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3" r:id="rId2"/>
    <p:sldId id="275" r:id="rId3"/>
    <p:sldId id="256" r:id="rId4"/>
    <p:sldId id="265" r:id="rId5"/>
    <p:sldId id="266" r:id="rId6"/>
    <p:sldId id="267" r:id="rId7"/>
    <p:sldId id="268" r:id="rId8"/>
    <p:sldId id="271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4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B92EB-372E-4D04-A29A-93D1C3B46037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E7FED-B4BF-47D6-9067-1EAE4AE4D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23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9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5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8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1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4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36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6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74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9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7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FCF82-39CD-4FFE-80E2-2173E19E32B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0CF62-8246-4DC7-91D1-253B56E1F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9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6248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KEGIATAN PENGENALAN KEHIDUPAN KAMPUS BAGI MAHASISWA BARU (PKKMB) UNIVERSITAS LAMPUNG T.A. 2019/2020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772" y="529152"/>
            <a:ext cx="27717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4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0347"/>
            <a:ext cx="10515600" cy="47513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773" y="1087395"/>
            <a:ext cx="10946027" cy="53998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/>
              <a:t>Kegiatan</a:t>
            </a:r>
            <a:r>
              <a:rPr lang="en-US" sz="2000" dirty="0"/>
              <a:t> PKKMB </a:t>
            </a:r>
            <a:r>
              <a:rPr lang="en-US" sz="2000" dirty="0" err="1"/>
              <a:t>diharapkan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wahana</a:t>
            </a:r>
            <a:r>
              <a:rPr lang="en-US" sz="2000" dirty="0"/>
              <a:t> </a:t>
            </a:r>
            <a:r>
              <a:rPr lang="en-US" sz="2000" dirty="0" err="1"/>
              <a:t>penanaman</a:t>
            </a:r>
            <a:r>
              <a:rPr lang="en-US" sz="2000" dirty="0"/>
              <a:t> 5 (lima) program </a:t>
            </a:r>
            <a:r>
              <a:rPr lang="en-US" sz="2000" dirty="0" err="1"/>
              <a:t>gerakan</a:t>
            </a:r>
            <a:r>
              <a:rPr lang="en-US" sz="2000" dirty="0"/>
              <a:t> </a:t>
            </a:r>
            <a:r>
              <a:rPr lang="en-US" sz="2000" dirty="0" err="1"/>
              <a:t>nasional</a:t>
            </a:r>
            <a:r>
              <a:rPr lang="en-US" sz="2000" dirty="0"/>
              <a:t> </a:t>
            </a:r>
            <a:r>
              <a:rPr lang="en-US" sz="2000" dirty="0" err="1"/>
              <a:t>revolusi</a:t>
            </a:r>
            <a:r>
              <a:rPr lang="en-US" sz="2000" dirty="0"/>
              <a:t> mental </a:t>
            </a:r>
            <a:r>
              <a:rPr lang="en-US" sz="2000" dirty="0" err="1"/>
              <a:t>yaitu</a:t>
            </a:r>
            <a:r>
              <a:rPr lang="en-US" sz="2000" dirty="0"/>
              <a:t> Indonesia </a:t>
            </a:r>
            <a:r>
              <a:rPr lang="en-US" sz="2000" dirty="0" err="1"/>
              <a:t>melayani</a:t>
            </a:r>
            <a:r>
              <a:rPr lang="en-US" sz="2000" dirty="0"/>
              <a:t>, Indonesia </a:t>
            </a:r>
            <a:r>
              <a:rPr lang="en-US" sz="2000" dirty="0" err="1"/>
              <a:t>bersih</a:t>
            </a:r>
            <a:r>
              <a:rPr lang="en-US" sz="2000" dirty="0"/>
              <a:t>, Indonesia </a:t>
            </a:r>
            <a:r>
              <a:rPr lang="en-US" sz="2000" dirty="0" err="1"/>
              <a:t>tertib</a:t>
            </a:r>
            <a:r>
              <a:rPr lang="en-US" sz="2000" dirty="0"/>
              <a:t>, Indonesia </a:t>
            </a:r>
            <a:r>
              <a:rPr lang="en-US" sz="2000" dirty="0" err="1"/>
              <a:t>mandiri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Indonesia </a:t>
            </a:r>
            <a:r>
              <a:rPr lang="en-US" sz="2000" dirty="0" err="1"/>
              <a:t>bersatu</a:t>
            </a:r>
            <a:r>
              <a:rPr lang="en-US" sz="2000" dirty="0"/>
              <a:t>. </a:t>
            </a:r>
            <a:r>
              <a:rPr lang="en-US" sz="2000" dirty="0" err="1"/>
              <a:t>Dengan</a:t>
            </a:r>
            <a:r>
              <a:rPr lang="en-US" sz="2000" dirty="0"/>
              <a:t> kata lain </a:t>
            </a:r>
            <a:r>
              <a:rPr lang="en-US" sz="2000" dirty="0" err="1"/>
              <a:t>melalui</a:t>
            </a:r>
            <a:r>
              <a:rPr lang="en-US" sz="2000" dirty="0"/>
              <a:t> PKKMB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bekal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agar </a:t>
            </a:r>
            <a:r>
              <a:rPr lang="en-US" sz="2000" dirty="0" err="1"/>
              <a:t>mahasiswa</a:t>
            </a:r>
            <a:r>
              <a:rPr lang="en-US" sz="2000" dirty="0"/>
              <a:t> </a:t>
            </a:r>
            <a:r>
              <a:rPr lang="en-US" sz="2000" dirty="0" err="1"/>
              <a:t>kelak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alumni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kedalaman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, </a:t>
            </a:r>
            <a:r>
              <a:rPr lang="en-US" sz="2000" dirty="0" err="1"/>
              <a:t>keluhuran</a:t>
            </a:r>
            <a:r>
              <a:rPr lang="en-US" sz="2000" dirty="0"/>
              <a:t> </a:t>
            </a:r>
            <a:r>
              <a:rPr lang="en-US" sz="2000" dirty="0" err="1"/>
              <a:t>akhlak</a:t>
            </a:r>
            <a:r>
              <a:rPr lang="en-US" sz="2000" dirty="0"/>
              <a:t>, </a:t>
            </a:r>
            <a:r>
              <a:rPr lang="en-US" sz="2000" dirty="0" err="1"/>
              <a:t>cinta</a:t>
            </a:r>
            <a:r>
              <a:rPr lang="en-US" sz="2000" dirty="0"/>
              <a:t> </a:t>
            </a:r>
            <a:r>
              <a:rPr lang="en-US" sz="2000" dirty="0" err="1"/>
              <a:t>tanah</a:t>
            </a:r>
            <a:r>
              <a:rPr lang="en-US" sz="2000" dirty="0"/>
              <a:t> air,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berdaya</a:t>
            </a:r>
            <a:r>
              <a:rPr lang="en-US" sz="2000" dirty="0"/>
              <a:t> </a:t>
            </a:r>
            <a:r>
              <a:rPr lang="en-US" sz="2000" dirty="0" err="1"/>
              <a:t>saing</a:t>
            </a:r>
            <a:r>
              <a:rPr lang="en-US" sz="2000" dirty="0"/>
              <a:t> global.  </a:t>
            </a:r>
          </a:p>
          <a:p>
            <a:pPr marL="0" indent="0">
              <a:buNone/>
            </a:pP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/>
              <a:t>PPKMB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yang </a:t>
            </a:r>
            <a:r>
              <a:rPr lang="en-US" sz="2000" dirty="0" err="1"/>
              <a:t>dilaksanakan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yang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tanggungjawab</a:t>
            </a:r>
            <a:r>
              <a:rPr lang="en-US" sz="2000" dirty="0"/>
              <a:t> </a:t>
            </a:r>
            <a:r>
              <a:rPr lang="en-US" sz="2000" dirty="0" err="1"/>
              <a:t>pemimpin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.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dibenarkan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</a:t>
            </a:r>
            <a:r>
              <a:rPr lang="en-US" sz="2000" dirty="0" err="1"/>
              <a:t>menyerahkan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sepenuhnya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peserta</a:t>
            </a:r>
            <a:r>
              <a:rPr lang="en-US" sz="2000" dirty="0"/>
              <a:t> </a:t>
            </a:r>
            <a:r>
              <a:rPr lang="en-US" sz="2000" dirty="0" err="1"/>
              <a:t>didik</a:t>
            </a:r>
            <a:r>
              <a:rPr lang="en-US" sz="2000" dirty="0"/>
              <a:t> senior, </a:t>
            </a:r>
            <a:r>
              <a:rPr lang="en-US" sz="2000" dirty="0" err="1"/>
              <a:t>tanpa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proses </a:t>
            </a:r>
            <a:r>
              <a:rPr lang="en-US" sz="2000" dirty="0" err="1"/>
              <a:t>pembimbingan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pendampingan</a:t>
            </a:r>
            <a:r>
              <a:rPr lang="en-US" sz="2000" dirty="0"/>
              <a:t> yang </a:t>
            </a:r>
            <a:r>
              <a:rPr lang="en-US" sz="2000" dirty="0" err="1"/>
              <a:t>memadai</a:t>
            </a:r>
            <a:r>
              <a:rPr lang="en-US" sz="2000" dirty="0"/>
              <a:t>. </a:t>
            </a:r>
            <a:r>
              <a:rPr lang="en-US" sz="2000" dirty="0" err="1"/>
              <a:t>Demikian</a:t>
            </a:r>
            <a:r>
              <a:rPr lang="en-US" sz="2000" dirty="0"/>
              <a:t> juga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diperbolehkan</a:t>
            </a:r>
            <a:r>
              <a:rPr lang="en-US" sz="2000" dirty="0"/>
              <a:t> </a:t>
            </a:r>
            <a:r>
              <a:rPr lang="en-US" sz="2000" dirty="0" err="1"/>
              <a:t>mengembangkan</a:t>
            </a:r>
            <a:r>
              <a:rPr lang="en-US" sz="2000" dirty="0"/>
              <a:t> model </a:t>
            </a:r>
            <a:r>
              <a:rPr lang="en-US" sz="2000" dirty="0" err="1"/>
              <a:t>pengenalan</a:t>
            </a:r>
            <a:r>
              <a:rPr lang="en-US" sz="2000" dirty="0"/>
              <a:t> </a:t>
            </a:r>
            <a:r>
              <a:rPr lang="en-US" sz="2000" dirty="0" err="1"/>
              <a:t>kampus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interpretasi</a:t>
            </a:r>
            <a:r>
              <a:rPr lang="en-US" sz="2000" dirty="0"/>
              <a:t> </a:t>
            </a:r>
            <a:r>
              <a:rPr lang="en-US" sz="2000" dirty="0" err="1"/>
              <a:t>masing-masing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penyimpangan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lain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perpeloncoan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senior, </a:t>
            </a:r>
            <a:r>
              <a:rPr lang="en-US" sz="2000" dirty="0" err="1"/>
              <a:t>kekerasan</a:t>
            </a:r>
            <a:r>
              <a:rPr lang="en-US" sz="2000" dirty="0"/>
              <a:t> </a:t>
            </a:r>
            <a:r>
              <a:rPr lang="en-US" sz="2000" dirty="0" err="1"/>
              <a:t>fisik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psikis</a:t>
            </a:r>
            <a:r>
              <a:rPr lang="en-US" sz="2000" dirty="0"/>
              <a:t> yang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berakhir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adanya</a:t>
            </a:r>
            <a:r>
              <a:rPr lang="en-US" sz="2000" dirty="0"/>
              <a:t> korban </a:t>
            </a:r>
            <a:r>
              <a:rPr lang="en-US" sz="2000" dirty="0" err="1"/>
              <a:t>jiwa</a:t>
            </a:r>
            <a:r>
              <a:rPr lang="en-US" sz="2000" dirty="0"/>
              <a:t> yang </a:t>
            </a:r>
            <a:r>
              <a:rPr lang="en-US" sz="2000" dirty="0" err="1"/>
              <a:t>tentu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menimbulkan</a:t>
            </a:r>
            <a:r>
              <a:rPr lang="en-US" sz="2000" dirty="0"/>
              <a:t> </a:t>
            </a:r>
            <a:r>
              <a:rPr lang="en-US" sz="2000" dirty="0" err="1"/>
              <a:t>kecemasan</a:t>
            </a:r>
            <a:r>
              <a:rPr lang="en-US" sz="2000" dirty="0"/>
              <a:t>, </a:t>
            </a:r>
            <a:r>
              <a:rPr lang="en-US" sz="2000" dirty="0" err="1"/>
              <a:t>kekhawatiran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ketakutan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, orang </a:t>
            </a:r>
            <a:r>
              <a:rPr lang="en-US" sz="2000" dirty="0" err="1"/>
              <a:t>tua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umumnya</a:t>
            </a:r>
            <a:r>
              <a:rPr lang="en-US" sz="2000" dirty="0"/>
              <a:t>.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ditegaskan</a:t>
            </a:r>
            <a:r>
              <a:rPr lang="en-US" sz="2000" dirty="0"/>
              <a:t> </a:t>
            </a:r>
            <a:r>
              <a:rPr lang="en-US" sz="2000" dirty="0" err="1"/>
              <a:t>kembali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penanggung</a:t>
            </a:r>
            <a:r>
              <a:rPr lang="en-US" sz="2000" dirty="0"/>
              <a:t> </a:t>
            </a:r>
            <a:r>
              <a:rPr lang="en-US" sz="2000" dirty="0" err="1"/>
              <a:t>jawab</a:t>
            </a:r>
            <a:r>
              <a:rPr lang="en-US" sz="2000" dirty="0"/>
              <a:t> </a:t>
            </a:r>
            <a:r>
              <a:rPr lang="en-US" sz="2000" dirty="0" err="1"/>
              <a:t>penyelenggaraan</a:t>
            </a:r>
            <a:r>
              <a:rPr lang="en-US" sz="2000" dirty="0"/>
              <a:t> PKKMB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pemimpin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, </a:t>
            </a:r>
            <a:r>
              <a:rPr lang="en-US" sz="2000" dirty="0" err="1"/>
              <a:t>penyelenggaraan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pemimpin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</a:t>
            </a:r>
            <a:r>
              <a:rPr lang="en-US" sz="2000" dirty="0" err="1"/>
              <a:t>sementara</a:t>
            </a:r>
            <a:r>
              <a:rPr lang="en-US" sz="2000" dirty="0"/>
              <a:t> </a:t>
            </a:r>
            <a:r>
              <a:rPr lang="en-US" sz="2000" dirty="0" err="1"/>
              <a:t>unsur</a:t>
            </a:r>
            <a:r>
              <a:rPr lang="en-US" sz="2000" dirty="0"/>
              <a:t> lain </a:t>
            </a:r>
            <a:r>
              <a:rPr lang="en-US" sz="2000" dirty="0" err="1"/>
              <a:t>ikut</a:t>
            </a:r>
            <a:r>
              <a:rPr lang="en-US" sz="2000" dirty="0"/>
              <a:t> </a:t>
            </a:r>
            <a:r>
              <a:rPr lang="en-US" sz="2000" dirty="0" err="1"/>
              <a:t>mendukung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membantu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1885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399" y="345989"/>
            <a:ext cx="1080331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200" b="1" dirty="0" smtClean="0"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Nama </a:t>
            </a:r>
            <a:r>
              <a:rPr lang="en-US" sz="2200" b="1" dirty="0" err="1" smtClean="0"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Kegiatan</a:t>
            </a:r>
            <a:endParaRPr lang="en-US" sz="2200" b="1" dirty="0">
              <a:latin typeface="+mj-lt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Nama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kegiatan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ini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adalah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: Program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Pengenalan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Kehidupan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Kampus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Bagi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Mahasiswa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Baru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Universitas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Lampung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Tahun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Akademik</a:t>
            </a: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2019/2020.</a:t>
            </a:r>
            <a:endParaRPr lang="en-US" sz="2200" dirty="0" smtClean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200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en-US" sz="2200" b="1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Tema</a:t>
            </a:r>
            <a:r>
              <a:rPr lang="en-US" sz="2200" b="1" dirty="0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200" b="1" dirty="0" err="1" smtClean="0">
                <a:effectLst/>
                <a:latin typeface="+mj-lt"/>
                <a:ea typeface="Times New Roman" panose="02020603050405020304" pitchFamily="18" charset="0"/>
                <a:cs typeface="Gautami" panose="020B0502040204020203" pitchFamily="34" charset="0"/>
              </a:rPr>
              <a:t>Kegiatan</a:t>
            </a:r>
            <a:endParaRPr lang="en-US" sz="2200" b="1" dirty="0" smtClean="0">
              <a:effectLst/>
              <a:latin typeface="+mj-lt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/>
            <a:r>
              <a:rPr lang="id-ID" sz="2200" dirty="0" smtClean="0">
                <a:latin typeface="+mj-lt"/>
              </a:rPr>
              <a:t>Pengenalan </a:t>
            </a:r>
            <a:r>
              <a:rPr lang="id-ID" sz="2200" dirty="0">
                <a:latin typeface="+mj-lt"/>
              </a:rPr>
              <a:t>Kehidupan Kampus Bagi Mahasiswa Baru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Membentuk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Generasi</a:t>
            </a:r>
            <a:r>
              <a:rPr lang="en-US" sz="2200" dirty="0" smtClean="0">
                <a:latin typeface="+mj-lt"/>
              </a:rPr>
              <a:t> Muda </a:t>
            </a:r>
            <a:r>
              <a:rPr lang="en-US" sz="2200" dirty="0" err="1" smtClean="0">
                <a:latin typeface="+mj-lt"/>
              </a:rPr>
              <a:t>Berperadaban</a:t>
            </a:r>
            <a:r>
              <a:rPr lang="en-US" sz="2200" dirty="0" smtClean="0">
                <a:latin typeface="+mj-lt"/>
              </a:rPr>
              <a:t> di Era </a:t>
            </a:r>
            <a:r>
              <a:rPr lang="en-US" sz="2200" dirty="0" err="1" smtClean="0">
                <a:latin typeface="+mj-lt"/>
              </a:rPr>
              <a:t>Revolusi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Industri</a:t>
            </a:r>
            <a:r>
              <a:rPr lang="en-US" sz="2200" dirty="0" smtClean="0">
                <a:latin typeface="+mj-lt"/>
              </a:rPr>
              <a:t> 4.0 </a:t>
            </a:r>
            <a:r>
              <a:rPr lang="en-US" sz="2200" dirty="0" err="1" smtClean="0">
                <a:latin typeface="+mj-lt"/>
              </a:rPr>
              <a:t>dan</a:t>
            </a:r>
            <a:r>
              <a:rPr lang="en-US" sz="2200" dirty="0" smtClean="0">
                <a:latin typeface="+mj-lt"/>
              </a:rPr>
              <a:t> Society 5.0</a:t>
            </a:r>
            <a:r>
              <a:rPr lang="en-US" sz="2200" dirty="0">
                <a:latin typeface="+mj-lt"/>
              </a:rPr>
              <a:t>.</a:t>
            </a:r>
          </a:p>
          <a:p>
            <a:endParaRPr lang="en-US" sz="2200" b="1" dirty="0" smtClean="0">
              <a:latin typeface="+mj-lt"/>
            </a:endParaRPr>
          </a:p>
          <a:p>
            <a:r>
              <a:rPr lang="en-US" sz="2200" b="1" dirty="0" err="1" smtClean="0">
                <a:latin typeface="+mj-lt"/>
              </a:rPr>
              <a:t>Waktu</a:t>
            </a:r>
            <a:r>
              <a:rPr lang="en-US" sz="2200" b="1" dirty="0" smtClean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dan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Tempat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Kegiatan</a:t>
            </a:r>
            <a:endParaRPr lang="en-US" sz="2200" dirty="0">
              <a:latin typeface="+mj-lt"/>
            </a:endParaRPr>
          </a:p>
          <a:p>
            <a:r>
              <a:rPr lang="en-US" sz="2200" dirty="0" err="1" smtClean="0">
                <a:latin typeface="+mj-lt"/>
              </a:rPr>
              <a:t>Tanggal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13 </a:t>
            </a:r>
            <a:r>
              <a:rPr lang="id-ID" sz="2200" b="1" dirty="0" smtClean="0">
                <a:latin typeface="+mj-lt"/>
              </a:rPr>
              <a:t>Agustus </a:t>
            </a:r>
            <a:r>
              <a:rPr lang="en-US" sz="2200" b="1" dirty="0" err="1">
                <a:latin typeface="+mj-lt"/>
              </a:rPr>
              <a:t>sampai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dengan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16 </a:t>
            </a:r>
            <a:r>
              <a:rPr lang="en-US" sz="2200" b="1" dirty="0" err="1" smtClean="0">
                <a:latin typeface="+mj-lt"/>
              </a:rPr>
              <a:t>Agustus</a:t>
            </a:r>
            <a:r>
              <a:rPr lang="en-US" sz="2200" b="1" dirty="0" smtClean="0">
                <a:latin typeface="+mj-lt"/>
              </a:rPr>
              <a:t> 201</a:t>
            </a:r>
            <a:r>
              <a:rPr lang="en-US" sz="2200" b="1" dirty="0">
                <a:latin typeface="+mj-lt"/>
              </a:rPr>
              <a:t>9</a:t>
            </a:r>
            <a:r>
              <a:rPr lang="id-ID" sz="2200" b="1" dirty="0" smtClean="0">
                <a:latin typeface="+mj-lt"/>
              </a:rPr>
              <a:t> </a:t>
            </a:r>
            <a:r>
              <a:rPr lang="en-US" sz="2200" dirty="0">
                <a:latin typeface="+mj-lt"/>
              </a:rPr>
              <a:t>di </a:t>
            </a:r>
            <a:r>
              <a:rPr lang="en-US" sz="2200" dirty="0" err="1">
                <a:latin typeface="+mj-lt"/>
              </a:rPr>
              <a:t>kampus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Hijau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Universitas</a:t>
            </a:r>
            <a:r>
              <a:rPr lang="en-US" sz="2200" dirty="0">
                <a:latin typeface="+mj-lt"/>
              </a:rPr>
              <a:t> Lampung </a:t>
            </a:r>
            <a:r>
              <a:rPr lang="en-US" sz="2200" dirty="0" smtClean="0">
                <a:latin typeface="+mj-lt"/>
              </a:rPr>
              <a:t>/ </a:t>
            </a:r>
            <a:r>
              <a:rPr lang="en-US" sz="2200" dirty="0" err="1" smtClean="0">
                <a:latin typeface="+mj-lt"/>
              </a:rPr>
              <a:t>Gedung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Serba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Guna</a:t>
            </a:r>
            <a:r>
              <a:rPr lang="en-US" sz="2200" dirty="0" smtClean="0">
                <a:latin typeface="+mj-lt"/>
              </a:rPr>
              <a:t>. </a:t>
            </a:r>
            <a:r>
              <a:rPr lang="en-US" sz="2200" dirty="0" err="1" smtClean="0">
                <a:latin typeface="+mj-lt"/>
              </a:rPr>
              <a:t>Kegiatan</a:t>
            </a:r>
            <a:r>
              <a:rPr lang="en-US" sz="2200" dirty="0" smtClean="0">
                <a:latin typeface="+mj-lt"/>
              </a:rPr>
              <a:t> di </a:t>
            </a:r>
            <a:r>
              <a:rPr lang="en-US" sz="2200" dirty="0" err="1" smtClean="0">
                <a:latin typeface="+mj-lt"/>
              </a:rPr>
              <a:t>mulai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pukul</a:t>
            </a:r>
            <a:r>
              <a:rPr lang="en-US" sz="2200" dirty="0" smtClean="0">
                <a:latin typeface="+mj-lt"/>
              </a:rPr>
              <a:t> 07.00 </a:t>
            </a:r>
            <a:r>
              <a:rPr lang="en-US" sz="2200" dirty="0" err="1" smtClean="0">
                <a:latin typeface="+mj-lt"/>
              </a:rPr>
              <a:t>sd</a:t>
            </a:r>
            <a:r>
              <a:rPr lang="en-US" sz="2200" dirty="0" smtClean="0">
                <a:latin typeface="+mj-lt"/>
              </a:rPr>
              <a:t> 17.00 WIB. </a:t>
            </a:r>
            <a:r>
              <a:rPr lang="en-US" sz="2200" dirty="0" err="1" smtClean="0">
                <a:latin typeface="+mj-lt"/>
              </a:rPr>
              <a:t>Tgl</a:t>
            </a:r>
            <a:r>
              <a:rPr lang="en-US" sz="2200" dirty="0" smtClean="0">
                <a:latin typeface="+mj-lt"/>
              </a:rPr>
              <a:t> 13 &amp; 14 </a:t>
            </a:r>
            <a:r>
              <a:rPr lang="en-US" sz="2200" dirty="0" err="1" smtClean="0">
                <a:latin typeface="+mj-lt"/>
              </a:rPr>
              <a:t>Agustus</a:t>
            </a:r>
            <a:r>
              <a:rPr lang="en-US" sz="2200" dirty="0" smtClean="0">
                <a:latin typeface="+mj-lt"/>
              </a:rPr>
              <a:t> di GSG </a:t>
            </a:r>
            <a:r>
              <a:rPr lang="en-US" sz="2200" dirty="0" err="1" smtClean="0">
                <a:latin typeface="+mj-lt"/>
              </a:rPr>
              <a:t>dan</a:t>
            </a:r>
            <a:r>
              <a:rPr lang="en-US" sz="2200" dirty="0" smtClean="0">
                <a:latin typeface="+mj-lt"/>
              </a:rPr>
              <a:t> 15 &amp; 16 </a:t>
            </a:r>
            <a:r>
              <a:rPr lang="en-US" sz="2200" dirty="0" err="1" smtClean="0">
                <a:latin typeface="+mj-lt"/>
              </a:rPr>
              <a:t>Agustus</a:t>
            </a:r>
            <a:r>
              <a:rPr lang="en-US" sz="2200" dirty="0" smtClean="0">
                <a:latin typeface="+mj-lt"/>
              </a:rPr>
              <a:t> di </a:t>
            </a:r>
            <a:r>
              <a:rPr lang="en-US" sz="2200" dirty="0" err="1" smtClean="0">
                <a:latin typeface="+mj-lt"/>
              </a:rPr>
              <a:t>Fakultas</a:t>
            </a:r>
            <a:r>
              <a:rPr lang="en-US" sz="2200" dirty="0" smtClean="0">
                <a:latin typeface="+mj-lt"/>
              </a:rPr>
              <a:t>, 17 </a:t>
            </a:r>
            <a:r>
              <a:rPr lang="en-US" sz="2200" dirty="0" err="1" smtClean="0">
                <a:latin typeface="+mj-lt"/>
              </a:rPr>
              <a:t>Agustus</a:t>
            </a:r>
            <a:r>
              <a:rPr lang="en-US" sz="2200" dirty="0" smtClean="0">
                <a:latin typeface="+mj-lt"/>
              </a:rPr>
              <a:t> 2019 </a:t>
            </a:r>
            <a:r>
              <a:rPr lang="en-US" sz="2200" dirty="0" err="1" smtClean="0">
                <a:latin typeface="+mj-lt"/>
              </a:rPr>
              <a:t>Upacara</a:t>
            </a:r>
            <a:r>
              <a:rPr lang="en-US" sz="2200" dirty="0" smtClean="0">
                <a:latin typeface="+mj-lt"/>
              </a:rPr>
              <a:t> HUT RI Ke-73</a:t>
            </a:r>
          </a:p>
          <a:p>
            <a:endParaRPr lang="en-US" sz="2200" dirty="0" smtClean="0">
              <a:latin typeface="+mj-lt"/>
            </a:endParaRPr>
          </a:p>
          <a:p>
            <a:r>
              <a:rPr lang="en-US" sz="2200" b="1" dirty="0" err="1" smtClean="0">
                <a:latin typeface="+mj-lt"/>
              </a:rPr>
              <a:t>Peserta</a:t>
            </a:r>
            <a:r>
              <a:rPr lang="en-US" sz="2200" b="1" dirty="0" smtClean="0">
                <a:latin typeface="+mj-lt"/>
              </a:rPr>
              <a:t> PKKMB</a:t>
            </a:r>
          </a:p>
          <a:p>
            <a:r>
              <a:rPr lang="en-US" sz="2200" dirty="0" err="1" smtClean="0">
                <a:latin typeface="+mj-lt"/>
              </a:rPr>
              <a:t>Peserta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>
                <a:latin typeface="+mj-lt"/>
              </a:rPr>
              <a:t>PKKMB </a:t>
            </a:r>
            <a:r>
              <a:rPr lang="en-US" sz="2200" dirty="0" err="1">
                <a:latin typeface="+mj-lt"/>
              </a:rPr>
              <a:t>mahasiswa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baru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Universitas</a:t>
            </a:r>
            <a:r>
              <a:rPr lang="en-US" sz="2200" dirty="0">
                <a:latin typeface="+mj-lt"/>
              </a:rPr>
              <a:t> Lampung </a:t>
            </a:r>
            <a:r>
              <a:rPr lang="en-US" sz="2200" dirty="0" err="1">
                <a:latin typeface="+mj-lt"/>
              </a:rPr>
              <a:t>Tahun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Akademik</a:t>
            </a:r>
            <a:r>
              <a:rPr lang="en-US" sz="2200" dirty="0">
                <a:latin typeface="+mj-lt"/>
              </a:rPr>
              <a:t> 2019/2020 </a:t>
            </a:r>
            <a:r>
              <a:rPr lang="en-US" sz="2200" dirty="0" err="1">
                <a:latin typeface="+mj-lt"/>
              </a:rPr>
              <a:t>dan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mahasiswa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Universitas</a:t>
            </a:r>
            <a:r>
              <a:rPr lang="en-US" sz="2200" dirty="0">
                <a:latin typeface="+mj-lt"/>
              </a:rPr>
              <a:t> Lampung yang </a:t>
            </a:r>
            <a:r>
              <a:rPr lang="en-US" sz="2200" dirty="0" err="1">
                <a:latin typeface="+mj-lt"/>
              </a:rPr>
              <a:t>belum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atau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tidak</a:t>
            </a:r>
            <a:r>
              <a:rPr lang="en-US" sz="2200" dirty="0">
                <a:latin typeface="+mj-lt"/>
              </a:rPr>
              <a:t> lulus </a:t>
            </a:r>
            <a:r>
              <a:rPr lang="en-US" sz="2200" dirty="0" err="1">
                <a:latin typeface="+mj-lt"/>
              </a:rPr>
              <a:t>mengikuti</a:t>
            </a:r>
            <a:r>
              <a:rPr lang="en-US" sz="2200" dirty="0">
                <a:latin typeface="+mj-lt"/>
              </a:rPr>
              <a:t> Program </a:t>
            </a:r>
            <a:r>
              <a:rPr lang="en-US" sz="2200" dirty="0" err="1">
                <a:latin typeface="+mj-lt"/>
              </a:rPr>
              <a:t>Pengenalan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Kehidupan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Kampus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Bagi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Mahasiswa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Baru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Universitas</a:t>
            </a:r>
            <a:r>
              <a:rPr lang="en-US" sz="2200" dirty="0">
                <a:latin typeface="+mj-lt"/>
              </a:rPr>
              <a:t> Lampung </a:t>
            </a:r>
            <a:r>
              <a:rPr lang="en-US" sz="2200" dirty="0" err="1">
                <a:latin typeface="+mj-lt"/>
              </a:rPr>
              <a:t>tahun-tahun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sebelumnya</a:t>
            </a:r>
            <a:r>
              <a:rPr lang="en-US" sz="2200" dirty="0">
                <a:latin typeface="+mj-lt"/>
              </a:rPr>
              <a:t>. </a:t>
            </a:r>
            <a:r>
              <a:rPr lang="en-US" sz="2200" dirty="0" err="1">
                <a:latin typeface="+mj-lt"/>
              </a:rPr>
              <a:t>Berikut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mahasiswa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baru</a:t>
            </a:r>
            <a:r>
              <a:rPr lang="en-US" sz="2200" dirty="0">
                <a:latin typeface="+mj-lt"/>
              </a:rPr>
              <a:t> yang </a:t>
            </a:r>
            <a:r>
              <a:rPr lang="en-US" sz="2200" dirty="0" err="1">
                <a:latin typeface="+mj-lt"/>
              </a:rPr>
              <a:t>akan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mengikuti</a:t>
            </a:r>
            <a:r>
              <a:rPr lang="en-US" sz="2200" dirty="0">
                <a:latin typeface="+mj-lt"/>
              </a:rPr>
              <a:t> PKKMB </a:t>
            </a:r>
          </a:p>
          <a:p>
            <a:endParaRPr lang="en-US" sz="2200" dirty="0">
              <a:latin typeface="+mj-lt"/>
            </a:endParaRPr>
          </a:p>
          <a:p>
            <a:pPr algn="just">
              <a:spcAft>
                <a:spcPts val="0"/>
              </a:spcAft>
            </a:pPr>
            <a:endParaRPr lang="en-US" sz="22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8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8147" y="369332"/>
            <a:ext cx="351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A. TINGKAT UNIVERSITAS</a:t>
            </a:r>
            <a:endParaRPr lang="en-US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609719"/>
              </p:ext>
            </p:extLst>
          </p:nvPr>
        </p:nvGraphicFramePr>
        <p:xfrm>
          <a:off x="561703" y="774282"/>
          <a:ext cx="10979508" cy="5409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0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4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1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HARI/TANGGAL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WAKTU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ACARA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PJ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708">
                <a:tc rowSpan="6"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Selasa</a:t>
                      </a:r>
                      <a:r>
                        <a:rPr lang="en-US" sz="2000" u="none" strike="noStrike" dirty="0">
                          <a:effectLst/>
                        </a:rPr>
                        <a:t>, 13-08-19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</a:rPr>
                        <a:t>07.00 </a:t>
                      </a:r>
                      <a:r>
                        <a:rPr lang="en-US" sz="2000" u="none" strike="noStrike" dirty="0">
                          <a:effectLst/>
                        </a:rPr>
                        <a:t>– 11.30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Gladi</a:t>
                      </a:r>
                      <a:r>
                        <a:rPr lang="en-US" sz="2000" u="none" strike="noStrike" dirty="0">
                          <a:effectLst/>
                        </a:rPr>
                        <a:t> Kotor </a:t>
                      </a:r>
                      <a:r>
                        <a:rPr lang="en-US" sz="2000" u="none" strike="noStrike" dirty="0" err="1">
                          <a:effectLst/>
                        </a:rPr>
                        <a:t>dan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Pembentukan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Formasi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Mahasiswa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Baru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Panitia Universitas &amp; BEM-U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11.30 - 12.00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Persiapan Sholat Dzuhur dan Istirahat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Panitia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Universitas</a:t>
                      </a:r>
                      <a:r>
                        <a:rPr lang="en-US" sz="2000" u="none" strike="noStrike" dirty="0">
                          <a:effectLst/>
                        </a:rPr>
                        <a:t> &amp; BEM-U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6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12.00 – 12.30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v-SE" sz="2000" u="none" strike="noStrike">
                          <a:effectLst/>
                        </a:rPr>
                        <a:t>Sholat Dzuhur Bersama (bagi mahasiswa non-muslim diberikan materi keagamaan sesuai agamanya masing-masing) + Makan Siang Bersama</a:t>
                      </a:r>
                      <a:endParaRPr lang="sv-SE" sz="2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</a:rPr>
                        <a:t>BEM-U/ROHIS</a:t>
                      </a:r>
                    </a:p>
                    <a:p>
                      <a:pPr algn="l" rtl="0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(Imam : 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Rektor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43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12.30-13.30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Menuju</a:t>
                      </a:r>
                      <a:r>
                        <a:rPr lang="en-US" sz="2000" u="none" strike="noStrike" dirty="0">
                          <a:effectLst/>
                        </a:rPr>
                        <a:t> GSG, </a:t>
                      </a:r>
                      <a:r>
                        <a:rPr lang="en-US" sz="2000" u="none" strike="noStrike" dirty="0" err="1">
                          <a:effectLst/>
                        </a:rPr>
                        <a:t>Pengkondisian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Tempat</a:t>
                      </a:r>
                      <a:r>
                        <a:rPr lang="en-US" sz="2000" u="none" strike="noStrike" dirty="0">
                          <a:effectLst/>
                        </a:rPr>
                        <a:t> Duduk, </a:t>
                      </a:r>
                      <a:r>
                        <a:rPr lang="en-US" sz="2000" u="none" strike="noStrike" dirty="0" err="1">
                          <a:effectLst/>
                        </a:rPr>
                        <a:t>dan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Presensi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Daftar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Hadir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Menwa &amp; Pramuka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1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13.30 – 14.30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Kesadaran Bela Negara Melalui Revolusi Mental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Danrem-043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9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14.30 – 15.30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Bahaya Intoleransi, Radikalisme, Terorisme, Narkoba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Kapolda</a:t>
                      </a:r>
                      <a:r>
                        <a:rPr lang="en-US" sz="2000" u="none" strike="noStrike" dirty="0">
                          <a:effectLst/>
                        </a:rPr>
                        <a:t> Lampung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5" marR="8755" marT="875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78147" y="0"/>
            <a:ext cx="2284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JADWAL PKKMB 2019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087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656140"/>
              </p:ext>
            </p:extLst>
          </p:nvPr>
        </p:nvGraphicFramePr>
        <p:xfrm>
          <a:off x="318977" y="309417"/>
          <a:ext cx="11589334" cy="6961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4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55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5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34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7275"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Rabu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14-08-19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Orientasi Akademik Universitas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endParaRPr lang="en-US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08.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Persiapan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Presensi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Daftar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Hadir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</a:t>
                      </a:r>
                      <a:r>
                        <a:rPr lang="id-ID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itia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</a:t>
                      </a: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Upacara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Senat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Penerimaan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Lampung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</a:t>
                      </a:r>
                      <a:r>
                        <a:rPr lang="id-ID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itia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09.00– 09.15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Jeda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</a:t>
                      </a:r>
                      <a:r>
                        <a:rPr lang="id-ID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itia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5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09.15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Perkenalan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Pimpinan Universitas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Pimpinan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Pendidikan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Tinggi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di Era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Revolusi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Industri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4.0 &amp; Society 5.0</a:t>
                      </a: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Rektor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/Wakil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Rektor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Akademik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5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12.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Pendalaman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Empat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Pilar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Wakil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Rektor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Kemahasiswaan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&amp; Alumni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91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12.00-13.00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Sholat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Dzuhur Bersama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(bagi mahasiswa non-muslim diberikan materi keagamaan sesuai agamanya masing-masing</a:t>
                      </a: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Makan Siang Bersama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BEM-U/ROHIS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Imam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Bid.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Akademik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Kemahasiswaan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25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13.00-15.30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Perkenalan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Lembaga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Kemahasiswaan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BEM-U/DPM-U/UKM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– 1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0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Isoma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extLst>
                  <a:ext uri="{0D108BD9-81ED-4DB2-BD59-A6C34878D82A}">
                    <a16:rowId xmlns:a16="http://schemas.microsoft.com/office/drawing/2014/main" val="1369938090"/>
                  </a:ext>
                </a:extLst>
              </a:tr>
              <a:tr h="67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16.00-17.00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Perkenalan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Lembaga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Kemahasiswaan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BEM-U/DPM-U/UKM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18" marR="29918" marT="0" marB="0"/>
                </a:tc>
                <a:extLst>
                  <a:ext uri="{0D108BD9-81ED-4DB2-BD59-A6C34878D82A}">
                    <a16:rowId xmlns:a16="http://schemas.microsoft.com/office/drawing/2014/main" val="4273297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87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56755"/>
            <a:ext cx="491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B. TINGKAT UNIVERSITAS &amp; FAKULTAS</a:t>
            </a:r>
            <a:endParaRPr lang="en-US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083378"/>
              </p:ext>
            </p:extLst>
          </p:nvPr>
        </p:nvGraphicFramePr>
        <p:xfrm>
          <a:off x="321276" y="526087"/>
          <a:ext cx="11467070" cy="68496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2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1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4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5493"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effectLst/>
                        </a:rPr>
                        <a:t>Kamis</a:t>
                      </a:r>
                      <a:r>
                        <a:rPr lang="en-US" sz="2000" u="none" strike="noStrike" dirty="0">
                          <a:effectLst/>
                        </a:rPr>
                        <a:t>, 15-08-2019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Orientasi Akademik Fakultas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PJ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Narasumber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</a:rPr>
                        <a:t>07.00-07.30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2000" u="none" strike="noStrike">
                          <a:effectLst/>
                        </a:rPr>
                        <a:t>Persiapan Acara  dan Presensi Daftar Hadir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Panitia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07.30 – 08.30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Perkenalan Pimpinan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Panitia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Pimpinan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08.30-09.30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Peraturan Akademik dan Plagiarisme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Panitia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Wakil Dekan 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09.30-09.45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Jeda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09.45-10.45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Kode Etik &amp; Fasilitas Mahasiswa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Panitia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Wakil Dekan II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5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10.45-12.00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Kegiatan Kemahasiswaan dan Program Kreativitas Mahasiswa (PKM)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Panitia Fakultas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Wakil Dekan III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086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12.00-13.00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v-SE" sz="2000" u="none" strike="noStrike">
                          <a:effectLst/>
                        </a:rPr>
                        <a:t>Sholat Dzuhur Bersama (bagi mahasiswa non-muslim diberikan materi keagamaan sesuai agamanya masing-masing) + Makan Siang Bersama</a:t>
                      </a:r>
                      <a:endParaRPr lang="sv-S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BEM </a:t>
                      </a:r>
                      <a:r>
                        <a:rPr lang="en-US" sz="2000" u="none" strike="noStrike" dirty="0" err="1">
                          <a:effectLst/>
                        </a:rPr>
                        <a:t>Fakultas</a:t>
                      </a:r>
                      <a:r>
                        <a:rPr lang="en-US" sz="2000" u="none" strike="noStrike" dirty="0">
                          <a:effectLst/>
                        </a:rPr>
                        <a:t>/ HMJ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</a:rPr>
                        <a:t>BEM Fakultas/ HMJ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61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15.30-16.00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Isoma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6130">
                <a:tc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16.00-17.00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err="1" smtClean="0">
                          <a:effectLst/>
                        </a:rPr>
                        <a:t>Perkenalan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Lembaga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Kemahasiswaan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Fakultas</a:t>
                      </a:r>
                      <a:r>
                        <a:rPr lang="en-US" sz="2000" u="none" strike="noStrike" dirty="0" smtClean="0">
                          <a:effectLst/>
                        </a:rPr>
                        <a:t>/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Jurusan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BEM-F/UKM/HMJ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BEM-F/UKM/HMJ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59" marR="8759" marT="8759" marB="0" anchor="ctr"/>
                </a:tc>
                <a:extLst>
                  <a:ext uri="{0D108BD9-81ED-4DB2-BD59-A6C34878D82A}">
                    <a16:rowId xmlns:a16="http://schemas.microsoft.com/office/drawing/2014/main" val="745515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21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81178"/>
              </p:ext>
            </p:extLst>
          </p:nvPr>
        </p:nvGraphicFramePr>
        <p:xfrm>
          <a:off x="378823" y="117563"/>
          <a:ext cx="11416938" cy="6982649"/>
        </p:xfrm>
        <a:graphic>
          <a:graphicData uri="http://schemas.openxmlformats.org/drawingml/2006/table">
            <a:tbl>
              <a:tblPr/>
              <a:tblGrid>
                <a:gridCol w="185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1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70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7072"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Jum’at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16-08-2019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Orientasi</a:t>
                      </a:r>
                      <a:r>
                        <a:rPr lang="en-US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Akademik</a:t>
                      </a: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id-ID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Jurusan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1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07.00 – 07.30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Persiapan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Acara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dan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Presensi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Daftar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Hadir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Panitia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Universitas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Panitia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Fak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Semua Fakultas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5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07.30 – 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Perkenalan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dengan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Pimpinan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Jurusan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/Prodi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Panitia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Universitas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Ka.jur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/PS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1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09.00-10.00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Motivasi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Kiat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Sukses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di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Perguruan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Tinggi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Panitia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Fakultas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Ka.jur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/PS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1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10.00-11.45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Sistem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Perkuliahan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Pembimbing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Akademik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Jurusan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/PS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Ka.jur/PS,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Ka.Lab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5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11.45-13.00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Sholat </a:t>
                      </a:r>
                      <a:r>
                        <a:rPr lang="en-US" sz="20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Jum’at</a:t>
                      </a:r>
                      <a:r>
                        <a:rPr lang="id-ID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Bersama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(bagi mahasiswa non-muslim diberikan materi keagamaan sesuai agamanya masing-masing</a:t>
                      </a:r>
                      <a:r>
                        <a:rPr lang="id-ID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+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Istirahat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Makan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Siang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82" marR="289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Fakultas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masing-masing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82" marR="289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Fakultas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masing-masing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82" marR="289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145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13.00-15.30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Lanjut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Sistem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Perkuliahan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dan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Pembimbing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Akademik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82" marR="289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Jurusan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/PS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Ka.jur/PS,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Ka.Lab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673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15.30-16.00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Isoma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82" marR="289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70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16.00-17.00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Penutupan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82" marR="289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Jurusan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/PS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048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6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34456"/>
              </p:ext>
            </p:extLst>
          </p:nvPr>
        </p:nvGraphicFramePr>
        <p:xfrm>
          <a:off x="403537" y="175501"/>
          <a:ext cx="11416938" cy="5352205"/>
        </p:xfrm>
        <a:graphic>
          <a:graphicData uri="http://schemas.openxmlformats.org/drawingml/2006/table">
            <a:tbl>
              <a:tblPr/>
              <a:tblGrid>
                <a:gridCol w="185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1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70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963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Sabtu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17-08-2019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Upacara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Bendera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9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07.00 – 07.30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Persiapan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Upacara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Presensi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Daftar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Hadir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Panitia</a:t>
                      </a:r>
                      <a:r>
                        <a:rPr lang="en-US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Universitas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Semua Fakultas</a:t>
                      </a:r>
                      <a:endParaRPr lang="en-US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2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07.30 – 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Upacara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Hari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Kemerdekaan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Indonesia ke-73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th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Panitia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Universitas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Pan</a:t>
                      </a:r>
                      <a:r>
                        <a:rPr lang="id-ID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itia 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Upacara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24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835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4001</TotalTime>
  <Words>701</Words>
  <Application>Microsoft Office PowerPoint</Application>
  <PresentationFormat>Widescreen</PresentationFormat>
  <Paragraphs>176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Gautami</vt:lpstr>
      <vt:lpstr>Times New Roman</vt:lpstr>
      <vt:lpstr>Office Theme</vt:lpstr>
      <vt:lpstr>KEGIATAN PENGENALAN KEHIDUPAN KAMPUS BAGI MAHASISWA BARU (PKKMB) UNIVERSITAS LAMPUNG T.A. 2019/2020</vt:lpstr>
      <vt:lpstr>Latar Belakang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Homas</cp:lastModifiedBy>
  <cp:revision>92</cp:revision>
  <cp:lastPrinted>2019-07-22T06:35:24Z</cp:lastPrinted>
  <dcterms:created xsi:type="dcterms:W3CDTF">2018-07-20T08:25:27Z</dcterms:created>
  <dcterms:modified xsi:type="dcterms:W3CDTF">2019-07-29T04:14:41Z</dcterms:modified>
</cp:coreProperties>
</file>