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2643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6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444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33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75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6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9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0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702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2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43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3564EAC-78AE-4835-BF65-909F9F21CC8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86F8087-1D29-4CC2-8A4B-71B7C2F27B3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946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mmptnbarat.id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63930"/>
            <a:ext cx="9144000" cy="1541417"/>
          </a:xfrm>
        </p:spPr>
        <p:txBody>
          <a:bodyPr>
            <a:no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</a:rPr>
              <a:t>Skema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Penerimaan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Mahasiswa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Baru</a:t>
            </a:r>
            <a:r>
              <a:rPr lang="en-US" sz="5400" dirty="0" smtClean="0">
                <a:solidFill>
                  <a:srgbClr val="FF0000"/>
                </a:solidFill>
              </a:rPr>
              <a:t/>
            </a:r>
            <a:br>
              <a:rPr lang="en-US" sz="5400" dirty="0" smtClean="0">
                <a:solidFill>
                  <a:srgbClr val="FF0000"/>
                </a:solidFill>
              </a:rPr>
            </a:br>
            <a:r>
              <a:rPr lang="en-US" sz="6600" dirty="0" err="1" smtClean="0">
                <a:solidFill>
                  <a:srgbClr val="FF0000"/>
                </a:solidFill>
              </a:rPr>
              <a:t>Unila</a:t>
            </a:r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</a:rPr>
              <a:t>Tahun</a:t>
            </a:r>
            <a:r>
              <a:rPr lang="en-US" sz="6600" dirty="0" smtClean="0">
                <a:solidFill>
                  <a:srgbClr val="FF0000"/>
                </a:solidFill>
              </a:rPr>
              <a:t> 2020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662" y="4767942"/>
            <a:ext cx="1685109" cy="165877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0" y="5120640"/>
            <a:ext cx="6862354" cy="953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 err="1" smtClean="0"/>
              <a:t>Badan</a:t>
            </a:r>
            <a:r>
              <a:rPr lang="en-US" sz="2800" dirty="0" smtClean="0"/>
              <a:t> </a:t>
            </a:r>
            <a:r>
              <a:rPr lang="en-US" sz="2800" dirty="0" err="1" smtClean="0"/>
              <a:t>Pengelola</a:t>
            </a:r>
            <a:r>
              <a:rPr lang="en-US" sz="2800" dirty="0" smtClean="0"/>
              <a:t> </a:t>
            </a:r>
            <a:r>
              <a:rPr lang="en-US" sz="2800" dirty="0" err="1" smtClean="0"/>
              <a:t>Penerimaan</a:t>
            </a:r>
            <a:r>
              <a:rPr lang="en-US" sz="2800" dirty="0" smtClean="0"/>
              <a:t> </a:t>
            </a:r>
            <a:r>
              <a:rPr lang="en-US" sz="2800" dirty="0" err="1" smtClean="0"/>
              <a:t>Mahasiswa</a:t>
            </a:r>
            <a:r>
              <a:rPr lang="en-US" sz="2800" dirty="0" smtClean="0"/>
              <a:t> </a:t>
            </a:r>
            <a:r>
              <a:rPr lang="en-US" sz="2800" dirty="0" err="1" smtClean="0"/>
              <a:t>Baru</a:t>
            </a:r>
            <a:r>
              <a:rPr lang="en-US" sz="2800" dirty="0" smtClean="0"/>
              <a:t> (BPPMB)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9995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Skema</a:t>
            </a:r>
            <a:r>
              <a:rPr lang="en-US" dirty="0" smtClean="0"/>
              <a:t> PMB </a:t>
            </a:r>
            <a:r>
              <a:rPr lang="en-US" dirty="0" err="1" smtClean="0"/>
              <a:t>Unila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err="1" smtClean="0"/>
              <a:t>Seleksi</a:t>
            </a:r>
            <a:r>
              <a:rPr lang="en-US" sz="2800" dirty="0" smtClean="0"/>
              <a:t> Nasional </a:t>
            </a:r>
            <a:r>
              <a:rPr lang="en-US" sz="2800" dirty="0" err="1" smtClean="0"/>
              <a:t>Masuk</a:t>
            </a:r>
            <a:r>
              <a:rPr lang="en-US" sz="2800" dirty="0" smtClean="0"/>
              <a:t> </a:t>
            </a:r>
            <a:r>
              <a:rPr lang="en-US" sz="2800" dirty="0" err="1" smtClean="0"/>
              <a:t>Perguruan</a:t>
            </a:r>
            <a:r>
              <a:rPr lang="en-US" sz="2800" dirty="0" smtClean="0"/>
              <a:t> Tinggi </a:t>
            </a:r>
            <a:r>
              <a:rPr lang="en-US" sz="2800" dirty="0" err="1" smtClean="0"/>
              <a:t>Negeri</a:t>
            </a:r>
            <a:r>
              <a:rPr lang="en-US" sz="2800" dirty="0" smtClean="0"/>
              <a:t> (SNMPTN)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err="1" smtClean="0"/>
              <a:t>Seleksi</a:t>
            </a:r>
            <a:r>
              <a:rPr lang="en-US" sz="2800" dirty="0" smtClean="0"/>
              <a:t> </a:t>
            </a:r>
            <a:r>
              <a:rPr lang="en-US" sz="2800" dirty="0" err="1" smtClean="0"/>
              <a:t>Bersama</a:t>
            </a:r>
            <a:r>
              <a:rPr lang="en-US" sz="2800" dirty="0" smtClean="0"/>
              <a:t> </a:t>
            </a:r>
            <a:r>
              <a:rPr lang="en-US" sz="2800" dirty="0" err="1" smtClean="0"/>
              <a:t>Masuk</a:t>
            </a:r>
            <a:r>
              <a:rPr lang="en-US" sz="2800" dirty="0" smtClean="0"/>
              <a:t> </a:t>
            </a:r>
            <a:r>
              <a:rPr lang="en-US" sz="2800" dirty="0" err="1"/>
              <a:t>Perguruan</a:t>
            </a:r>
            <a:r>
              <a:rPr lang="en-US" sz="2800" dirty="0"/>
              <a:t> Tinggi </a:t>
            </a:r>
            <a:r>
              <a:rPr lang="en-US" sz="2800" dirty="0" err="1"/>
              <a:t>Negeri</a:t>
            </a:r>
            <a:r>
              <a:rPr lang="en-US" sz="2800" dirty="0"/>
              <a:t> (</a:t>
            </a:r>
            <a:r>
              <a:rPr lang="en-US" sz="2800" dirty="0" smtClean="0"/>
              <a:t>SBMPTN)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err="1" smtClean="0"/>
              <a:t>Seleksi</a:t>
            </a:r>
            <a:r>
              <a:rPr lang="en-US" sz="2800" dirty="0" smtClean="0"/>
              <a:t> </a:t>
            </a:r>
            <a:r>
              <a:rPr lang="en-US" sz="2800" dirty="0" err="1" smtClean="0"/>
              <a:t>Mandiri</a:t>
            </a:r>
            <a:r>
              <a:rPr lang="en-US" sz="2800" dirty="0" smtClean="0"/>
              <a:t> </a:t>
            </a:r>
            <a:r>
              <a:rPr lang="en-US" sz="2800" dirty="0" err="1" smtClean="0"/>
              <a:t>Unila</a:t>
            </a:r>
            <a:r>
              <a:rPr lang="en-US" sz="2800" dirty="0" smtClean="0"/>
              <a:t> (SIMANILA)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smtClean="0"/>
              <a:t>SMMPTN Barat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err="1" smtClean="0"/>
              <a:t>Paralel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err="1" smtClean="0"/>
              <a:t>Prestasi</a:t>
            </a:r>
            <a:r>
              <a:rPr lang="en-US" sz="2400" dirty="0" smtClean="0"/>
              <a:t> </a:t>
            </a:r>
            <a:r>
              <a:rPr lang="en-US" sz="2400" dirty="0" err="1" smtClean="0"/>
              <a:t>Khusus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err="1" smtClean="0"/>
              <a:t>Penerimaan</a:t>
            </a:r>
            <a:r>
              <a:rPr lang="en-US" sz="2400" dirty="0" smtClean="0"/>
              <a:t> </a:t>
            </a:r>
            <a:r>
              <a:rPr lang="en-US" sz="2400" dirty="0" err="1" smtClean="0"/>
              <a:t>Mahasiswa</a:t>
            </a:r>
            <a:r>
              <a:rPr lang="en-US" sz="2400" dirty="0" smtClean="0"/>
              <a:t> </a:t>
            </a:r>
            <a:r>
              <a:rPr lang="en-US" sz="2400" dirty="0" err="1" smtClean="0"/>
              <a:t>Perluasan</a:t>
            </a:r>
            <a:r>
              <a:rPr lang="en-US" sz="2400" dirty="0" smtClean="0"/>
              <a:t> </a:t>
            </a:r>
            <a:r>
              <a:rPr lang="en-US" sz="2400" dirty="0" err="1" smtClean="0"/>
              <a:t>Akses</a:t>
            </a:r>
            <a:r>
              <a:rPr lang="en-US" sz="2400" dirty="0" smtClean="0"/>
              <a:t> </a:t>
            </a:r>
            <a:r>
              <a:rPr lang="en-US" sz="2400" dirty="0" err="1" smtClean="0"/>
              <a:t>Pendidikan</a:t>
            </a:r>
            <a:r>
              <a:rPr lang="en-US" sz="2400" dirty="0" smtClean="0"/>
              <a:t> (PMPAP)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smtClean="0"/>
              <a:t>Diploma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5513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Kuota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359" y="2181498"/>
            <a:ext cx="7649609" cy="442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78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Kebijakan</a:t>
            </a:r>
            <a:r>
              <a:rPr lang="en-US" dirty="0" smtClean="0"/>
              <a:t> single sign on (</a:t>
            </a:r>
            <a:r>
              <a:rPr lang="en-US" dirty="0" err="1" smtClean="0"/>
              <a:t>sso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288" y="2286000"/>
            <a:ext cx="7701861" cy="426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SNMPTN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818" y="1925955"/>
            <a:ext cx="7229747" cy="450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89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Jadwal</a:t>
            </a:r>
            <a:r>
              <a:rPr lang="en-US" dirty="0" smtClean="0"/>
              <a:t> </a:t>
            </a:r>
            <a:r>
              <a:rPr lang="en-US" dirty="0" err="1" smtClean="0"/>
              <a:t>snmptn</a:t>
            </a:r>
            <a:r>
              <a:rPr lang="en-US" dirty="0" smtClean="0"/>
              <a:t>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727" y="2084832"/>
            <a:ext cx="7742873" cy="450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04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Utbk</a:t>
            </a:r>
            <a:r>
              <a:rPr lang="en-US" dirty="0" smtClean="0"/>
              <a:t>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370" y="2084832"/>
            <a:ext cx="7645588" cy="44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2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utbk</a:t>
            </a:r>
            <a:r>
              <a:rPr lang="en-US" dirty="0" smtClean="0"/>
              <a:t>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392" y="2084832"/>
            <a:ext cx="7546373" cy="437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51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Kelompok</a:t>
            </a:r>
            <a:r>
              <a:rPr lang="en-US" dirty="0" smtClean="0"/>
              <a:t> UJIAN UTBK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864" y="2084832"/>
            <a:ext cx="7958600" cy="420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19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PELAKSANAAN UTBK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077" y="1955074"/>
            <a:ext cx="7886700" cy="447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73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Jadwal</a:t>
            </a:r>
            <a:r>
              <a:rPr lang="en-US" dirty="0" smtClean="0"/>
              <a:t> </a:t>
            </a:r>
            <a:r>
              <a:rPr lang="en-US" dirty="0" err="1" smtClean="0"/>
              <a:t>utbk</a:t>
            </a:r>
            <a:r>
              <a:rPr lang="en-US" dirty="0" smtClean="0"/>
              <a:t>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104" y="1956843"/>
            <a:ext cx="8631311" cy="416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35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Sbmptn</a:t>
            </a:r>
            <a:r>
              <a:rPr lang="en-US" dirty="0" smtClean="0"/>
              <a:t>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033" y="1903911"/>
            <a:ext cx="771525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81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Pendaftaran</a:t>
            </a:r>
            <a:r>
              <a:rPr lang="en-US" dirty="0" smtClean="0"/>
              <a:t> </a:t>
            </a:r>
            <a:r>
              <a:rPr lang="en-US" dirty="0" err="1" smtClean="0"/>
              <a:t>sbmptn</a:t>
            </a:r>
            <a:r>
              <a:rPr lang="en-US" dirty="0" smtClean="0"/>
              <a:t>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695" y="2084832"/>
            <a:ext cx="8145144" cy="417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6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Jadwal</a:t>
            </a:r>
            <a:r>
              <a:rPr lang="en-US" dirty="0" smtClean="0"/>
              <a:t> </a:t>
            </a:r>
            <a:r>
              <a:rPr lang="en-US" dirty="0" err="1" smtClean="0"/>
              <a:t>sbmptn</a:t>
            </a:r>
            <a:r>
              <a:rPr lang="en-US" dirty="0" smtClean="0"/>
              <a:t>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526" y="2308859"/>
            <a:ext cx="8352895" cy="334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29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Jadwal</a:t>
            </a:r>
            <a:r>
              <a:rPr lang="en-US" dirty="0" smtClean="0"/>
              <a:t> </a:t>
            </a:r>
            <a:r>
              <a:rPr lang="en-US" dirty="0" err="1" smtClean="0"/>
              <a:t>snmptn</a:t>
            </a:r>
            <a:r>
              <a:rPr lang="en-US" dirty="0" smtClean="0"/>
              <a:t>, </a:t>
            </a:r>
            <a:r>
              <a:rPr lang="en-US" dirty="0" err="1" smtClean="0"/>
              <a:t>utbk</a:t>
            </a:r>
            <a:r>
              <a:rPr lang="en-US" dirty="0" smtClean="0"/>
              <a:t> &amp; </a:t>
            </a:r>
            <a:r>
              <a:rPr lang="en-US" dirty="0" err="1" smtClean="0"/>
              <a:t>Sbmptn</a:t>
            </a:r>
            <a:r>
              <a:rPr lang="en-US" dirty="0" smtClean="0"/>
              <a:t>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32" y="1790699"/>
            <a:ext cx="7531662" cy="480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71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SMMPTN Barat 2020</a:t>
            </a:r>
            <a:br>
              <a:rPr lang="en-US" dirty="0" smtClean="0"/>
            </a:br>
            <a:r>
              <a:rPr lang="en-US" sz="2800" dirty="0">
                <a:hlinkClick r:id="rId2"/>
              </a:rPr>
              <a:t>https://smmptnbarat.id/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 smtClean="0"/>
              <a:t>seleksi</a:t>
            </a:r>
            <a:r>
              <a:rPr lang="en-US" dirty="0" smtClean="0"/>
              <a:t> </a:t>
            </a:r>
            <a:r>
              <a:rPr lang="en-US" dirty="0" err="1"/>
              <a:t>berdasar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tulis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cetak</a:t>
            </a:r>
            <a:r>
              <a:rPr lang="en-US" dirty="0"/>
              <a:t> (UTBC)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tulis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 err="1" smtClean="0"/>
              <a:t>Pendaftaran</a:t>
            </a:r>
            <a:r>
              <a:rPr lang="en-US" smtClean="0"/>
              <a:t> SMMPTN-BARAT </a:t>
            </a:r>
            <a:r>
              <a:rPr lang="en-US" dirty="0"/>
              <a:t>2020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smtClean="0"/>
              <a:t>online.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prodi-prodi</a:t>
            </a:r>
            <a:r>
              <a:rPr lang="en-US" dirty="0"/>
              <a:t> yang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Saintek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Soshum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sebanyak-banyak</a:t>
            </a:r>
            <a:r>
              <a:rPr lang="en-US" dirty="0"/>
              <a:t> 3 </a:t>
            </a:r>
            <a:r>
              <a:rPr lang="en-US" dirty="0" err="1"/>
              <a:t>prodi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PTN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yang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prodi-prodi</a:t>
            </a:r>
            <a:r>
              <a:rPr lang="en-US" dirty="0"/>
              <a:t> yang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Campuran</a:t>
            </a:r>
            <a:r>
              <a:rPr lang="en-US" dirty="0"/>
              <a:t> (</a:t>
            </a:r>
            <a:r>
              <a:rPr lang="en-US" dirty="0" err="1"/>
              <a:t>Saintek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Soshum</a:t>
            </a:r>
            <a:r>
              <a:rPr lang="en-US" dirty="0"/>
              <a:t>)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sebanyak-banyak</a:t>
            </a:r>
            <a:r>
              <a:rPr lang="en-US" dirty="0"/>
              <a:t> 4 </a:t>
            </a:r>
            <a:r>
              <a:rPr lang="en-US" dirty="0" err="1"/>
              <a:t>prodi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PTN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/>
              <a:t>diwajibkan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prodi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PTN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482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Jadwal</a:t>
            </a:r>
            <a:r>
              <a:rPr lang="en-US" dirty="0" smtClean="0"/>
              <a:t> </a:t>
            </a:r>
            <a:r>
              <a:rPr lang="en-US" dirty="0" err="1" smtClean="0"/>
              <a:t>smmptn</a:t>
            </a:r>
            <a:r>
              <a:rPr lang="en-US" dirty="0" smtClean="0"/>
              <a:t> </a:t>
            </a:r>
            <a:r>
              <a:rPr lang="en-US" dirty="0" err="1" smtClean="0"/>
              <a:t>barat</a:t>
            </a:r>
            <a:r>
              <a:rPr lang="en-US" dirty="0" smtClean="0"/>
              <a:t> 2020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/>
              <a:t>Proses </a:t>
            </a:r>
            <a:r>
              <a:rPr lang="en-US" dirty="0" err="1"/>
              <a:t>pendaftaran</a:t>
            </a:r>
            <a:r>
              <a:rPr lang="en-US" dirty="0"/>
              <a:t> </a:t>
            </a:r>
            <a:r>
              <a:rPr lang="en-US" dirty="0" err="1"/>
              <a:t>diawali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mengisi</a:t>
            </a:r>
            <a:r>
              <a:rPr lang="en-US" dirty="0"/>
              <a:t> biodata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laman</a:t>
            </a:r>
            <a:r>
              <a:rPr lang="en-US" dirty="0"/>
              <a:t> </a:t>
            </a:r>
            <a:r>
              <a:rPr lang="en-US" dirty="0" err="1"/>
              <a:t>pendaftaran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PIN yang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 </a:t>
            </a:r>
            <a:r>
              <a:rPr lang="en-US" b="1" dirty="0"/>
              <a:t>2 </a:t>
            </a:r>
            <a:r>
              <a:rPr lang="en-US" b="1" dirty="0" err="1"/>
              <a:t>Juni</a:t>
            </a:r>
            <a:r>
              <a:rPr lang="en-US" b="1" dirty="0"/>
              <a:t> 2020 </a:t>
            </a:r>
            <a:r>
              <a:rPr lang="en-US" b="1" dirty="0" err="1"/>
              <a:t>sampai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tanggal</a:t>
            </a:r>
            <a:r>
              <a:rPr lang="en-US" b="1" dirty="0"/>
              <a:t> 10 </a:t>
            </a:r>
            <a:r>
              <a:rPr lang="en-US" b="1" dirty="0" err="1"/>
              <a:t>Juli</a:t>
            </a:r>
            <a:r>
              <a:rPr lang="en-US" b="1" dirty="0"/>
              <a:t> 2020 </a:t>
            </a:r>
            <a:r>
              <a:rPr lang="en-US" b="1" dirty="0" err="1"/>
              <a:t>pukul</a:t>
            </a:r>
            <a:r>
              <a:rPr lang="en-US" b="1" dirty="0"/>
              <a:t> 15.00 WIB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err="1"/>
              <a:t>Pendaftaran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 </a:t>
            </a:r>
            <a:r>
              <a:rPr lang="en-US" b="1" dirty="0"/>
              <a:t>2 </a:t>
            </a:r>
            <a:r>
              <a:rPr lang="en-US" b="1" dirty="0" err="1"/>
              <a:t>Juni</a:t>
            </a:r>
            <a:r>
              <a:rPr lang="en-US" b="1" dirty="0"/>
              <a:t> 2020 </a:t>
            </a:r>
            <a:r>
              <a:rPr lang="en-US" b="1" dirty="0" err="1"/>
              <a:t>sampai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tanggal</a:t>
            </a:r>
            <a:r>
              <a:rPr lang="en-US" b="1" dirty="0"/>
              <a:t> 12 </a:t>
            </a:r>
            <a:r>
              <a:rPr lang="en-US" b="1" dirty="0" err="1"/>
              <a:t>Juli</a:t>
            </a:r>
            <a:r>
              <a:rPr lang="en-US" b="1" dirty="0"/>
              <a:t> 2020 </a:t>
            </a:r>
            <a:r>
              <a:rPr lang="en-US" b="1" dirty="0" err="1"/>
              <a:t>pukul</a:t>
            </a:r>
            <a:r>
              <a:rPr lang="en-US" b="1" dirty="0"/>
              <a:t> 10.00 WIB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fi-FI" dirty="0"/>
              <a:t>UTBC dilaksanakan pada hari </a:t>
            </a:r>
            <a:r>
              <a:rPr lang="fi-FI" b="1" dirty="0"/>
              <a:t>Kamis, tanggal 16 Juli </a:t>
            </a:r>
            <a:r>
              <a:rPr lang="fi-FI" b="1" dirty="0" smtClean="0"/>
              <a:t>2020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i-FI" b="1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 </a:t>
            </a:r>
            <a:r>
              <a:rPr lang="en-US" b="1" dirty="0" err="1"/>
              <a:t>Jumat</a:t>
            </a:r>
            <a:r>
              <a:rPr lang="en-US" b="1" dirty="0"/>
              <a:t> </a:t>
            </a:r>
            <a:r>
              <a:rPr lang="en-US" b="1" dirty="0" err="1"/>
              <a:t>s.d.</a:t>
            </a:r>
            <a:r>
              <a:rPr lang="en-US" b="1" dirty="0"/>
              <a:t> </a:t>
            </a:r>
            <a:r>
              <a:rPr lang="en-US" b="1" dirty="0" err="1"/>
              <a:t>Sabtu</a:t>
            </a:r>
            <a:r>
              <a:rPr lang="en-US" b="1" dirty="0"/>
              <a:t> </a:t>
            </a:r>
            <a:r>
              <a:rPr lang="en-US" b="1" dirty="0" err="1"/>
              <a:t>tanggal</a:t>
            </a:r>
            <a:r>
              <a:rPr lang="en-US" b="1" dirty="0"/>
              <a:t> 17 </a:t>
            </a:r>
            <a:r>
              <a:rPr lang="en-US" b="1" dirty="0" err="1"/>
              <a:t>s.d.</a:t>
            </a:r>
            <a:r>
              <a:rPr lang="en-US" b="1" dirty="0"/>
              <a:t> 18 </a:t>
            </a:r>
            <a:r>
              <a:rPr lang="en-US" b="1" dirty="0" err="1"/>
              <a:t>Juli</a:t>
            </a:r>
            <a:r>
              <a:rPr lang="en-US" b="1" dirty="0"/>
              <a:t> </a:t>
            </a:r>
            <a:r>
              <a:rPr lang="en-US" b="1" dirty="0" smtClean="0"/>
              <a:t>2020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seleksi</a:t>
            </a:r>
            <a:r>
              <a:rPr lang="en-US" dirty="0"/>
              <a:t> SMMPTN 2019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diumumkan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 </a:t>
            </a:r>
            <a:r>
              <a:rPr lang="en-US" b="1" dirty="0"/>
              <a:t>25 </a:t>
            </a:r>
            <a:r>
              <a:rPr lang="en-US" b="1" dirty="0" err="1"/>
              <a:t>Juli</a:t>
            </a:r>
            <a:r>
              <a:rPr lang="en-US" b="1" dirty="0"/>
              <a:t> 2020</a:t>
            </a:r>
            <a:r>
              <a:rPr lang="en-US" dirty="0"/>
              <a:t> 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pukul</a:t>
            </a:r>
            <a:r>
              <a:rPr lang="en-US" dirty="0"/>
              <a:t> </a:t>
            </a:r>
            <a:r>
              <a:rPr lang="en-US" b="1" dirty="0"/>
              <a:t>10.00 WIB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79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Seleksi</a:t>
            </a:r>
            <a:r>
              <a:rPr lang="en-US" dirty="0" smtClean="0"/>
              <a:t> </a:t>
            </a:r>
            <a:r>
              <a:rPr lang="en-US" dirty="0" err="1" smtClean="0"/>
              <a:t>paralel</a:t>
            </a:r>
            <a:r>
              <a:rPr lang="en-US" dirty="0" smtClean="0"/>
              <a:t>, </a:t>
            </a:r>
            <a:r>
              <a:rPr lang="en-US" dirty="0" err="1" smtClean="0"/>
              <a:t>prestasi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, </a:t>
            </a:r>
            <a:r>
              <a:rPr lang="en-US" dirty="0" err="1" smtClean="0"/>
              <a:t>pmpap</a:t>
            </a:r>
            <a:r>
              <a:rPr lang="en-US" dirty="0" smtClean="0"/>
              <a:t>, diploma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sz="3600" dirty="0" err="1" smtClean="0"/>
              <a:t>Jadwal</a:t>
            </a:r>
            <a:r>
              <a:rPr lang="en-US" sz="3600" dirty="0" smtClean="0"/>
              <a:t> </a:t>
            </a:r>
            <a:r>
              <a:rPr lang="en-US" sz="3600" dirty="0" err="1" smtClean="0"/>
              <a:t>diinformasikan</a:t>
            </a:r>
            <a:r>
              <a:rPr lang="en-US" sz="3600" dirty="0" smtClean="0"/>
              <a:t> </a:t>
            </a:r>
            <a:r>
              <a:rPr lang="en-US" sz="3600" dirty="0" err="1" smtClean="0"/>
              <a:t>kemudian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377812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70</TotalTime>
  <Words>238</Words>
  <Application>Microsoft Office PowerPoint</Application>
  <PresentationFormat>Widescreen</PresentationFormat>
  <Paragraphs>38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Tw Cen MT</vt:lpstr>
      <vt:lpstr>Tw Cen MT Condensed</vt:lpstr>
      <vt:lpstr>Wingdings</vt:lpstr>
      <vt:lpstr>Wingdings 3</vt:lpstr>
      <vt:lpstr>Integral</vt:lpstr>
      <vt:lpstr>Skema Penerimaan Mahasiswa Baru Unila Tahun 2020</vt:lpstr>
      <vt:lpstr>Skema PMB Unila Tahun 2020</vt:lpstr>
      <vt:lpstr>Jalur dan Kuota</vt:lpstr>
      <vt:lpstr>Kebijakan single sign on (sso)</vt:lpstr>
      <vt:lpstr>SNMPTN 2020</vt:lpstr>
      <vt:lpstr>Jadwal snmptn 2020</vt:lpstr>
      <vt:lpstr>Utbk 2020</vt:lpstr>
      <vt:lpstr>Ketentuan utbk 2020</vt:lpstr>
      <vt:lpstr>Kelompok UJIAN UTBK 2020</vt:lpstr>
      <vt:lpstr>PELAKSANAAN UTBK 2020</vt:lpstr>
      <vt:lpstr>Jadwal utbk 2020</vt:lpstr>
      <vt:lpstr>Sbmptn 2020</vt:lpstr>
      <vt:lpstr>Pendaftaran sbmptn 2020</vt:lpstr>
      <vt:lpstr>Jadwal sbmptn 2020</vt:lpstr>
      <vt:lpstr>Jadwal snmptn, utbk &amp; Sbmptn 2020</vt:lpstr>
      <vt:lpstr>SMMPTN Barat 2020 https://smmptnbarat.id/</vt:lpstr>
      <vt:lpstr>Jadwal smmptn barat 2020</vt:lpstr>
      <vt:lpstr>Seleksi paralel, prestasi khusus, pmpap, diploma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Skema Penerimaan Mahasiswa Baru Unila Tahun 2020</dc:title>
  <dc:creator>ASUS</dc:creator>
  <cp:lastModifiedBy>ASUS</cp:lastModifiedBy>
  <cp:revision>38</cp:revision>
  <dcterms:created xsi:type="dcterms:W3CDTF">2020-01-20T04:13:34Z</dcterms:created>
  <dcterms:modified xsi:type="dcterms:W3CDTF">2020-01-20T05:24:20Z</dcterms:modified>
</cp:coreProperties>
</file>