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Default Extension="png" ContentType="image/png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2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4.xml" ContentType="application/vnd.openxmlformats-officedocument.drawingml.chart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52" r:id="rId2"/>
    <p:sldMasterId id="2147483684" r:id="rId3"/>
    <p:sldMasterId id="2147483704" r:id="rId4"/>
    <p:sldMasterId id="2147483718" r:id="rId5"/>
    <p:sldMasterId id="2147483746" r:id="rId6"/>
  </p:sldMasterIdLst>
  <p:notesMasterIdLst>
    <p:notesMasterId r:id="rId55"/>
  </p:notesMasterIdLst>
  <p:sldIdLst>
    <p:sldId id="265" r:id="rId7"/>
    <p:sldId id="302" r:id="rId8"/>
    <p:sldId id="261" r:id="rId9"/>
    <p:sldId id="267" r:id="rId10"/>
    <p:sldId id="275" r:id="rId11"/>
    <p:sldId id="276" r:id="rId12"/>
    <p:sldId id="309" r:id="rId13"/>
    <p:sldId id="296" r:id="rId14"/>
    <p:sldId id="283" r:id="rId15"/>
    <p:sldId id="294" r:id="rId16"/>
    <p:sldId id="266" r:id="rId17"/>
    <p:sldId id="273" r:id="rId18"/>
    <p:sldId id="272" r:id="rId19"/>
    <p:sldId id="274" r:id="rId20"/>
    <p:sldId id="281" r:id="rId21"/>
    <p:sldId id="269" r:id="rId22"/>
    <p:sldId id="278" r:id="rId23"/>
    <p:sldId id="277" r:id="rId24"/>
    <p:sldId id="303" r:id="rId25"/>
    <p:sldId id="280" r:id="rId26"/>
    <p:sldId id="279" r:id="rId27"/>
    <p:sldId id="307" r:id="rId28"/>
    <p:sldId id="301" r:id="rId29"/>
    <p:sldId id="282" r:id="rId30"/>
    <p:sldId id="290" r:id="rId31"/>
    <p:sldId id="286" r:id="rId32"/>
    <p:sldId id="285" r:id="rId33"/>
    <p:sldId id="304" r:id="rId34"/>
    <p:sldId id="284" r:id="rId35"/>
    <p:sldId id="295" r:id="rId36"/>
    <p:sldId id="299" r:id="rId37"/>
    <p:sldId id="300" r:id="rId38"/>
    <p:sldId id="287" r:id="rId39"/>
    <p:sldId id="305" r:id="rId40"/>
    <p:sldId id="289" r:id="rId41"/>
    <p:sldId id="306" r:id="rId42"/>
    <p:sldId id="264" r:id="rId43"/>
    <p:sldId id="291" r:id="rId44"/>
    <p:sldId id="268" r:id="rId45"/>
    <p:sldId id="297" r:id="rId46"/>
    <p:sldId id="288" r:id="rId47"/>
    <p:sldId id="292" r:id="rId48"/>
    <p:sldId id="293" r:id="rId49"/>
    <p:sldId id="260" r:id="rId50"/>
    <p:sldId id="263" r:id="rId51"/>
    <p:sldId id="257" r:id="rId52"/>
    <p:sldId id="258" r:id="rId53"/>
    <p:sldId id="259" r:id="rId54"/>
  </p:sldIdLst>
  <p:sldSz cx="12192000" cy="6858000"/>
  <p:notesSz cx="6858000" cy="9144000"/>
  <p:defaultTextStyle>
    <a:defPPr>
      <a:defRPr lang="en-US"/>
    </a:defPPr>
    <a:lvl1pPr marL="0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4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86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29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71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15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57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00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44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48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097" autoAdjust="0"/>
    <p:restoredTop sz="94660"/>
  </p:normalViewPr>
  <p:slideViewPr>
    <p:cSldViewPr snapToGrid="0">
      <p:cViewPr varScale="1">
        <p:scale>
          <a:sx n="69" d="100"/>
          <a:sy n="69" d="100"/>
        </p:scale>
        <p:origin x="-732" y="-108"/>
      </p:cViewPr>
      <p:guideLst>
        <p:guide orient="horz" pos="248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presProps" Target="presProp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d-ID"/>
  <c:chart>
    <c:autoTitleDeleted val="1"/>
    <c:plotArea>
      <c:layout>
        <c:manualLayout>
          <c:layoutTarget val="inner"/>
          <c:xMode val="edge"/>
          <c:yMode val="edge"/>
          <c:x val="0.15244920950180804"/>
          <c:y val="6.9859291285741018E-2"/>
          <c:w val="0.70551784182982391"/>
          <c:h val="0.8602814174285182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spPr>
              <a:solidFill>
                <a:schemeClr val="accent4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5F5-49F1-96BD-1A604F8DE500}"/>
              </c:ext>
            </c:extLst>
          </c:dPt>
          <c:dPt>
            <c:idx val="1"/>
            <c:spPr>
              <a:pattFill prst="ltDnDiag">
                <a:fgClr>
                  <a:schemeClr val="bg1">
                    <a:lumMod val="65000"/>
                  </a:schemeClr>
                </a:fgClr>
                <a:bgClr>
                  <a:schemeClr val="bg1">
                    <a:lumMod val="95000"/>
                  </a:schemeClr>
                </a:bgClr>
              </a:patt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5F5-49F1-96BD-1A604F8DE500}"/>
              </c:ext>
            </c:extLst>
          </c:dPt>
          <c:cat>
            <c:strRef>
              <c:f>Sheet1!$A$2:$A$3</c:f>
              <c:strCache>
                <c:ptCount val="2"/>
                <c:pt idx="0">
                  <c:v>colored</c:v>
                </c:pt>
                <c:pt idx="1">
                  <c:v>blank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5F5-49F1-96BD-1A604F8DE500}"/>
            </c:ext>
          </c:extLst>
        </c:ser>
        <c:dLbls/>
        <c:firstSliceAng val="0"/>
        <c:holeSize val="84"/>
      </c:doughnutChart>
    </c:plotArea>
    <c:plotVisOnly val="1"/>
    <c:dispBlanksAs val="zero"/>
  </c:chart>
  <c:txPr>
    <a:bodyPr/>
    <a:lstStyle/>
    <a:p>
      <a:pPr>
        <a:defRPr sz="1800"/>
      </a:pPr>
      <a:endParaRPr lang="id-ID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d-ID"/>
  <c:chart>
    <c:autoTitleDeleted val="1"/>
    <c:plotArea>
      <c:layout>
        <c:manualLayout>
          <c:layoutTarget val="inner"/>
          <c:xMode val="edge"/>
          <c:yMode val="edge"/>
          <c:x val="0.15244920950180804"/>
          <c:y val="6.9859291285741018E-2"/>
          <c:w val="0.70551784182982391"/>
          <c:h val="0.8602814174285182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spPr>
              <a:solidFill>
                <a:schemeClr val="accent2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F15-47B1-9C78-69C4D54E453B}"/>
              </c:ext>
            </c:extLst>
          </c:dPt>
          <c:dPt>
            <c:idx val="1"/>
            <c:spPr>
              <a:pattFill prst="ltDnDiag">
                <a:fgClr>
                  <a:schemeClr val="bg1">
                    <a:lumMod val="65000"/>
                  </a:schemeClr>
                </a:fgClr>
                <a:bgClr>
                  <a:schemeClr val="bg1">
                    <a:lumMod val="95000"/>
                  </a:schemeClr>
                </a:bgClr>
              </a:patt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F15-47B1-9C78-69C4D54E453B}"/>
              </c:ext>
            </c:extLst>
          </c:dPt>
          <c:cat>
            <c:strRef>
              <c:f>Sheet1!$A$2:$A$3</c:f>
              <c:strCache>
                <c:ptCount val="2"/>
                <c:pt idx="0">
                  <c:v>colored</c:v>
                </c:pt>
                <c:pt idx="1">
                  <c:v>blank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30</c:v>
                </c:pt>
                <c:pt idx="1">
                  <c:v>70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7F15-47B1-9C78-69C4D54E453B}"/>
            </c:ext>
          </c:extLst>
        </c:ser>
        <c:dLbls/>
        <c:firstSliceAng val="0"/>
        <c:holeSize val="84"/>
      </c:doughnutChart>
    </c:plotArea>
    <c:plotVisOnly val="1"/>
    <c:dispBlanksAs val="zero"/>
  </c:chart>
  <c:txPr>
    <a:bodyPr/>
    <a:lstStyle/>
    <a:p>
      <a:pPr>
        <a:defRPr sz="1800"/>
      </a:pPr>
      <a:endParaRPr lang="id-ID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d-ID"/>
  <c:chart>
    <c:autoTitleDeleted val="1"/>
    <c:plotArea>
      <c:layout>
        <c:manualLayout>
          <c:layoutTarget val="inner"/>
          <c:xMode val="edge"/>
          <c:yMode val="edge"/>
          <c:x val="0.15244920950180804"/>
          <c:y val="6.9859291285741018E-2"/>
          <c:w val="0.70551784182982391"/>
          <c:h val="0.8602814174285182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spPr>
              <a:solidFill>
                <a:schemeClr val="accent3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A48-43A3-A9C5-64B05BDDF43E}"/>
              </c:ext>
            </c:extLst>
          </c:dPt>
          <c:dPt>
            <c:idx val="1"/>
            <c:spPr>
              <a:pattFill prst="ltDnDiag">
                <a:fgClr>
                  <a:schemeClr val="bg1">
                    <a:lumMod val="65000"/>
                  </a:schemeClr>
                </a:fgClr>
                <a:bgClr>
                  <a:schemeClr val="bg1">
                    <a:lumMod val="95000"/>
                  </a:schemeClr>
                </a:bgClr>
              </a:patt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A48-43A3-A9C5-64B05BDDF43E}"/>
              </c:ext>
            </c:extLst>
          </c:dPt>
          <c:cat>
            <c:strRef>
              <c:f>Sheet1!$A$2:$A$3</c:f>
              <c:strCache>
                <c:ptCount val="2"/>
                <c:pt idx="0">
                  <c:v>colored</c:v>
                </c:pt>
                <c:pt idx="1">
                  <c:v>blank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8A48-43A3-A9C5-64B05BDDF43E}"/>
            </c:ext>
          </c:extLst>
        </c:ser>
        <c:dLbls/>
        <c:firstSliceAng val="0"/>
        <c:holeSize val="84"/>
      </c:doughnutChart>
    </c:plotArea>
    <c:plotVisOnly val="1"/>
    <c:dispBlanksAs val="zero"/>
  </c:chart>
  <c:txPr>
    <a:bodyPr/>
    <a:lstStyle/>
    <a:p>
      <a:pPr>
        <a:defRPr sz="1800"/>
      </a:pPr>
      <a:endParaRPr lang="id-ID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d-ID"/>
  <c:chart>
    <c:autoTitleDeleted val="1"/>
    <c:plotArea>
      <c:layout>
        <c:manualLayout>
          <c:layoutTarget val="inner"/>
          <c:xMode val="edge"/>
          <c:yMode val="edge"/>
          <c:x val="0.15244920950180804"/>
          <c:y val="6.9859291285741018E-2"/>
          <c:w val="0.70551784182982391"/>
          <c:h val="0.8602814174285182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486-43FE-B28F-CA392BDCBC21}"/>
              </c:ext>
            </c:extLst>
          </c:dPt>
          <c:dPt>
            <c:idx val="1"/>
            <c:spPr>
              <a:pattFill prst="ltDnDiag">
                <a:fgClr>
                  <a:schemeClr val="bg1">
                    <a:lumMod val="65000"/>
                  </a:schemeClr>
                </a:fgClr>
                <a:bgClr>
                  <a:schemeClr val="bg1">
                    <a:lumMod val="95000"/>
                  </a:schemeClr>
                </a:bgClr>
              </a:patt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486-43FE-B28F-CA392BDCBC21}"/>
              </c:ext>
            </c:extLst>
          </c:dPt>
          <c:cat>
            <c:strRef>
              <c:f>Sheet1!$A$2:$A$3</c:f>
              <c:strCache>
                <c:ptCount val="2"/>
                <c:pt idx="0">
                  <c:v>colored</c:v>
                </c:pt>
                <c:pt idx="1">
                  <c:v>blank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60</c:v>
                </c:pt>
                <c:pt idx="1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9486-43FE-B28F-CA392BDCBC21}"/>
            </c:ext>
          </c:extLst>
        </c:ser>
        <c:dLbls/>
        <c:firstSliceAng val="0"/>
        <c:holeSize val="84"/>
      </c:doughnutChart>
    </c:plotArea>
    <c:plotVisOnly val="1"/>
    <c:dispBlanksAs val="zero"/>
  </c:chart>
  <c:txPr>
    <a:bodyPr/>
    <a:lstStyle/>
    <a:p>
      <a:pPr>
        <a:defRPr sz="1800"/>
      </a:pPr>
      <a:endParaRPr lang="id-ID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1C466A-BEE1-465C-8B45-A5956C557BA0}" type="datetimeFigureOut">
              <a:rPr lang="en-US" smtClean="0"/>
              <a:pPr/>
              <a:t>3/3/2020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D1E45D-C88A-4E28-88AF-6B7BE2B1A12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875522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1pPr>
    <a:lvl2pPr marL="304770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2pPr>
    <a:lvl3pPr marL="609539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3pPr>
    <a:lvl4pPr marL="914309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4pPr>
    <a:lvl5pPr marL="1219078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5pPr>
    <a:lvl6pPr marL="1523848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6pPr>
    <a:lvl7pPr marL="1828617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7pPr>
    <a:lvl8pPr marL="2133387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8pPr>
    <a:lvl9pPr marL="2438156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BF807-55DD-429A-905F-03B3427F111F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692813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264224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395023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yle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663767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084444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98803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918310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287255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xmlns="" val="2646006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287255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2C16816E-120B-4EE4-BA99-A3865910D1F9}"/>
              </a:ext>
            </a:extLst>
          </p:cNvPr>
          <p:cNvSpPr/>
          <p:nvPr userDrawn="1"/>
        </p:nvSpPr>
        <p:spPr>
          <a:xfrm>
            <a:off x="0" y="1711853"/>
            <a:ext cx="12192000" cy="22254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8" name="그림 개체 틀 2">
            <a:extLst>
              <a:ext uri="{FF2B5EF4-FFF2-40B4-BE49-F238E27FC236}">
                <a16:creationId xmlns:a16="http://schemas.microsoft.com/office/drawing/2014/main" xmlns="" id="{2F3F27EA-37A2-43EE-80BC-136B20FA7D8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354502" y="1858384"/>
            <a:ext cx="2077328" cy="179946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9" name="그림 개체 틀 2">
            <a:extLst>
              <a:ext uri="{FF2B5EF4-FFF2-40B4-BE49-F238E27FC236}">
                <a16:creationId xmlns:a16="http://schemas.microsoft.com/office/drawing/2014/main" xmlns="" id="{D061F51E-0F7D-43E2-BFE9-8084F70025B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845221" y="1858384"/>
            <a:ext cx="2077328" cy="179946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0" name="그림 개체 틀 2">
            <a:extLst>
              <a:ext uri="{FF2B5EF4-FFF2-40B4-BE49-F238E27FC236}">
                <a16:creationId xmlns:a16="http://schemas.microsoft.com/office/drawing/2014/main" xmlns="" id="{676CAC46-D06D-41EF-93D2-88C4B28D187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345638" y="1858384"/>
            <a:ext cx="2077328" cy="179946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grpSp>
        <p:nvGrpSpPr>
          <p:cNvPr id="21" name="그룹 2">
            <a:extLst>
              <a:ext uri="{FF2B5EF4-FFF2-40B4-BE49-F238E27FC236}">
                <a16:creationId xmlns:a16="http://schemas.microsoft.com/office/drawing/2014/main" xmlns="" id="{683784F2-CEBF-4D2D-AED0-CC5F6B943072}"/>
              </a:ext>
            </a:extLst>
          </p:cNvPr>
          <p:cNvGrpSpPr/>
          <p:nvPr userDrawn="1"/>
        </p:nvGrpSpPr>
        <p:grpSpPr>
          <a:xfrm>
            <a:off x="4354502" y="3657845"/>
            <a:ext cx="2077328" cy="936104"/>
            <a:chOff x="4446036" y="3296029"/>
            <a:chExt cx="1852059" cy="936104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xmlns="" id="{5A1725A5-C318-4F03-8A70-9C8194C0D119}"/>
                </a:ext>
              </a:extLst>
            </p:cNvPr>
            <p:cNvSpPr/>
            <p:nvPr userDrawn="1"/>
          </p:nvSpPr>
          <p:spPr>
            <a:xfrm>
              <a:off x="4446036" y="3296029"/>
              <a:ext cx="1852059" cy="65645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xmlns="" id="{99125EB3-BF8C-46D5-BF53-C2D95A660A41}"/>
                </a:ext>
              </a:extLst>
            </p:cNvPr>
            <p:cNvSpPr/>
            <p:nvPr userDrawn="1"/>
          </p:nvSpPr>
          <p:spPr>
            <a:xfrm>
              <a:off x="4446036" y="3952485"/>
              <a:ext cx="1852059" cy="27964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</p:grpSp>
      <p:grpSp>
        <p:nvGrpSpPr>
          <p:cNvPr id="24" name="그룹 3">
            <a:extLst>
              <a:ext uri="{FF2B5EF4-FFF2-40B4-BE49-F238E27FC236}">
                <a16:creationId xmlns:a16="http://schemas.microsoft.com/office/drawing/2014/main" xmlns="" id="{3E4851FF-0276-4DB9-9D79-C6FD78B81B2B}"/>
              </a:ext>
            </a:extLst>
          </p:cNvPr>
          <p:cNvGrpSpPr/>
          <p:nvPr userDrawn="1"/>
        </p:nvGrpSpPr>
        <p:grpSpPr>
          <a:xfrm>
            <a:off x="6845221" y="3657845"/>
            <a:ext cx="2077328" cy="936104"/>
            <a:chOff x="7046603" y="3303644"/>
            <a:chExt cx="1852059" cy="936104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xmlns="" id="{ED1F80E7-4123-4268-A5C6-70DE48640135}"/>
                </a:ext>
              </a:extLst>
            </p:cNvPr>
            <p:cNvSpPr/>
            <p:nvPr userDrawn="1"/>
          </p:nvSpPr>
          <p:spPr>
            <a:xfrm>
              <a:off x="7046603" y="3303644"/>
              <a:ext cx="1852059" cy="65645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xmlns="" id="{8EF39642-9393-4A9C-894C-DBF916DA9CFC}"/>
                </a:ext>
              </a:extLst>
            </p:cNvPr>
            <p:cNvSpPr/>
            <p:nvPr userDrawn="1"/>
          </p:nvSpPr>
          <p:spPr>
            <a:xfrm>
              <a:off x="7046603" y="3960100"/>
              <a:ext cx="1852059" cy="27964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</p:grpSp>
      <p:grpSp>
        <p:nvGrpSpPr>
          <p:cNvPr id="27" name="그룹 4">
            <a:extLst>
              <a:ext uri="{FF2B5EF4-FFF2-40B4-BE49-F238E27FC236}">
                <a16:creationId xmlns:a16="http://schemas.microsoft.com/office/drawing/2014/main" xmlns="" id="{CF3D58A7-D9A0-46D6-A473-550BA988535F}"/>
              </a:ext>
            </a:extLst>
          </p:cNvPr>
          <p:cNvGrpSpPr/>
          <p:nvPr userDrawn="1"/>
        </p:nvGrpSpPr>
        <p:grpSpPr>
          <a:xfrm>
            <a:off x="9345638" y="3657845"/>
            <a:ext cx="2077328" cy="936104"/>
            <a:chOff x="9446869" y="3311259"/>
            <a:chExt cx="1852059" cy="936104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xmlns="" id="{A897FC37-915A-4007-ABB4-E2D5A1F7A924}"/>
                </a:ext>
              </a:extLst>
            </p:cNvPr>
            <p:cNvSpPr/>
            <p:nvPr userDrawn="1"/>
          </p:nvSpPr>
          <p:spPr>
            <a:xfrm>
              <a:off x="9446869" y="3311259"/>
              <a:ext cx="1852059" cy="65645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xmlns="" id="{704EC1E1-8DDF-4F6D-8F2A-3AB6E4F2E23B}"/>
                </a:ext>
              </a:extLst>
            </p:cNvPr>
            <p:cNvSpPr/>
            <p:nvPr userDrawn="1"/>
          </p:nvSpPr>
          <p:spPr>
            <a:xfrm>
              <a:off x="9446869" y="3967715"/>
              <a:ext cx="1852059" cy="27964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BD53399F-4B30-4CD5-AF8B-0759923C1817}"/>
              </a:ext>
            </a:extLst>
          </p:cNvPr>
          <p:cNvSpPr/>
          <p:nvPr userDrawn="1"/>
        </p:nvSpPr>
        <p:spPr>
          <a:xfrm>
            <a:off x="0" y="1514879"/>
            <a:ext cx="12192000" cy="1440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</p:spTree>
    <p:extLst>
      <p:ext uri="{BB962C8B-B14F-4D97-AF65-F5344CB8AC3E}">
        <p14:creationId xmlns:p14="http://schemas.microsoft.com/office/powerpoint/2010/main" xmlns="" val="3117146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287255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413A6664-83E5-4487-B534-989C9B886DA9}"/>
              </a:ext>
            </a:extLst>
          </p:cNvPr>
          <p:cNvSpPr/>
          <p:nvPr userDrawn="1"/>
        </p:nvSpPr>
        <p:spPr>
          <a:xfrm>
            <a:off x="0" y="3952112"/>
            <a:ext cx="12192000" cy="29058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35" name="Rounded Rectangle 3">
            <a:extLst>
              <a:ext uri="{FF2B5EF4-FFF2-40B4-BE49-F238E27FC236}">
                <a16:creationId xmlns:a16="http://schemas.microsoft.com/office/drawing/2014/main" xmlns="" id="{D0A8E277-D47A-4CA2-B364-4F48F87985A9}"/>
              </a:ext>
            </a:extLst>
          </p:cNvPr>
          <p:cNvSpPr/>
          <p:nvPr userDrawn="1"/>
        </p:nvSpPr>
        <p:spPr>
          <a:xfrm>
            <a:off x="7723676" y="1530984"/>
            <a:ext cx="2780705" cy="2263469"/>
          </a:xfrm>
          <a:custGeom>
            <a:avLst/>
            <a:gdLst/>
            <a:ahLst/>
            <a:cxnLst/>
            <a:rect l="l" t="t" r="r" b="b"/>
            <a:pathLst>
              <a:path w="2481182" h="2019660">
                <a:moveTo>
                  <a:pt x="1240591" y="1481245"/>
                </a:moveTo>
                <a:cubicBezTo>
                  <a:pt x="1201062" y="1481245"/>
                  <a:pt x="1169018" y="1511885"/>
                  <a:pt x="1169018" y="1549682"/>
                </a:cubicBezTo>
                <a:cubicBezTo>
                  <a:pt x="1169018" y="1587479"/>
                  <a:pt x="1201062" y="1618119"/>
                  <a:pt x="1240591" y="1618119"/>
                </a:cubicBezTo>
                <a:cubicBezTo>
                  <a:pt x="1280120" y="1618119"/>
                  <a:pt x="1312164" y="1587479"/>
                  <a:pt x="1312164" y="1549682"/>
                </a:cubicBezTo>
                <a:cubicBezTo>
                  <a:pt x="1312164" y="1511885"/>
                  <a:pt x="1280120" y="1481245"/>
                  <a:pt x="1240591" y="1481245"/>
                </a:cubicBezTo>
                <a:close/>
                <a:moveTo>
                  <a:pt x="95430" y="81527"/>
                </a:moveTo>
                <a:lnTo>
                  <a:pt x="95430" y="91249"/>
                </a:lnTo>
                <a:lnTo>
                  <a:pt x="95430" y="1336786"/>
                </a:lnTo>
                <a:lnTo>
                  <a:pt x="95430" y="1414360"/>
                </a:lnTo>
                <a:lnTo>
                  <a:pt x="2385752" y="1414360"/>
                </a:lnTo>
                <a:lnTo>
                  <a:pt x="2385752" y="1336786"/>
                </a:lnTo>
                <a:lnTo>
                  <a:pt x="2385752" y="91249"/>
                </a:lnTo>
                <a:lnTo>
                  <a:pt x="2385752" y="81527"/>
                </a:lnTo>
                <a:close/>
                <a:moveTo>
                  <a:pt x="82232" y="0"/>
                </a:moveTo>
                <a:lnTo>
                  <a:pt x="2398950" y="0"/>
                </a:lnTo>
                <a:cubicBezTo>
                  <a:pt x="2444366" y="0"/>
                  <a:pt x="2481182" y="33399"/>
                  <a:pt x="2481182" y="74597"/>
                </a:cubicBezTo>
                <a:lnTo>
                  <a:pt x="2481182" y="1613510"/>
                </a:lnTo>
                <a:cubicBezTo>
                  <a:pt x="2481182" y="1654709"/>
                  <a:pt x="2444366" y="1688107"/>
                  <a:pt x="2398950" y="1688107"/>
                </a:cubicBezTo>
                <a:lnTo>
                  <a:pt x="1569038" y="1688107"/>
                </a:lnTo>
                <a:lnTo>
                  <a:pt x="1643796" y="1974036"/>
                </a:lnTo>
                <a:lnTo>
                  <a:pt x="1876791" y="1974036"/>
                </a:lnTo>
                <a:cubicBezTo>
                  <a:pt x="1881184" y="1974036"/>
                  <a:pt x="1884744" y="1977440"/>
                  <a:pt x="1884744" y="1981640"/>
                </a:cubicBezTo>
                <a:lnTo>
                  <a:pt x="1884744" y="2012056"/>
                </a:lnTo>
                <a:cubicBezTo>
                  <a:pt x="1884744" y="2016256"/>
                  <a:pt x="1881184" y="2019660"/>
                  <a:pt x="1876791" y="2019660"/>
                </a:cubicBezTo>
                <a:lnTo>
                  <a:pt x="604391" y="2019660"/>
                </a:lnTo>
                <a:cubicBezTo>
                  <a:pt x="599998" y="2019660"/>
                  <a:pt x="596438" y="2016256"/>
                  <a:pt x="596438" y="2012056"/>
                </a:cubicBezTo>
                <a:lnTo>
                  <a:pt x="596438" y="1981640"/>
                </a:lnTo>
                <a:cubicBezTo>
                  <a:pt x="596438" y="1977440"/>
                  <a:pt x="599998" y="1974036"/>
                  <a:pt x="604391" y="1974036"/>
                </a:cubicBezTo>
                <a:lnTo>
                  <a:pt x="837388" y="1974036"/>
                </a:lnTo>
                <a:lnTo>
                  <a:pt x="912145" y="1688107"/>
                </a:lnTo>
                <a:lnTo>
                  <a:pt x="82232" y="1688107"/>
                </a:lnTo>
                <a:cubicBezTo>
                  <a:pt x="36817" y="1688107"/>
                  <a:pt x="0" y="1654709"/>
                  <a:pt x="0" y="1613510"/>
                </a:cubicBezTo>
                <a:lnTo>
                  <a:pt x="0" y="74597"/>
                </a:lnTo>
                <a:cubicBezTo>
                  <a:pt x="0" y="33399"/>
                  <a:pt x="36817" y="0"/>
                  <a:pt x="82232" y="0"/>
                </a:cubicBezTo>
                <a:close/>
              </a:path>
            </a:pathLst>
          </a:custGeom>
          <a:solidFill>
            <a:schemeClr val="accent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700"/>
          </a:p>
        </p:txBody>
      </p:sp>
      <p:sp>
        <p:nvSpPr>
          <p:cNvPr id="36" name="Trapezoid 18">
            <a:extLst>
              <a:ext uri="{FF2B5EF4-FFF2-40B4-BE49-F238E27FC236}">
                <a16:creationId xmlns:a16="http://schemas.microsoft.com/office/drawing/2014/main" xmlns="" id="{E5026CD6-24EE-46BC-860C-5C52904E9C7E}"/>
              </a:ext>
            </a:extLst>
          </p:cNvPr>
          <p:cNvSpPr/>
          <p:nvPr userDrawn="1"/>
        </p:nvSpPr>
        <p:spPr>
          <a:xfrm rot="10800000">
            <a:off x="1518939" y="4358054"/>
            <a:ext cx="3392680" cy="1877283"/>
          </a:xfrm>
          <a:custGeom>
            <a:avLst/>
            <a:gdLst/>
            <a:ahLst/>
            <a:cxnLst/>
            <a:rect l="l" t="t" r="r" b="b"/>
            <a:pathLst>
              <a:path w="2513902" h="1391026">
                <a:moveTo>
                  <a:pt x="1390337" y="97116"/>
                </a:moveTo>
                <a:lnTo>
                  <a:pt x="1390337" y="72919"/>
                </a:lnTo>
                <a:lnTo>
                  <a:pt x="1123565" y="72919"/>
                </a:lnTo>
                <a:lnTo>
                  <a:pt x="1123565" y="97116"/>
                </a:lnTo>
                <a:close/>
                <a:moveTo>
                  <a:pt x="2178715" y="1323989"/>
                </a:moveTo>
                <a:lnTo>
                  <a:pt x="2178715" y="217871"/>
                </a:lnTo>
                <a:lnTo>
                  <a:pt x="335187" y="217871"/>
                </a:lnTo>
                <a:lnTo>
                  <a:pt x="335187" y="1323989"/>
                </a:lnTo>
                <a:close/>
                <a:moveTo>
                  <a:pt x="2190205" y="1391026"/>
                </a:moveTo>
                <a:lnTo>
                  <a:pt x="323696" y="1391026"/>
                </a:lnTo>
                <a:cubicBezTo>
                  <a:pt x="293019" y="1391026"/>
                  <a:pt x="268149" y="1366157"/>
                  <a:pt x="268149" y="1335479"/>
                </a:cubicBezTo>
                <a:lnTo>
                  <a:pt x="268149" y="117315"/>
                </a:lnTo>
                <a:lnTo>
                  <a:pt x="0" y="117315"/>
                </a:lnTo>
                <a:lnTo>
                  <a:pt x="0" y="50278"/>
                </a:lnTo>
                <a:lnTo>
                  <a:pt x="65286" y="0"/>
                </a:lnTo>
                <a:lnTo>
                  <a:pt x="2448616" y="0"/>
                </a:lnTo>
                <a:lnTo>
                  <a:pt x="2513902" y="50278"/>
                </a:lnTo>
                <a:lnTo>
                  <a:pt x="2513902" y="117315"/>
                </a:lnTo>
                <a:lnTo>
                  <a:pt x="2245752" y="117315"/>
                </a:lnTo>
                <a:lnTo>
                  <a:pt x="2245752" y="1335479"/>
                </a:lnTo>
                <a:cubicBezTo>
                  <a:pt x="2245752" y="1366157"/>
                  <a:pt x="2220883" y="1391026"/>
                  <a:pt x="2190205" y="1391026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700"/>
          </a:p>
        </p:txBody>
      </p:sp>
      <p:sp>
        <p:nvSpPr>
          <p:cNvPr id="37" name="그림 개체 틀 2">
            <a:extLst>
              <a:ext uri="{FF2B5EF4-FFF2-40B4-BE49-F238E27FC236}">
                <a16:creationId xmlns:a16="http://schemas.microsoft.com/office/drawing/2014/main" xmlns="" id="{FB18C16F-B5CD-49A5-9132-508D237A803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819702" y="1604299"/>
            <a:ext cx="2582979" cy="1527152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8" name="그림 개체 틀 2">
            <a:extLst>
              <a:ext uri="{FF2B5EF4-FFF2-40B4-BE49-F238E27FC236}">
                <a16:creationId xmlns:a16="http://schemas.microsoft.com/office/drawing/2014/main" xmlns="" id="{242FF9A1-C321-419F-80C3-AFB36D2C5F6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960508" y="4443714"/>
            <a:ext cx="2509540" cy="1530366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811648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그림 개체 틀 2">
            <a:extLst>
              <a:ext uri="{FF2B5EF4-FFF2-40B4-BE49-F238E27FC236}">
                <a16:creationId xmlns:a16="http://schemas.microsoft.com/office/drawing/2014/main" xmlns="" id="{FB18C16F-B5CD-49A5-9132-508D237A803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226636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그림 개체 틀 2">
            <a:extLst>
              <a:ext uri="{FF2B5EF4-FFF2-40B4-BE49-F238E27FC236}">
                <a16:creationId xmlns:a16="http://schemas.microsoft.com/office/drawing/2014/main" xmlns="" id="{FB18C16F-B5CD-49A5-9132-508D237A803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47973" y="244099"/>
            <a:ext cx="11696055" cy="6369803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977520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xmlns="" id="{34779E88-F9CF-46EF-AD4D-47450CCF417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364637" y="944834"/>
            <a:ext cx="4968333" cy="4968333"/>
          </a:xfrm>
          <a:custGeom>
            <a:avLst/>
            <a:gdLst>
              <a:gd name="connsiteX0" fmla="*/ 1806860 w 7452500"/>
              <a:gd name="connsiteY0" fmla="*/ 0 h 7452500"/>
              <a:gd name="connsiteX1" fmla="*/ 3726250 w 7452500"/>
              <a:gd name="connsiteY1" fmla="*/ 1919390 h 7452500"/>
              <a:gd name="connsiteX2" fmla="*/ 5645640 w 7452500"/>
              <a:gd name="connsiteY2" fmla="*/ 0 h 7452500"/>
              <a:gd name="connsiteX3" fmla="*/ 7452500 w 7452500"/>
              <a:gd name="connsiteY3" fmla="*/ 1806860 h 7452500"/>
              <a:gd name="connsiteX4" fmla="*/ 5533110 w 7452500"/>
              <a:gd name="connsiteY4" fmla="*/ 3726250 h 7452500"/>
              <a:gd name="connsiteX5" fmla="*/ 7452500 w 7452500"/>
              <a:gd name="connsiteY5" fmla="*/ 5645640 h 7452500"/>
              <a:gd name="connsiteX6" fmla="*/ 5645640 w 7452500"/>
              <a:gd name="connsiteY6" fmla="*/ 7452500 h 7452500"/>
              <a:gd name="connsiteX7" fmla="*/ 3726250 w 7452500"/>
              <a:gd name="connsiteY7" fmla="*/ 5533110 h 7452500"/>
              <a:gd name="connsiteX8" fmla="*/ 1806860 w 7452500"/>
              <a:gd name="connsiteY8" fmla="*/ 7452500 h 7452500"/>
              <a:gd name="connsiteX9" fmla="*/ 0 w 7452500"/>
              <a:gd name="connsiteY9" fmla="*/ 5645640 h 7452500"/>
              <a:gd name="connsiteX10" fmla="*/ 1919390 w 7452500"/>
              <a:gd name="connsiteY10" fmla="*/ 3726250 h 7452500"/>
              <a:gd name="connsiteX11" fmla="*/ 0 w 7452500"/>
              <a:gd name="connsiteY11" fmla="*/ 1806860 h 745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452500" h="7452500">
                <a:moveTo>
                  <a:pt x="1806860" y="0"/>
                </a:moveTo>
                <a:lnTo>
                  <a:pt x="3726250" y="1919390"/>
                </a:lnTo>
                <a:lnTo>
                  <a:pt x="5645640" y="0"/>
                </a:lnTo>
                <a:lnTo>
                  <a:pt x="7452500" y="1806860"/>
                </a:lnTo>
                <a:lnTo>
                  <a:pt x="5533110" y="3726250"/>
                </a:lnTo>
                <a:lnTo>
                  <a:pt x="7452500" y="5645640"/>
                </a:lnTo>
                <a:lnTo>
                  <a:pt x="5645640" y="7452500"/>
                </a:lnTo>
                <a:lnTo>
                  <a:pt x="3726250" y="5533110"/>
                </a:lnTo>
                <a:lnTo>
                  <a:pt x="1806860" y="7452500"/>
                </a:lnTo>
                <a:lnTo>
                  <a:pt x="0" y="5645640"/>
                </a:lnTo>
                <a:lnTo>
                  <a:pt x="1919390" y="3726250"/>
                </a:lnTo>
                <a:lnTo>
                  <a:pt x="0" y="180686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6519622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B8D73045-0B82-42B3-AACE-D96E45E3ECE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622521" y="0"/>
            <a:ext cx="6569479" cy="6858000"/>
          </a:xfrm>
          <a:custGeom>
            <a:avLst/>
            <a:gdLst>
              <a:gd name="connsiteX0" fmla="*/ 3702233 w 9854218"/>
              <a:gd name="connsiteY0" fmla="*/ 10176083 h 10287000"/>
              <a:gd name="connsiteX1" fmla="*/ 3789992 w 9854218"/>
              <a:gd name="connsiteY1" fmla="*/ 10255622 h 10287000"/>
              <a:gd name="connsiteX2" fmla="*/ 3816186 w 9854218"/>
              <a:gd name="connsiteY2" fmla="*/ 10287000 h 10287000"/>
              <a:gd name="connsiteX3" fmla="*/ 3772988 w 9854218"/>
              <a:gd name="connsiteY3" fmla="*/ 10287000 h 10287000"/>
              <a:gd name="connsiteX4" fmla="*/ 3756533 w 9854218"/>
              <a:gd name="connsiteY4" fmla="*/ 10269543 h 10287000"/>
              <a:gd name="connsiteX5" fmla="*/ 3678386 w 9854218"/>
              <a:gd name="connsiteY5" fmla="*/ 10176729 h 10287000"/>
              <a:gd name="connsiteX6" fmla="*/ 3702233 w 9854218"/>
              <a:gd name="connsiteY6" fmla="*/ 10176083 h 10287000"/>
              <a:gd name="connsiteX7" fmla="*/ 3705923 w 9854218"/>
              <a:gd name="connsiteY7" fmla="*/ 10030618 h 10287000"/>
              <a:gd name="connsiteX8" fmla="*/ 3847970 w 9854218"/>
              <a:gd name="connsiteY8" fmla="*/ 10176154 h 10287000"/>
              <a:gd name="connsiteX9" fmla="*/ 3959456 w 9854218"/>
              <a:gd name="connsiteY9" fmla="*/ 10287000 h 10287000"/>
              <a:gd name="connsiteX10" fmla="*/ 3904190 w 9854218"/>
              <a:gd name="connsiteY10" fmla="*/ 10287000 h 10287000"/>
              <a:gd name="connsiteX11" fmla="*/ 3902490 w 9854218"/>
              <a:gd name="connsiteY11" fmla="*/ 10285437 h 10287000"/>
              <a:gd name="connsiteX12" fmla="*/ 3829493 w 9854218"/>
              <a:gd name="connsiteY12" fmla="*/ 10224459 h 10287000"/>
              <a:gd name="connsiteX13" fmla="*/ 3705923 w 9854218"/>
              <a:gd name="connsiteY13" fmla="*/ 10030618 h 10287000"/>
              <a:gd name="connsiteX14" fmla="*/ 1244332 w 9854218"/>
              <a:gd name="connsiteY14" fmla="*/ 9732028 h 10287000"/>
              <a:gd name="connsiteX15" fmla="*/ 1244333 w 9854218"/>
              <a:gd name="connsiteY15" fmla="*/ 9742350 h 10287000"/>
              <a:gd name="connsiteX16" fmla="*/ 1244333 w 9854218"/>
              <a:gd name="connsiteY16" fmla="*/ 9752674 h 10287000"/>
              <a:gd name="connsiteX17" fmla="*/ 1234499 w 9854218"/>
              <a:gd name="connsiteY17" fmla="*/ 9744334 h 10287000"/>
              <a:gd name="connsiteX18" fmla="*/ 1234001 w 9854218"/>
              <a:gd name="connsiteY18" fmla="*/ 9742350 h 10287000"/>
              <a:gd name="connsiteX19" fmla="*/ 1244332 w 9854218"/>
              <a:gd name="connsiteY19" fmla="*/ 9732028 h 10287000"/>
              <a:gd name="connsiteX20" fmla="*/ 3569508 w 9854218"/>
              <a:gd name="connsiteY20" fmla="*/ 9650436 h 10287000"/>
              <a:gd name="connsiteX21" fmla="*/ 3581998 w 9854218"/>
              <a:gd name="connsiteY21" fmla="*/ 9662421 h 10287000"/>
              <a:gd name="connsiteX22" fmla="*/ 3570923 w 9854218"/>
              <a:gd name="connsiteY22" fmla="*/ 9656094 h 10287000"/>
              <a:gd name="connsiteX23" fmla="*/ 3568812 w 9854218"/>
              <a:gd name="connsiteY23" fmla="*/ 9649767 h 10287000"/>
              <a:gd name="connsiteX24" fmla="*/ 3569340 w 9854218"/>
              <a:gd name="connsiteY24" fmla="*/ 9649768 h 10287000"/>
              <a:gd name="connsiteX25" fmla="*/ 3569508 w 9854218"/>
              <a:gd name="connsiteY25" fmla="*/ 9650436 h 10287000"/>
              <a:gd name="connsiteX26" fmla="*/ 3733836 w 9854218"/>
              <a:gd name="connsiteY26" fmla="*/ 9636734 h 10287000"/>
              <a:gd name="connsiteX27" fmla="*/ 3746490 w 9854218"/>
              <a:gd name="connsiteY27" fmla="*/ 9649767 h 10287000"/>
              <a:gd name="connsiteX28" fmla="*/ 3733838 w 9854218"/>
              <a:gd name="connsiteY28" fmla="*/ 9637113 h 10287000"/>
              <a:gd name="connsiteX29" fmla="*/ 3494952 w 9854218"/>
              <a:gd name="connsiteY29" fmla="*/ 9551220 h 10287000"/>
              <a:gd name="connsiteX30" fmla="*/ 3496187 w 9854218"/>
              <a:gd name="connsiteY30" fmla="*/ 9552490 h 10287000"/>
              <a:gd name="connsiteX31" fmla="*/ 3504850 w 9854218"/>
              <a:gd name="connsiteY31" fmla="*/ 9560888 h 10287000"/>
              <a:gd name="connsiteX32" fmla="*/ 3499745 w 9854218"/>
              <a:gd name="connsiteY32" fmla="*/ 9559612 h 10287000"/>
              <a:gd name="connsiteX33" fmla="*/ 3455460 w 9854218"/>
              <a:gd name="connsiteY33" fmla="*/ 9510579 h 10287000"/>
              <a:gd name="connsiteX34" fmla="*/ 3480766 w 9854218"/>
              <a:gd name="connsiteY34" fmla="*/ 9535886 h 10287000"/>
              <a:gd name="connsiteX35" fmla="*/ 3493421 w 9854218"/>
              <a:gd name="connsiteY35" fmla="*/ 9548540 h 10287000"/>
              <a:gd name="connsiteX36" fmla="*/ 3494952 w 9854218"/>
              <a:gd name="connsiteY36" fmla="*/ 9551220 h 10287000"/>
              <a:gd name="connsiteX37" fmla="*/ 3392190 w 9854218"/>
              <a:gd name="connsiteY37" fmla="*/ 9409350 h 10287000"/>
              <a:gd name="connsiteX38" fmla="*/ 3404846 w 9854218"/>
              <a:gd name="connsiteY38" fmla="*/ 9409350 h 10287000"/>
              <a:gd name="connsiteX39" fmla="*/ 3417497 w 9854218"/>
              <a:gd name="connsiteY39" fmla="*/ 9409350 h 10287000"/>
              <a:gd name="connsiteX40" fmla="*/ 3797105 w 9854218"/>
              <a:gd name="connsiteY40" fmla="*/ 9738340 h 10287000"/>
              <a:gd name="connsiteX41" fmla="*/ 3809762 w 9854218"/>
              <a:gd name="connsiteY41" fmla="*/ 9738340 h 10287000"/>
              <a:gd name="connsiteX42" fmla="*/ 3835066 w 9854218"/>
              <a:gd name="connsiteY42" fmla="*/ 9776301 h 10287000"/>
              <a:gd name="connsiteX43" fmla="*/ 3873026 w 9854218"/>
              <a:gd name="connsiteY43" fmla="*/ 9801610 h 10287000"/>
              <a:gd name="connsiteX44" fmla="*/ 3910990 w 9854218"/>
              <a:gd name="connsiteY44" fmla="*/ 9839571 h 10287000"/>
              <a:gd name="connsiteX45" fmla="*/ 3936296 w 9854218"/>
              <a:gd name="connsiteY45" fmla="*/ 9852222 h 10287000"/>
              <a:gd name="connsiteX46" fmla="*/ 3961601 w 9854218"/>
              <a:gd name="connsiteY46" fmla="*/ 9877532 h 10287000"/>
              <a:gd name="connsiteX47" fmla="*/ 3999564 w 9854218"/>
              <a:gd name="connsiteY47" fmla="*/ 9902836 h 10287000"/>
              <a:gd name="connsiteX48" fmla="*/ 4113444 w 9854218"/>
              <a:gd name="connsiteY48" fmla="*/ 10004066 h 10287000"/>
              <a:gd name="connsiteX49" fmla="*/ 4176716 w 9854218"/>
              <a:gd name="connsiteY49" fmla="*/ 10054680 h 10287000"/>
              <a:gd name="connsiteX50" fmla="*/ 4239982 w 9854218"/>
              <a:gd name="connsiteY50" fmla="*/ 10105293 h 10287000"/>
              <a:gd name="connsiteX51" fmla="*/ 4341209 w 9854218"/>
              <a:gd name="connsiteY51" fmla="*/ 10181214 h 10287000"/>
              <a:gd name="connsiteX52" fmla="*/ 4328555 w 9854218"/>
              <a:gd name="connsiteY52" fmla="*/ 10143254 h 10287000"/>
              <a:gd name="connsiteX53" fmla="*/ 4328555 w 9854218"/>
              <a:gd name="connsiteY53" fmla="*/ 10155908 h 10287000"/>
              <a:gd name="connsiteX54" fmla="*/ 4391824 w 9854218"/>
              <a:gd name="connsiteY54" fmla="*/ 10181214 h 10287000"/>
              <a:gd name="connsiteX55" fmla="*/ 4391824 w 9854218"/>
              <a:gd name="connsiteY55" fmla="*/ 10168562 h 10287000"/>
              <a:gd name="connsiteX56" fmla="*/ 4404478 w 9854218"/>
              <a:gd name="connsiteY56" fmla="*/ 10168562 h 10287000"/>
              <a:gd name="connsiteX57" fmla="*/ 4404476 w 9854218"/>
              <a:gd name="connsiteY57" fmla="*/ 10181214 h 10287000"/>
              <a:gd name="connsiteX58" fmla="*/ 4417134 w 9854218"/>
              <a:gd name="connsiteY58" fmla="*/ 10193868 h 10287000"/>
              <a:gd name="connsiteX59" fmla="*/ 4504126 w 9854218"/>
              <a:gd name="connsiteY59" fmla="*/ 10246062 h 10287000"/>
              <a:gd name="connsiteX60" fmla="*/ 4555560 w 9854218"/>
              <a:gd name="connsiteY60" fmla="*/ 10287000 h 10287000"/>
              <a:gd name="connsiteX61" fmla="*/ 4347497 w 9854218"/>
              <a:gd name="connsiteY61" fmla="*/ 10287000 h 10287000"/>
              <a:gd name="connsiteX62" fmla="*/ 4341209 w 9854218"/>
              <a:gd name="connsiteY62" fmla="*/ 10282443 h 10287000"/>
              <a:gd name="connsiteX63" fmla="*/ 4088141 w 9854218"/>
              <a:gd name="connsiteY63" fmla="*/ 10105290 h 10287000"/>
              <a:gd name="connsiteX64" fmla="*/ 4088136 w 9854218"/>
              <a:gd name="connsiteY64" fmla="*/ 10092639 h 10287000"/>
              <a:gd name="connsiteX65" fmla="*/ 3974256 w 9854218"/>
              <a:gd name="connsiteY65" fmla="*/ 10004066 h 10287000"/>
              <a:gd name="connsiteX66" fmla="*/ 3974255 w 9854218"/>
              <a:gd name="connsiteY66" fmla="*/ 9991412 h 10287000"/>
              <a:gd name="connsiteX67" fmla="*/ 3974255 w 9854218"/>
              <a:gd name="connsiteY67" fmla="*/ 9978758 h 10287000"/>
              <a:gd name="connsiteX68" fmla="*/ 3961601 w 9854218"/>
              <a:gd name="connsiteY68" fmla="*/ 9966108 h 10287000"/>
              <a:gd name="connsiteX69" fmla="*/ 3948950 w 9854218"/>
              <a:gd name="connsiteY69" fmla="*/ 9953451 h 10287000"/>
              <a:gd name="connsiteX70" fmla="*/ 3936296 w 9854218"/>
              <a:gd name="connsiteY70" fmla="*/ 9953451 h 10287000"/>
              <a:gd name="connsiteX71" fmla="*/ 3948952 w 9854218"/>
              <a:gd name="connsiteY71" fmla="*/ 9966104 h 10287000"/>
              <a:gd name="connsiteX72" fmla="*/ 3961601 w 9854218"/>
              <a:gd name="connsiteY72" fmla="*/ 9978758 h 10287000"/>
              <a:gd name="connsiteX73" fmla="*/ 3948950 w 9854218"/>
              <a:gd name="connsiteY73" fmla="*/ 9991412 h 10287000"/>
              <a:gd name="connsiteX74" fmla="*/ 3835066 w 9854218"/>
              <a:gd name="connsiteY74" fmla="*/ 9890182 h 10287000"/>
              <a:gd name="connsiteX75" fmla="*/ 3822413 w 9854218"/>
              <a:gd name="connsiteY75" fmla="*/ 9877532 h 10287000"/>
              <a:gd name="connsiteX76" fmla="*/ 3822416 w 9854218"/>
              <a:gd name="connsiteY76" fmla="*/ 9864876 h 10287000"/>
              <a:gd name="connsiteX77" fmla="*/ 3784448 w 9854218"/>
              <a:gd name="connsiteY77" fmla="*/ 9826916 h 10287000"/>
              <a:gd name="connsiteX78" fmla="*/ 3771798 w 9854218"/>
              <a:gd name="connsiteY78" fmla="*/ 9814262 h 10287000"/>
              <a:gd name="connsiteX79" fmla="*/ 3759143 w 9854218"/>
              <a:gd name="connsiteY79" fmla="*/ 9788956 h 10287000"/>
              <a:gd name="connsiteX80" fmla="*/ 3733834 w 9854218"/>
              <a:gd name="connsiteY80" fmla="*/ 9763647 h 10287000"/>
              <a:gd name="connsiteX81" fmla="*/ 3721186 w 9854218"/>
              <a:gd name="connsiteY81" fmla="*/ 9763647 h 10287000"/>
              <a:gd name="connsiteX82" fmla="*/ 3721187 w 9854218"/>
              <a:gd name="connsiteY82" fmla="*/ 9750996 h 10287000"/>
              <a:gd name="connsiteX83" fmla="*/ 3708530 w 9854218"/>
              <a:gd name="connsiteY83" fmla="*/ 9750996 h 10287000"/>
              <a:gd name="connsiteX84" fmla="*/ 3670571 w 9854218"/>
              <a:gd name="connsiteY84" fmla="*/ 9713032 h 10287000"/>
              <a:gd name="connsiteX85" fmla="*/ 3683226 w 9854218"/>
              <a:gd name="connsiteY85" fmla="*/ 9713036 h 10287000"/>
              <a:gd name="connsiteX86" fmla="*/ 3556684 w 9854218"/>
              <a:gd name="connsiteY86" fmla="*/ 9573846 h 10287000"/>
              <a:gd name="connsiteX87" fmla="*/ 3534545 w 9854218"/>
              <a:gd name="connsiteY87" fmla="*/ 9589662 h 10287000"/>
              <a:gd name="connsiteX88" fmla="*/ 3531419 w 9854218"/>
              <a:gd name="connsiteY88" fmla="*/ 9586632 h 10287000"/>
              <a:gd name="connsiteX89" fmla="*/ 3531382 w 9854218"/>
              <a:gd name="connsiteY89" fmla="*/ 9586500 h 10287000"/>
              <a:gd name="connsiteX90" fmla="*/ 3531150 w 9854218"/>
              <a:gd name="connsiteY90" fmla="*/ 9586378 h 10287000"/>
              <a:gd name="connsiteX91" fmla="*/ 3504850 w 9854218"/>
              <a:gd name="connsiteY91" fmla="*/ 9560888 h 10287000"/>
              <a:gd name="connsiteX92" fmla="*/ 3506069 w 9854218"/>
              <a:gd name="connsiteY92" fmla="*/ 9561192 h 10287000"/>
              <a:gd name="connsiteX93" fmla="*/ 3518723 w 9854218"/>
              <a:gd name="connsiteY93" fmla="*/ 9573846 h 10287000"/>
              <a:gd name="connsiteX94" fmla="*/ 3531383 w 9854218"/>
              <a:gd name="connsiteY94" fmla="*/ 9573843 h 10287000"/>
              <a:gd name="connsiteX95" fmla="*/ 3531382 w 9854218"/>
              <a:gd name="connsiteY95" fmla="*/ 9561192 h 10287000"/>
              <a:gd name="connsiteX96" fmla="*/ 3468112 w 9854218"/>
              <a:gd name="connsiteY96" fmla="*/ 9497925 h 10287000"/>
              <a:gd name="connsiteX97" fmla="*/ 3468112 w 9854218"/>
              <a:gd name="connsiteY97" fmla="*/ 9485268 h 10287000"/>
              <a:gd name="connsiteX98" fmla="*/ 3442808 w 9854218"/>
              <a:gd name="connsiteY98" fmla="*/ 9459964 h 10287000"/>
              <a:gd name="connsiteX99" fmla="*/ 3417497 w 9854218"/>
              <a:gd name="connsiteY99" fmla="*/ 9434658 h 10287000"/>
              <a:gd name="connsiteX100" fmla="*/ 3012584 w 9854218"/>
              <a:gd name="connsiteY100" fmla="*/ 9257510 h 10287000"/>
              <a:gd name="connsiteX101" fmla="*/ 3022073 w 9854218"/>
              <a:gd name="connsiteY101" fmla="*/ 9268580 h 10287000"/>
              <a:gd name="connsiteX102" fmla="*/ 3019736 w 9854218"/>
              <a:gd name="connsiteY102" fmla="*/ 9268968 h 10287000"/>
              <a:gd name="connsiteX103" fmla="*/ 2847455 w 9854218"/>
              <a:gd name="connsiteY103" fmla="*/ 8968533 h 10287000"/>
              <a:gd name="connsiteX104" fmla="*/ 2865802 w 9854218"/>
              <a:gd name="connsiteY104" fmla="*/ 8997360 h 10287000"/>
              <a:gd name="connsiteX105" fmla="*/ 2872247 w 9854218"/>
              <a:gd name="connsiteY105" fmla="*/ 9005182 h 10287000"/>
              <a:gd name="connsiteX106" fmla="*/ 2871814 w 9854218"/>
              <a:gd name="connsiteY106" fmla="*/ 9000681 h 10287000"/>
              <a:gd name="connsiteX107" fmla="*/ 2879723 w 9854218"/>
              <a:gd name="connsiteY107" fmla="*/ 8999692 h 10287000"/>
              <a:gd name="connsiteX108" fmla="*/ 2882327 w 9854218"/>
              <a:gd name="connsiteY108" fmla="*/ 9000148 h 10287000"/>
              <a:gd name="connsiteX109" fmla="*/ 2884188 w 9854218"/>
              <a:gd name="connsiteY109" fmla="*/ 8997712 h 10287000"/>
              <a:gd name="connsiteX110" fmla="*/ 2885808 w 9854218"/>
              <a:gd name="connsiteY110" fmla="*/ 9000758 h 10287000"/>
              <a:gd name="connsiteX111" fmla="*/ 2887631 w 9854218"/>
              <a:gd name="connsiteY111" fmla="*/ 9001077 h 10287000"/>
              <a:gd name="connsiteX112" fmla="*/ 2886047 w 9854218"/>
              <a:gd name="connsiteY112" fmla="*/ 8991786 h 10287000"/>
              <a:gd name="connsiteX113" fmla="*/ 2850458 w 9854218"/>
              <a:gd name="connsiteY113" fmla="*/ 8972210 h 10287000"/>
              <a:gd name="connsiteX114" fmla="*/ 1261949 w 9854218"/>
              <a:gd name="connsiteY114" fmla="*/ 8958783 h 10287000"/>
              <a:gd name="connsiteX115" fmla="*/ 1262372 w 9854218"/>
              <a:gd name="connsiteY115" fmla="*/ 8959339 h 10287000"/>
              <a:gd name="connsiteX116" fmla="*/ 1268305 w 9854218"/>
              <a:gd name="connsiteY116" fmla="*/ 8971461 h 10287000"/>
              <a:gd name="connsiteX117" fmla="*/ 1119280 w 9854218"/>
              <a:gd name="connsiteY117" fmla="*/ 8584360 h 10287000"/>
              <a:gd name="connsiteX118" fmla="*/ 1121074 w 9854218"/>
              <a:gd name="connsiteY118" fmla="*/ 8598870 h 10287000"/>
              <a:gd name="connsiteX119" fmla="*/ 1126753 w 9854218"/>
              <a:gd name="connsiteY119" fmla="*/ 8617364 h 10287000"/>
              <a:gd name="connsiteX120" fmla="*/ 1143751 w 9854218"/>
              <a:gd name="connsiteY120" fmla="*/ 8637490 h 10287000"/>
              <a:gd name="connsiteX121" fmla="*/ 1153022 w 9854218"/>
              <a:gd name="connsiteY121" fmla="*/ 8652268 h 10287000"/>
              <a:gd name="connsiteX122" fmla="*/ 993608 w 9854218"/>
              <a:gd name="connsiteY122" fmla="*/ 8563178 h 10287000"/>
              <a:gd name="connsiteX123" fmla="*/ 1001044 w 9854218"/>
              <a:gd name="connsiteY123" fmla="*/ 8596624 h 10287000"/>
              <a:gd name="connsiteX124" fmla="*/ 978638 w 9854218"/>
              <a:gd name="connsiteY124" fmla="*/ 8602694 h 10287000"/>
              <a:gd name="connsiteX125" fmla="*/ 1150966 w 9854218"/>
              <a:gd name="connsiteY125" fmla="*/ 8955356 h 10287000"/>
              <a:gd name="connsiteX126" fmla="*/ 1276850 w 9854218"/>
              <a:gd name="connsiteY126" fmla="*/ 9118520 h 10287000"/>
              <a:gd name="connsiteX127" fmla="*/ 1396570 w 9854218"/>
              <a:gd name="connsiteY127" fmla="*/ 9312225 h 10287000"/>
              <a:gd name="connsiteX128" fmla="*/ 1368209 w 9854218"/>
              <a:gd name="connsiteY128" fmla="*/ 9242926 h 10287000"/>
              <a:gd name="connsiteX129" fmla="*/ 1398731 w 9854218"/>
              <a:gd name="connsiteY129" fmla="*/ 9249092 h 10287000"/>
              <a:gd name="connsiteX130" fmla="*/ 1424824 w 9854218"/>
              <a:gd name="connsiteY130" fmla="*/ 9291942 h 10287000"/>
              <a:gd name="connsiteX131" fmla="*/ 1437577 w 9854218"/>
              <a:gd name="connsiteY131" fmla="*/ 9308271 h 10287000"/>
              <a:gd name="connsiteX132" fmla="*/ 1426300 w 9854218"/>
              <a:gd name="connsiteY132" fmla="*/ 9285122 h 10287000"/>
              <a:gd name="connsiteX133" fmla="*/ 1398241 w 9854218"/>
              <a:gd name="connsiteY133" fmla="*/ 9227676 h 10287000"/>
              <a:gd name="connsiteX134" fmla="*/ 1399595 w 9854218"/>
              <a:gd name="connsiteY134" fmla="*/ 9228166 h 10287000"/>
              <a:gd name="connsiteX135" fmla="*/ 1358393 w 9854218"/>
              <a:gd name="connsiteY135" fmla="*/ 9155026 h 10287000"/>
              <a:gd name="connsiteX136" fmla="*/ 1318568 w 9854218"/>
              <a:gd name="connsiteY136" fmla="*/ 9121743 h 10287000"/>
              <a:gd name="connsiteX137" fmla="*/ 1090468 w 9854218"/>
              <a:gd name="connsiteY137" fmla="*/ 8795770 h 10287000"/>
              <a:gd name="connsiteX138" fmla="*/ 1049606 w 9854218"/>
              <a:gd name="connsiteY138" fmla="*/ 8674704 h 10287000"/>
              <a:gd name="connsiteX139" fmla="*/ 978416 w 9854218"/>
              <a:gd name="connsiteY139" fmla="*/ 8451138 h 10287000"/>
              <a:gd name="connsiteX140" fmla="*/ 1037843 w 9854218"/>
              <a:gd name="connsiteY140" fmla="*/ 8567380 h 10287000"/>
              <a:gd name="connsiteX141" fmla="*/ 1119851 w 9854218"/>
              <a:gd name="connsiteY141" fmla="*/ 8712051 h 10287000"/>
              <a:gd name="connsiteX142" fmla="*/ 1205537 w 9854218"/>
              <a:gd name="connsiteY142" fmla="*/ 8846256 h 10287000"/>
              <a:gd name="connsiteX143" fmla="*/ 1261949 w 9854218"/>
              <a:gd name="connsiteY143" fmla="*/ 8958783 h 10287000"/>
              <a:gd name="connsiteX144" fmla="*/ 1258343 w 9854218"/>
              <a:gd name="connsiteY144" fmla="*/ 8954042 h 10287000"/>
              <a:gd name="connsiteX145" fmla="*/ 1262950 w 9854218"/>
              <a:gd name="connsiteY145" fmla="*/ 8994056 h 10287000"/>
              <a:gd name="connsiteX146" fmla="*/ 1312042 w 9854218"/>
              <a:gd name="connsiteY146" fmla="*/ 9048618 h 10287000"/>
              <a:gd name="connsiteX147" fmla="*/ 1391452 w 9854218"/>
              <a:gd name="connsiteY147" fmla="*/ 9183502 h 10287000"/>
              <a:gd name="connsiteX148" fmla="*/ 1424497 w 9854218"/>
              <a:gd name="connsiteY148" fmla="*/ 9237166 h 10287000"/>
              <a:gd name="connsiteX149" fmla="*/ 1429220 w 9854218"/>
              <a:gd name="connsiteY149" fmla="*/ 9238874 h 10287000"/>
              <a:gd name="connsiteX150" fmla="*/ 1434265 w 9854218"/>
              <a:gd name="connsiteY150" fmla="*/ 9245505 h 10287000"/>
              <a:gd name="connsiteX151" fmla="*/ 1456580 w 9854218"/>
              <a:gd name="connsiteY151" fmla="*/ 9264154 h 10287000"/>
              <a:gd name="connsiteX152" fmla="*/ 1488438 w 9854218"/>
              <a:gd name="connsiteY152" fmla="*/ 9290780 h 10287000"/>
              <a:gd name="connsiteX153" fmla="*/ 1565340 w 9854218"/>
              <a:gd name="connsiteY153" fmla="*/ 9409190 h 10287000"/>
              <a:gd name="connsiteX154" fmla="*/ 1632974 w 9854218"/>
              <a:gd name="connsiteY154" fmla="*/ 9506312 h 10287000"/>
              <a:gd name="connsiteX155" fmla="*/ 1626314 w 9854218"/>
              <a:gd name="connsiteY155" fmla="*/ 9514282 h 10287000"/>
              <a:gd name="connsiteX156" fmla="*/ 1611659 w 9854218"/>
              <a:gd name="connsiteY156" fmla="*/ 9502036 h 10287000"/>
              <a:gd name="connsiteX157" fmla="*/ 1622706 w 9854218"/>
              <a:gd name="connsiteY157" fmla="*/ 9517170 h 10287000"/>
              <a:gd name="connsiteX158" fmla="*/ 1722140 w 9854218"/>
              <a:gd name="connsiteY158" fmla="*/ 9649444 h 10287000"/>
              <a:gd name="connsiteX159" fmla="*/ 1730402 w 9854218"/>
              <a:gd name="connsiteY159" fmla="*/ 9674248 h 10287000"/>
              <a:gd name="connsiteX160" fmla="*/ 1740784 w 9854218"/>
              <a:gd name="connsiteY160" fmla="*/ 9674248 h 10287000"/>
              <a:gd name="connsiteX161" fmla="*/ 1722140 w 9854218"/>
              <a:gd name="connsiteY161" fmla="*/ 9649444 h 10287000"/>
              <a:gd name="connsiteX162" fmla="*/ 1720020 w 9854218"/>
              <a:gd name="connsiteY162" fmla="*/ 9643092 h 10287000"/>
              <a:gd name="connsiteX163" fmla="*/ 1740782 w 9854218"/>
              <a:gd name="connsiteY163" fmla="*/ 9653476 h 10287000"/>
              <a:gd name="connsiteX164" fmla="*/ 1751162 w 9854218"/>
              <a:gd name="connsiteY164" fmla="*/ 9653476 h 10287000"/>
              <a:gd name="connsiteX165" fmla="*/ 1657852 w 9854218"/>
              <a:gd name="connsiteY165" fmla="*/ 9494422 h 10287000"/>
              <a:gd name="connsiteX166" fmla="*/ 1559534 w 9854218"/>
              <a:gd name="connsiteY166" fmla="*/ 9346986 h 10287000"/>
              <a:gd name="connsiteX167" fmla="*/ 1533182 w 9854218"/>
              <a:gd name="connsiteY167" fmla="*/ 9310760 h 10287000"/>
              <a:gd name="connsiteX168" fmla="*/ 1529318 w 9854218"/>
              <a:gd name="connsiteY168" fmla="*/ 9301674 h 10287000"/>
              <a:gd name="connsiteX169" fmla="*/ 1470966 w 9854218"/>
              <a:gd name="connsiteY169" fmla="*/ 9214168 h 10287000"/>
              <a:gd name="connsiteX170" fmla="*/ 1207861 w 9854218"/>
              <a:gd name="connsiteY170" fmla="*/ 8762176 h 10287000"/>
              <a:gd name="connsiteX171" fmla="*/ 1204783 w 9854218"/>
              <a:gd name="connsiteY171" fmla="*/ 8758706 h 10287000"/>
              <a:gd name="connsiteX172" fmla="*/ 1182371 w 9854218"/>
              <a:gd name="connsiteY172" fmla="*/ 8745052 h 10287000"/>
              <a:gd name="connsiteX173" fmla="*/ 1016593 w 9854218"/>
              <a:gd name="connsiteY173" fmla="*/ 8501824 h 10287000"/>
              <a:gd name="connsiteX174" fmla="*/ 490171 w 9854218"/>
              <a:gd name="connsiteY174" fmla="*/ 8276537 h 10287000"/>
              <a:gd name="connsiteX175" fmla="*/ 583148 w 9854218"/>
              <a:gd name="connsiteY175" fmla="*/ 8524276 h 10287000"/>
              <a:gd name="connsiteX176" fmla="*/ 676129 w 9854218"/>
              <a:gd name="connsiteY176" fmla="*/ 8689440 h 10287000"/>
              <a:gd name="connsiteX177" fmla="*/ 676130 w 9854218"/>
              <a:gd name="connsiteY177" fmla="*/ 8699764 h 10287000"/>
              <a:gd name="connsiteX178" fmla="*/ 686459 w 9854218"/>
              <a:gd name="connsiteY178" fmla="*/ 8710083 h 10287000"/>
              <a:gd name="connsiteX179" fmla="*/ 676129 w 9854218"/>
              <a:gd name="connsiteY179" fmla="*/ 8720408 h 10287000"/>
              <a:gd name="connsiteX180" fmla="*/ 670654 w 9854218"/>
              <a:gd name="connsiteY180" fmla="*/ 8717283 h 10287000"/>
              <a:gd name="connsiteX181" fmla="*/ 665797 w 9854218"/>
              <a:gd name="connsiteY181" fmla="*/ 8710086 h 10287000"/>
              <a:gd name="connsiteX182" fmla="*/ 667090 w 9854218"/>
              <a:gd name="connsiteY182" fmla="*/ 8715248 h 10287000"/>
              <a:gd name="connsiteX183" fmla="*/ 670654 w 9854218"/>
              <a:gd name="connsiteY183" fmla="*/ 8717283 h 10287000"/>
              <a:gd name="connsiteX184" fmla="*/ 689203 w 9854218"/>
              <a:gd name="connsiteY184" fmla="*/ 8744763 h 10287000"/>
              <a:gd name="connsiteX185" fmla="*/ 769109 w 9854218"/>
              <a:gd name="connsiteY185" fmla="*/ 8885571 h 10287000"/>
              <a:gd name="connsiteX186" fmla="*/ 779438 w 9854218"/>
              <a:gd name="connsiteY186" fmla="*/ 8906216 h 10287000"/>
              <a:gd name="connsiteX187" fmla="*/ 789766 w 9854218"/>
              <a:gd name="connsiteY187" fmla="*/ 8916537 h 10287000"/>
              <a:gd name="connsiteX188" fmla="*/ 779437 w 9854218"/>
              <a:gd name="connsiteY188" fmla="*/ 8937183 h 10287000"/>
              <a:gd name="connsiteX189" fmla="*/ 820763 w 9854218"/>
              <a:gd name="connsiteY189" fmla="*/ 8988798 h 10287000"/>
              <a:gd name="connsiteX190" fmla="*/ 1027381 w 9854218"/>
              <a:gd name="connsiteY190" fmla="*/ 9401702 h 10287000"/>
              <a:gd name="connsiteX191" fmla="*/ 1017050 w 9854218"/>
              <a:gd name="connsiteY191" fmla="*/ 9387624 h 10287000"/>
              <a:gd name="connsiteX192" fmla="*/ 1017052 w 9854218"/>
              <a:gd name="connsiteY192" fmla="*/ 9381058 h 10287000"/>
              <a:gd name="connsiteX193" fmla="*/ 1006720 w 9854218"/>
              <a:gd name="connsiteY193" fmla="*/ 9370732 h 10287000"/>
              <a:gd name="connsiteX194" fmla="*/ 1013176 w 9854218"/>
              <a:gd name="connsiteY194" fmla="*/ 9382348 h 10287000"/>
              <a:gd name="connsiteX195" fmla="*/ 1017050 w 9854218"/>
              <a:gd name="connsiteY195" fmla="*/ 9387624 h 10287000"/>
              <a:gd name="connsiteX196" fmla="*/ 1017052 w 9854218"/>
              <a:gd name="connsiteY196" fmla="*/ 9391383 h 10287000"/>
              <a:gd name="connsiteX197" fmla="*/ 1027381 w 9854218"/>
              <a:gd name="connsiteY197" fmla="*/ 9412026 h 10287000"/>
              <a:gd name="connsiteX198" fmla="*/ 1017050 w 9854218"/>
              <a:gd name="connsiteY198" fmla="*/ 9412023 h 10287000"/>
              <a:gd name="connsiteX199" fmla="*/ 1008526 w 9854218"/>
              <a:gd name="connsiteY199" fmla="*/ 9402288 h 10287000"/>
              <a:gd name="connsiteX200" fmla="*/ 1006721 w 9854218"/>
              <a:gd name="connsiteY200" fmla="*/ 9391380 h 10287000"/>
              <a:gd name="connsiteX201" fmla="*/ 1008011 w 9854218"/>
              <a:gd name="connsiteY201" fmla="*/ 9401702 h 10287000"/>
              <a:gd name="connsiteX202" fmla="*/ 1008526 w 9854218"/>
              <a:gd name="connsiteY202" fmla="*/ 9402288 h 10287000"/>
              <a:gd name="connsiteX203" fmla="*/ 1010108 w 9854218"/>
              <a:gd name="connsiteY203" fmla="*/ 9411862 h 10287000"/>
              <a:gd name="connsiteX204" fmla="*/ 1037713 w 9854218"/>
              <a:gd name="connsiteY204" fmla="*/ 9494604 h 10287000"/>
              <a:gd name="connsiteX205" fmla="*/ 1037713 w 9854218"/>
              <a:gd name="connsiteY205" fmla="*/ 9484281 h 10287000"/>
              <a:gd name="connsiteX206" fmla="*/ 1048045 w 9854218"/>
              <a:gd name="connsiteY206" fmla="*/ 9504932 h 10287000"/>
              <a:gd name="connsiteX207" fmla="*/ 1058374 w 9854218"/>
              <a:gd name="connsiteY207" fmla="*/ 9515253 h 10287000"/>
              <a:gd name="connsiteX208" fmla="*/ 1192031 w 9854218"/>
              <a:gd name="connsiteY208" fmla="*/ 9708318 h 10287000"/>
              <a:gd name="connsiteX209" fmla="*/ 1234499 w 9854218"/>
              <a:gd name="connsiteY209" fmla="*/ 9744334 h 10287000"/>
              <a:gd name="connsiteX210" fmla="*/ 1235294 w 9854218"/>
              <a:gd name="connsiteY210" fmla="*/ 9747512 h 10287000"/>
              <a:gd name="connsiteX211" fmla="*/ 1244333 w 9854218"/>
              <a:gd name="connsiteY211" fmla="*/ 9752674 h 10287000"/>
              <a:gd name="connsiteX212" fmla="*/ 1254664 w 9854218"/>
              <a:gd name="connsiteY212" fmla="*/ 9762996 h 10287000"/>
              <a:gd name="connsiteX213" fmla="*/ 1306319 w 9854218"/>
              <a:gd name="connsiteY213" fmla="*/ 9814608 h 10287000"/>
              <a:gd name="connsiteX214" fmla="*/ 1285657 w 9854218"/>
              <a:gd name="connsiteY214" fmla="*/ 9804284 h 10287000"/>
              <a:gd name="connsiteX215" fmla="*/ 1285658 w 9854218"/>
              <a:gd name="connsiteY215" fmla="*/ 9814605 h 10287000"/>
              <a:gd name="connsiteX216" fmla="*/ 1285658 w 9854218"/>
              <a:gd name="connsiteY216" fmla="*/ 9824930 h 10287000"/>
              <a:gd name="connsiteX217" fmla="*/ 1275326 w 9854218"/>
              <a:gd name="connsiteY217" fmla="*/ 9814608 h 10287000"/>
              <a:gd name="connsiteX218" fmla="*/ 1316651 w 9854218"/>
              <a:gd name="connsiteY218" fmla="*/ 9886866 h 10287000"/>
              <a:gd name="connsiteX219" fmla="*/ 1316650 w 9854218"/>
              <a:gd name="connsiteY219" fmla="*/ 9876544 h 10287000"/>
              <a:gd name="connsiteX220" fmla="*/ 1306318 w 9854218"/>
              <a:gd name="connsiteY220" fmla="*/ 9866220 h 10287000"/>
              <a:gd name="connsiteX221" fmla="*/ 1306319 w 9854218"/>
              <a:gd name="connsiteY221" fmla="*/ 9855898 h 10287000"/>
              <a:gd name="connsiteX222" fmla="*/ 1326982 w 9854218"/>
              <a:gd name="connsiteY222" fmla="*/ 9876542 h 10287000"/>
              <a:gd name="connsiteX223" fmla="*/ 1337312 w 9854218"/>
              <a:gd name="connsiteY223" fmla="*/ 9886866 h 10287000"/>
              <a:gd name="connsiteX224" fmla="*/ 1430291 w 9854218"/>
              <a:gd name="connsiteY224" fmla="*/ 9959126 h 10287000"/>
              <a:gd name="connsiteX225" fmla="*/ 1502608 w 9854218"/>
              <a:gd name="connsiteY225" fmla="*/ 10082998 h 10287000"/>
              <a:gd name="connsiteX226" fmla="*/ 1512938 w 9854218"/>
              <a:gd name="connsiteY226" fmla="*/ 10082996 h 10287000"/>
              <a:gd name="connsiteX227" fmla="*/ 1523272 w 9854218"/>
              <a:gd name="connsiteY227" fmla="*/ 10103638 h 10287000"/>
              <a:gd name="connsiteX228" fmla="*/ 1533602 w 9854218"/>
              <a:gd name="connsiteY228" fmla="*/ 10103642 h 10287000"/>
              <a:gd name="connsiteX229" fmla="*/ 1533600 w 9854218"/>
              <a:gd name="connsiteY229" fmla="*/ 10113968 h 10287000"/>
              <a:gd name="connsiteX230" fmla="*/ 1585256 w 9854218"/>
              <a:gd name="connsiteY230" fmla="*/ 10175902 h 10287000"/>
              <a:gd name="connsiteX231" fmla="*/ 1554262 w 9854218"/>
              <a:gd name="connsiteY231" fmla="*/ 10165578 h 10287000"/>
              <a:gd name="connsiteX232" fmla="*/ 1554263 w 9854218"/>
              <a:gd name="connsiteY232" fmla="*/ 10175902 h 10287000"/>
              <a:gd name="connsiteX233" fmla="*/ 1543931 w 9854218"/>
              <a:gd name="connsiteY233" fmla="*/ 10165578 h 10287000"/>
              <a:gd name="connsiteX234" fmla="*/ 1533600 w 9854218"/>
              <a:gd name="connsiteY234" fmla="*/ 10165576 h 10287000"/>
              <a:gd name="connsiteX235" fmla="*/ 1605917 w 9854218"/>
              <a:gd name="connsiteY235" fmla="*/ 10248159 h 10287000"/>
              <a:gd name="connsiteX236" fmla="*/ 1626580 w 9854218"/>
              <a:gd name="connsiteY236" fmla="*/ 10227514 h 10287000"/>
              <a:gd name="connsiteX237" fmla="*/ 1705960 w 9854218"/>
              <a:gd name="connsiteY237" fmla="*/ 10287000 h 10287000"/>
              <a:gd name="connsiteX238" fmla="*/ 1582592 w 9854218"/>
              <a:gd name="connsiteY238" fmla="*/ 10287000 h 10287000"/>
              <a:gd name="connsiteX239" fmla="*/ 1543931 w 9854218"/>
              <a:gd name="connsiteY239" fmla="*/ 10237834 h 10287000"/>
              <a:gd name="connsiteX240" fmla="*/ 1430290 w 9854218"/>
              <a:gd name="connsiteY240" fmla="*/ 10093320 h 10287000"/>
              <a:gd name="connsiteX241" fmla="*/ 1275326 w 9854218"/>
              <a:gd name="connsiteY241" fmla="*/ 9897192 h 10287000"/>
              <a:gd name="connsiteX242" fmla="*/ 1151353 w 9854218"/>
              <a:gd name="connsiteY242" fmla="*/ 9690735 h 10287000"/>
              <a:gd name="connsiteX243" fmla="*/ 1048043 w 9854218"/>
              <a:gd name="connsiteY243" fmla="*/ 9525574 h 10287000"/>
              <a:gd name="connsiteX244" fmla="*/ 1037713 w 9854218"/>
              <a:gd name="connsiteY244" fmla="*/ 9515253 h 10287000"/>
              <a:gd name="connsiteX245" fmla="*/ 1027381 w 9854218"/>
              <a:gd name="connsiteY245" fmla="*/ 9494606 h 10287000"/>
              <a:gd name="connsiteX246" fmla="*/ 800101 w 9854218"/>
              <a:gd name="connsiteY246" fmla="*/ 9071380 h 10287000"/>
              <a:gd name="connsiteX247" fmla="*/ 769108 w 9854218"/>
              <a:gd name="connsiteY247" fmla="*/ 9102346 h 10287000"/>
              <a:gd name="connsiteX248" fmla="*/ 717451 w 9854218"/>
              <a:gd name="connsiteY248" fmla="*/ 9050732 h 10287000"/>
              <a:gd name="connsiteX249" fmla="*/ 727783 w 9854218"/>
              <a:gd name="connsiteY249" fmla="*/ 9071378 h 10287000"/>
              <a:gd name="connsiteX250" fmla="*/ 738113 w 9854218"/>
              <a:gd name="connsiteY250" fmla="*/ 9092025 h 10287000"/>
              <a:gd name="connsiteX251" fmla="*/ 727783 w 9854218"/>
              <a:gd name="connsiteY251" fmla="*/ 9081700 h 10287000"/>
              <a:gd name="connsiteX252" fmla="*/ 717451 w 9854218"/>
              <a:gd name="connsiteY252" fmla="*/ 9061056 h 10287000"/>
              <a:gd name="connsiteX253" fmla="*/ 707120 w 9854218"/>
              <a:gd name="connsiteY253" fmla="*/ 9050734 h 10287000"/>
              <a:gd name="connsiteX254" fmla="*/ 676127 w 9854218"/>
              <a:gd name="connsiteY254" fmla="*/ 8999120 h 10287000"/>
              <a:gd name="connsiteX255" fmla="*/ 676127 w 9854218"/>
              <a:gd name="connsiteY255" fmla="*/ 8988798 h 10287000"/>
              <a:gd name="connsiteX256" fmla="*/ 676127 w 9854218"/>
              <a:gd name="connsiteY256" fmla="*/ 8978474 h 10287000"/>
              <a:gd name="connsiteX257" fmla="*/ 683875 w 9854218"/>
              <a:gd name="connsiteY257" fmla="*/ 8978474 h 10287000"/>
              <a:gd name="connsiteX258" fmla="*/ 686458 w 9854218"/>
              <a:gd name="connsiteY258" fmla="*/ 8988795 h 10287000"/>
              <a:gd name="connsiteX259" fmla="*/ 686458 w 9854218"/>
              <a:gd name="connsiteY259" fmla="*/ 8978476 h 10287000"/>
              <a:gd name="connsiteX260" fmla="*/ 683875 w 9854218"/>
              <a:gd name="connsiteY260" fmla="*/ 8978474 h 10287000"/>
              <a:gd name="connsiteX261" fmla="*/ 681293 w 9854218"/>
              <a:gd name="connsiteY261" fmla="*/ 8968152 h 10287000"/>
              <a:gd name="connsiteX262" fmla="*/ 676127 w 9854218"/>
              <a:gd name="connsiteY262" fmla="*/ 8947508 h 10287000"/>
              <a:gd name="connsiteX263" fmla="*/ 727783 w 9854218"/>
              <a:gd name="connsiteY263" fmla="*/ 8978476 h 10287000"/>
              <a:gd name="connsiteX264" fmla="*/ 707120 w 9854218"/>
              <a:gd name="connsiteY264" fmla="*/ 8895896 h 10287000"/>
              <a:gd name="connsiteX265" fmla="*/ 717451 w 9854218"/>
              <a:gd name="connsiteY265" fmla="*/ 8885571 h 10287000"/>
              <a:gd name="connsiteX266" fmla="*/ 707120 w 9854218"/>
              <a:gd name="connsiteY266" fmla="*/ 8885571 h 10287000"/>
              <a:gd name="connsiteX267" fmla="*/ 707120 w 9854218"/>
              <a:gd name="connsiteY267" fmla="*/ 8875250 h 10287000"/>
              <a:gd name="connsiteX268" fmla="*/ 707122 w 9854218"/>
              <a:gd name="connsiteY268" fmla="*/ 8864925 h 10287000"/>
              <a:gd name="connsiteX269" fmla="*/ 707123 w 9854218"/>
              <a:gd name="connsiteY269" fmla="*/ 8854604 h 10287000"/>
              <a:gd name="connsiteX270" fmla="*/ 645137 w 9854218"/>
              <a:gd name="connsiteY270" fmla="*/ 8699764 h 10287000"/>
              <a:gd name="connsiteX271" fmla="*/ 655465 w 9854218"/>
              <a:gd name="connsiteY271" fmla="*/ 8699762 h 10287000"/>
              <a:gd name="connsiteX272" fmla="*/ 645136 w 9854218"/>
              <a:gd name="connsiteY272" fmla="*/ 8689440 h 10287000"/>
              <a:gd name="connsiteX273" fmla="*/ 624473 w 9854218"/>
              <a:gd name="connsiteY273" fmla="*/ 8658474 h 10287000"/>
              <a:gd name="connsiteX274" fmla="*/ 634804 w 9854218"/>
              <a:gd name="connsiteY274" fmla="*/ 8648150 h 10287000"/>
              <a:gd name="connsiteX275" fmla="*/ 541826 w 9854218"/>
              <a:gd name="connsiteY275" fmla="*/ 8493312 h 10287000"/>
              <a:gd name="connsiteX276" fmla="*/ 490171 w 9854218"/>
              <a:gd name="connsiteY276" fmla="*/ 8276537 h 10287000"/>
              <a:gd name="connsiteX277" fmla="*/ 806632 w 9854218"/>
              <a:gd name="connsiteY277" fmla="*/ 8255612 h 10287000"/>
              <a:gd name="connsiteX278" fmla="*/ 850907 w 9854218"/>
              <a:gd name="connsiteY278" fmla="*/ 8343801 h 10287000"/>
              <a:gd name="connsiteX279" fmla="*/ 935992 w 9854218"/>
              <a:gd name="connsiteY279" fmla="*/ 8551696 h 10287000"/>
              <a:gd name="connsiteX280" fmla="*/ 969526 w 9854218"/>
              <a:gd name="connsiteY280" fmla="*/ 8533143 h 10287000"/>
              <a:gd name="connsiteX281" fmla="*/ 976687 w 9854218"/>
              <a:gd name="connsiteY281" fmla="*/ 8531121 h 10287000"/>
              <a:gd name="connsiteX282" fmla="*/ 917057 w 9854218"/>
              <a:gd name="connsiteY282" fmla="*/ 8420546 h 10287000"/>
              <a:gd name="connsiteX283" fmla="*/ 844099 w 9854218"/>
              <a:gd name="connsiteY283" fmla="*/ 8265042 h 10287000"/>
              <a:gd name="connsiteX284" fmla="*/ 808037 w 9854218"/>
              <a:gd name="connsiteY284" fmla="*/ 8255841 h 10287000"/>
              <a:gd name="connsiteX285" fmla="*/ 2503470 w 9854218"/>
              <a:gd name="connsiteY285" fmla="*/ 8056143 h 10287000"/>
              <a:gd name="connsiteX286" fmla="*/ 2519093 w 9854218"/>
              <a:gd name="connsiteY286" fmla="*/ 8080730 h 10287000"/>
              <a:gd name="connsiteX287" fmla="*/ 2503277 w 9854218"/>
              <a:gd name="connsiteY287" fmla="*/ 8057009 h 10287000"/>
              <a:gd name="connsiteX288" fmla="*/ 2503470 w 9854218"/>
              <a:gd name="connsiteY288" fmla="*/ 8056143 h 10287000"/>
              <a:gd name="connsiteX289" fmla="*/ 764668 w 9854218"/>
              <a:gd name="connsiteY289" fmla="*/ 8009342 h 10287000"/>
              <a:gd name="connsiteX290" fmla="*/ 763417 w 9854218"/>
              <a:gd name="connsiteY290" fmla="*/ 8021661 h 10287000"/>
              <a:gd name="connsiteX291" fmla="*/ 834965 w 9854218"/>
              <a:gd name="connsiteY291" fmla="*/ 8162667 h 10287000"/>
              <a:gd name="connsiteX292" fmla="*/ 931577 w 9854218"/>
              <a:gd name="connsiteY292" fmla="*/ 8419358 h 10287000"/>
              <a:gd name="connsiteX293" fmla="*/ 948700 w 9854218"/>
              <a:gd name="connsiteY293" fmla="*/ 8415056 h 10287000"/>
              <a:gd name="connsiteX294" fmla="*/ 953120 w 9854218"/>
              <a:gd name="connsiteY294" fmla="*/ 8415668 h 10287000"/>
              <a:gd name="connsiteX295" fmla="*/ 913409 w 9854218"/>
              <a:gd name="connsiteY295" fmla="*/ 8298012 h 10287000"/>
              <a:gd name="connsiteX296" fmla="*/ 780862 w 9854218"/>
              <a:gd name="connsiteY296" fmla="*/ 8043854 h 10287000"/>
              <a:gd name="connsiteX297" fmla="*/ 2215406 w 9854218"/>
              <a:gd name="connsiteY297" fmla="*/ 7954197 h 10287000"/>
              <a:gd name="connsiteX298" fmla="*/ 2228060 w 9854218"/>
              <a:gd name="connsiteY298" fmla="*/ 7966851 h 10287000"/>
              <a:gd name="connsiteX299" fmla="*/ 2215406 w 9854218"/>
              <a:gd name="connsiteY299" fmla="*/ 7954197 h 10287000"/>
              <a:gd name="connsiteX300" fmla="*/ 3442472 w 9854218"/>
              <a:gd name="connsiteY300" fmla="*/ 7922889 h 10287000"/>
              <a:gd name="connsiteX301" fmla="*/ 3452306 w 9854218"/>
              <a:gd name="connsiteY301" fmla="*/ 7931229 h 10287000"/>
              <a:gd name="connsiteX302" fmla="*/ 3443267 w 9854218"/>
              <a:gd name="connsiteY302" fmla="*/ 7926066 h 10287000"/>
              <a:gd name="connsiteX303" fmla="*/ 633680 w 9854218"/>
              <a:gd name="connsiteY303" fmla="*/ 7810980 h 10287000"/>
              <a:gd name="connsiteX304" fmla="*/ 657178 w 9854218"/>
              <a:gd name="connsiteY304" fmla="*/ 7880034 h 10287000"/>
              <a:gd name="connsiteX305" fmla="*/ 662339 w 9854218"/>
              <a:gd name="connsiteY305" fmla="*/ 7894485 h 10287000"/>
              <a:gd name="connsiteX306" fmla="*/ 663355 w 9854218"/>
              <a:gd name="connsiteY306" fmla="*/ 7877766 h 10287000"/>
              <a:gd name="connsiteX307" fmla="*/ 662722 w 9854218"/>
              <a:gd name="connsiteY307" fmla="*/ 7877663 h 10287000"/>
              <a:gd name="connsiteX308" fmla="*/ 2312033 w 9854218"/>
              <a:gd name="connsiteY308" fmla="*/ 7793150 h 10287000"/>
              <a:gd name="connsiteX309" fmla="*/ 2329289 w 9854218"/>
              <a:gd name="connsiteY309" fmla="*/ 7802352 h 10287000"/>
              <a:gd name="connsiteX310" fmla="*/ 2329290 w 9854218"/>
              <a:gd name="connsiteY310" fmla="*/ 7827662 h 10287000"/>
              <a:gd name="connsiteX311" fmla="*/ 2316635 w 9854218"/>
              <a:gd name="connsiteY311" fmla="*/ 7815006 h 10287000"/>
              <a:gd name="connsiteX312" fmla="*/ 2316636 w 9854218"/>
              <a:gd name="connsiteY312" fmla="*/ 7802355 h 10287000"/>
              <a:gd name="connsiteX313" fmla="*/ 2296450 w 9854218"/>
              <a:gd name="connsiteY313" fmla="*/ 7769516 h 10287000"/>
              <a:gd name="connsiteX314" fmla="*/ 2303980 w 9854218"/>
              <a:gd name="connsiteY314" fmla="*/ 7777047 h 10287000"/>
              <a:gd name="connsiteX315" fmla="*/ 2312033 w 9854218"/>
              <a:gd name="connsiteY315" fmla="*/ 7793150 h 10287000"/>
              <a:gd name="connsiteX316" fmla="*/ 2308530 w 9854218"/>
              <a:gd name="connsiteY316" fmla="*/ 7791284 h 10287000"/>
              <a:gd name="connsiteX317" fmla="*/ 2276478 w 9854218"/>
              <a:gd name="connsiteY317" fmla="*/ 7726433 h 10287000"/>
              <a:gd name="connsiteX318" fmla="*/ 2286584 w 9854218"/>
              <a:gd name="connsiteY318" fmla="*/ 7751738 h 10287000"/>
              <a:gd name="connsiteX319" fmla="*/ 2296450 w 9854218"/>
              <a:gd name="connsiteY319" fmla="*/ 7769516 h 10287000"/>
              <a:gd name="connsiteX320" fmla="*/ 2291328 w 9854218"/>
              <a:gd name="connsiteY320" fmla="*/ 7764395 h 10287000"/>
              <a:gd name="connsiteX321" fmla="*/ 2266022 w 9854218"/>
              <a:gd name="connsiteY321" fmla="*/ 7726434 h 10287000"/>
              <a:gd name="connsiteX322" fmla="*/ 2268472 w 9854218"/>
              <a:gd name="connsiteY322" fmla="*/ 7706363 h 10287000"/>
              <a:gd name="connsiteX323" fmla="*/ 2278674 w 9854218"/>
              <a:gd name="connsiteY323" fmla="*/ 7726434 h 10287000"/>
              <a:gd name="connsiteX324" fmla="*/ 2276478 w 9854218"/>
              <a:gd name="connsiteY324" fmla="*/ 7726433 h 10287000"/>
              <a:gd name="connsiteX325" fmla="*/ 3206446 w 9854218"/>
              <a:gd name="connsiteY325" fmla="*/ 7625214 h 10287000"/>
              <a:gd name="connsiteX326" fmla="*/ 3235355 w 9854218"/>
              <a:gd name="connsiteY326" fmla="*/ 7673157 h 10287000"/>
              <a:gd name="connsiteX327" fmla="*/ 3245688 w 9854218"/>
              <a:gd name="connsiteY327" fmla="*/ 7693805 h 10287000"/>
              <a:gd name="connsiteX328" fmla="*/ 3256018 w 9854218"/>
              <a:gd name="connsiteY328" fmla="*/ 7704129 h 10287000"/>
              <a:gd name="connsiteX329" fmla="*/ 3359327 w 9854218"/>
              <a:gd name="connsiteY329" fmla="*/ 7869293 h 10287000"/>
              <a:gd name="connsiteX330" fmla="*/ 3483299 w 9854218"/>
              <a:gd name="connsiteY330" fmla="*/ 8075745 h 10287000"/>
              <a:gd name="connsiteX331" fmla="*/ 3638266 w 9854218"/>
              <a:gd name="connsiteY331" fmla="*/ 8271875 h 10287000"/>
              <a:gd name="connsiteX332" fmla="*/ 3778586 w 9854218"/>
              <a:gd name="connsiteY332" fmla="*/ 8450318 h 10287000"/>
              <a:gd name="connsiteX333" fmla="*/ 3799856 w 9854218"/>
              <a:gd name="connsiteY333" fmla="*/ 8410686 h 10287000"/>
              <a:gd name="connsiteX334" fmla="*/ 3796932 w 9854218"/>
              <a:gd name="connsiteY334" fmla="*/ 8407347 h 10287000"/>
              <a:gd name="connsiteX335" fmla="*/ 3739514 w 9854218"/>
              <a:gd name="connsiteY335" fmla="*/ 8350320 h 10287000"/>
              <a:gd name="connsiteX336" fmla="*/ 3695316 w 9854218"/>
              <a:gd name="connsiteY336" fmla="*/ 8279910 h 10287000"/>
              <a:gd name="connsiteX337" fmla="*/ 3694056 w 9854218"/>
              <a:gd name="connsiteY337" fmla="*/ 8227773 h 10287000"/>
              <a:gd name="connsiteX338" fmla="*/ 3682170 w 9854218"/>
              <a:gd name="connsiteY338" fmla="*/ 8203487 h 10287000"/>
              <a:gd name="connsiteX339" fmla="*/ 3638266 w 9854218"/>
              <a:gd name="connsiteY339" fmla="*/ 8137679 h 10287000"/>
              <a:gd name="connsiteX340" fmla="*/ 3545285 w 9854218"/>
              <a:gd name="connsiteY340" fmla="*/ 8065419 h 10287000"/>
              <a:gd name="connsiteX341" fmla="*/ 3534954 w 9854218"/>
              <a:gd name="connsiteY341" fmla="*/ 8055099 h 10287000"/>
              <a:gd name="connsiteX342" fmla="*/ 3514292 w 9854218"/>
              <a:gd name="connsiteY342" fmla="*/ 8034456 h 10287000"/>
              <a:gd name="connsiteX343" fmla="*/ 3514294 w 9854218"/>
              <a:gd name="connsiteY343" fmla="*/ 8044778 h 10287000"/>
              <a:gd name="connsiteX344" fmla="*/ 3524627 w 9854218"/>
              <a:gd name="connsiteY344" fmla="*/ 8055099 h 10287000"/>
              <a:gd name="connsiteX345" fmla="*/ 3524626 w 9854218"/>
              <a:gd name="connsiteY345" fmla="*/ 8065421 h 10287000"/>
              <a:gd name="connsiteX346" fmla="*/ 3483299 w 9854218"/>
              <a:gd name="connsiteY346" fmla="*/ 7993160 h 10287000"/>
              <a:gd name="connsiteX347" fmla="*/ 3493632 w 9854218"/>
              <a:gd name="connsiteY347" fmla="*/ 8003487 h 10287000"/>
              <a:gd name="connsiteX348" fmla="*/ 3493634 w 9854218"/>
              <a:gd name="connsiteY348" fmla="*/ 7993163 h 10287000"/>
              <a:gd name="connsiteX349" fmla="*/ 3493632 w 9854218"/>
              <a:gd name="connsiteY349" fmla="*/ 7982841 h 10287000"/>
              <a:gd name="connsiteX350" fmla="*/ 3514292 w 9854218"/>
              <a:gd name="connsiteY350" fmla="*/ 7993163 h 10287000"/>
              <a:gd name="connsiteX351" fmla="*/ 3462640 w 9854218"/>
              <a:gd name="connsiteY351" fmla="*/ 7941551 h 10287000"/>
              <a:gd name="connsiteX352" fmla="*/ 3452306 w 9854218"/>
              <a:gd name="connsiteY352" fmla="*/ 7931229 h 10287000"/>
              <a:gd name="connsiteX353" fmla="*/ 3452306 w 9854218"/>
              <a:gd name="connsiteY353" fmla="*/ 7920905 h 10287000"/>
              <a:gd name="connsiteX354" fmla="*/ 3452306 w 9854218"/>
              <a:gd name="connsiteY354" fmla="*/ 7910582 h 10287000"/>
              <a:gd name="connsiteX355" fmla="*/ 3441976 w 9854218"/>
              <a:gd name="connsiteY355" fmla="*/ 7920905 h 10287000"/>
              <a:gd name="connsiteX356" fmla="*/ 3442472 w 9854218"/>
              <a:gd name="connsiteY356" fmla="*/ 7922889 h 10287000"/>
              <a:gd name="connsiteX357" fmla="*/ 3400006 w 9854218"/>
              <a:gd name="connsiteY357" fmla="*/ 7886874 h 10287000"/>
              <a:gd name="connsiteX358" fmla="*/ 3266348 w 9854218"/>
              <a:gd name="connsiteY358" fmla="*/ 7693805 h 10287000"/>
              <a:gd name="connsiteX359" fmla="*/ 3256018 w 9854218"/>
              <a:gd name="connsiteY359" fmla="*/ 7683485 h 10287000"/>
              <a:gd name="connsiteX360" fmla="*/ 3245690 w 9854218"/>
              <a:gd name="connsiteY360" fmla="*/ 7662839 h 10287000"/>
              <a:gd name="connsiteX361" fmla="*/ 3245688 w 9854218"/>
              <a:gd name="connsiteY361" fmla="*/ 7673162 h 10287000"/>
              <a:gd name="connsiteX362" fmla="*/ 3233204 w 9854218"/>
              <a:gd name="connsiteY362" fmla="*/ 7637403 h 10287000"/>
              <a:gd name="connsiteX363" fmla="*/ 3217256 w 9854218"/>
              <a:gd name="connsiteY363" fmla="*/ 7536666 h 10287000"/>
              <a:gd name="connsiteX364" fmla="*/ 3221402 w 9854218"/>
              <a:gd name="connsiteY364" fmla="*/ 7555992 h 10287000"/>
              <a:gd name="connsiteX365" fmla="*/ 3225024 w 9854218"/>
              <a:gd name="connsiteY365" fmla="*/ 7559613 h 10287000"/>
              <a:gd name="connsiteX366" fmla="*/ 3225026 w 9854218"/>
              <a:gd name="connsiteY366" fmla="*/ 7566182 h 10287000"/>
              <a:gd name="connsiteX367" fmla="*/ 3222992 w 9854218"/>
              <a:gd name="connsiteY367" fmla="*/ 7563411 h 10287000"/>
              <a:gd name="connsiteX368" fmla="*/ 3228820 w 9854218"/>
              <a:gd name="connsiteY368" fmla="*/ 7590581 h 10287000"/>
              <a:gd name="connsiteX369" fmla="*/ 3235356 w 9854218"/>
              <a:gd name="connsiteY369" fmla="*/ 7590581 h 10287000"/>
              <a:gd name="connsiteX370" fmla="*/ 3225026 w 9854218"/>
              <a:gd name="connsiteY370" fmla="*/ 7569936 h 10287000"/>
              <a:gd name="connsiteX371" fmla="*/ 3225026 w 9854218"/>
              <a:gd name="connsiteY371" fmla="*/ 7566182 h 10287000"/>
              <a:gd name="connsiteX372" fmla="*/ 3235356 w 9854218"/>
              <a:gd name="connsiteY372" fmla="*/ 7580259 h 10287000"/>
              <a:gd name="connsiteX373" fmla="*/ 576853 w 9854218"/>
              <a:gd name="connsiteY373" fmla="*/ 7500311 h 10287000"/>
              <a:gd name="connsiteX374" fmla="*/ 576661 w 9854218"/>
              <a:gd name="connsiteY374" fmla="*/ 7505700 h 10287000"/>
              <a:gd name="connsiteX375" fmla="*/ 577664 w 9854218"/>
              <a:gd name="connsiteY375" fmla="*/ 7506488 h 10287000"/>
              <a:gd name="connsiteX376" fmla="*/ 580756 w 9854218"/>
              <a:gd name="connsiteY376" fmla="*/ 7503573 h 10287000"/>
              <a:gd name="connsiteX377" fmla="*/ 3058964 w 9854218"/>
              <a:gd name="connsiteY377" fmla="*/ 7357428 h 10287000"/>
              <a:gd name="connsiteX378" fmla="*/ 3110093 w 9854218"/>
              <a:gd name="connsiteY378" fmla="*/ 7465419 h 10287000"/>
              <a:gd name="connsiteX379" fmla="*/ 3147628 w 9854218"/>
              <a:gd name="connsiteY379" fmla="*/ 7527669 h 10287000"/>
              <a:gd name="connsiteX380" fmla="*/ 1935281 w 9854218"/>
              <a:gd name="connsiteY380" fmla="*/ 7216802 h 10287000"/>
              <a:gd name="connsiteX381" fmla="*/ 1937030 w 9854218"/>
              <a:gd name="connsiteY381" fmla="*/ 7220294 h 10287000"/>
              <a:gd name="connsiteX382" fmla="*/ 1937028 w 9854218"/>
              <a:gd name="connsiteY382" fmla="*/ 7232948 h 10287000"/>
              <a:gd name="connsiteX383" fmla="*/ 1937028 w 9854218"/>
              <a:gd name="connsiteY383" fmla="*/ 7245597 h 10287000"/>
              <a:gd name="connsiteX384" fmla="*/ 1935281 w 9854218"/>
              <a:gd name="connsiteY384" fmla="*/ 7216802 h 10287000"/>
              <a:gd name="connsiteX385" fmla="*/ 2891850 w 9854218"/>
              <a:gd name="connsiteY385" fmla="*/ 7157030 h 10287000"/>
              <a:gd name="connsiteX386" fmla="*/ 2894432 w 9854218"/>
              <a:gd name="connsiteY386" fmla="*/ 7157030 h 10287000"/>
              <a:gd name="connsiteX387" fmla="*/ 2894429 w 9854218"/>
              <a:gd name="connsiteY387" fmla="*/ 7167353 h 10287000"/>
              <a:gd name="connsiteX388" fmla="*/ 404158 w 9854218"/>
              <a:gd name="connsiteY388" fmla="*/ 7137999 h 10287000"/>
              <a:gd name="connsiteX389" fmla="*/ 401374 w 9854218"/>
              <a:gd name="connsiteY389" fmla="*/ 7139007 h 10287000"/>
              <a:gd name="connsiteX390" fmla="*/ 408661 w 9854218"/>
              <a:gd name="connsiteY390" fmla="*/ 7178088 h 10287000"/>
              <a:gd name="connsiteX391" fmla="*/ 412363 w 9854218"/>
              <a:gd name="connsiteY391" fmla="*/ 7181183 h 10287000"/>
              <a:gd name="connsiteX392" fmla="*/ 2918046 w 9854218"/>
              <a:gd name="connsiteY392" fmla="*/ 7071500 h 10287000"/>
              <a:gd name="connsiteX393" fmla="*/ 2915096 w 9854218"/>
              <a:gd name="connsiteY393" fmla="*/ 7074452 h 10287000"/>
              <a:gd name="connsiteX394" fmla="*/ 2935756 w 9854218"/>
              <a:gd name="connsiteY394" fmla="*/ 7157030 h 10287000"/>
              <a:gd name="connsiteX395" fmla="*/ 2884102 w 9854218"/>
              <a:gd name="connsiteY395" fmla="*/ 7126059 h 10287000"/>
              <a:gd name="connsiteX396" fmla="*/ 2889268 w 9854218"/>
              <a:gd name="connsiteY396" fmla="*/ 7146705 h 10287000"/>
              <a:gd name="connsiteX397" fmla="*/ 2891850 w 9854218"/>
              <a:gd name="connsiteY397" fmla="*/ 7157030 h 10287000"/>
              <a:gd name="connsiteX398" fmla="*/ 2884104 w 9854218"/>
              <a:gd name="connsiteY398" fmla="*/ 7157030 h 10287000"/>
              <a:gd name="connsiteX399" fmla="*/ 2884104 w 9854218"/>
              <a:gd name="connsiteY399" fmla="*/ 7167354 h 10287000"/>
              <a:gd name="connsiteX400" fmla="*/ 2884104 w 9854218"/>
              <a:gd name="connsiteY400" fmla="*/ 7177674 h 10287000"/>
              <a:gd name="connsiteX401" fmla="*/ 2915096 w 9854218"/>
              <a:gd name="connsiteY401" fmla="*/ 7229289 h 10287000"/>
              <a:gd name="connsiteX402" fmla="*/ 2925425 w 9854218"/>
              <a:gd name="connsiteY402" fmla="*/ 7239612 h 10287000"/>
              <a:gd name="connsiteX403" fmla="*/ 2935756 w 9854218"/>
              <a:gd name="connsiteY403" fmla="*/ 7260254 h 10287000"/>
              <a:gd name="connsiteX404" fmla="*/ 2946089 w 9854218"/>
              <a:gd name="connsiteY404" fmla="*/ 7270578 h 10287000"/>
              <a:gd name="connsiteX405" fmla="*/ 2935752 w 9854218"/>
              <a:gd name="connsiteY405" fmla="*/ 7249928 h 10287000"/>
              <a:gd name="connsiteX406" fmla="*/ 2925425 w 9854218"/>
              <a:gd name="connsiteY406" fmla="*/ 7229289 h 10287000"/>
              <a:gd name="connsiteX407" fmla="*/ 2977079 w 9854218"/>
              <a:gd name="connsiteY407" fmla="*/ 7280901 h 10287000"/>
              <a:gd name="connsiteX408" fmla="*/ 2984831 w 9854218"/>
              <a:gd name="connsiteY408" fmla="*/ 7257674 h 10287000"/>
              <a:gd name="connsiteX409" fmla="*/ 3003734 w 9854218"/>
              <a:gd name="connsiteY409" fmla="*/ 7251377 h 10287000"/>
              <a:gd name="connsiteX410" fmla="*/ 2942093 w 9854218"/>
              <a:gd name="connsiteY410" fmla="*/ 7133019 h 10287000"/>
              <a:gd name="connsiteX411" fmla="*/ 2915093 w 9854218"/>
              <a:gd name="connsiteY411" fmla="*/ 7063944 h 10287000"/>
              <a:gd name="connsiteX412" fmla="*/ 2915093 w 9854218"/>
              <a:gd name="connsiteY412" fmla="*/ 7064126 h 10287000"/>
              <a:gd name="connsiteX413" fmla="*/ 2915164 w 9854218"/>
              <a:gd name="connsiteY413" fmla="*/ 7064126 h 10287000"/>
              <a:gd name="connsiteX414" fmla="*/ 2915093 w 9854218"/>
              <a:gd name="connsiteY414" fmla="*/ 7063944 h 10287000"/>
              <a:gd name="connsiteX415" fmla="*/ 2849382 w 9854218"/>
              <a:gd name="connsiteY415" fmla="*/ 6895821 h 10287000"/>
              <a:gd name="connsiteX416" fmla="*/ 2848265 w 9854218"/>
              <a:gd name="connsiteY416" fmla="*/ 6901058 h 10287000"/>
              <a:gd name="connsiteX417" fmla="*/ 2860859 w 9854218"/>
              <a:gd name="connsiteY417" fmla="*/ 6936381 h 10287000"/>
              <a:gd name="connsiteX418" fmla="*/ 2875322 w 9854218"/>
              <a:gd name="connsiteY418" fmla="*/ 6962196 h 10287000"/>
              <a:gd name="connsiteX419" fmla="*/ 385241 w 9854218"/>
              <a:gd name="connsiteY419" fmla="*/ 6674598 h 10287000"/>
              <a:gd name="connsiteX420" fmla="*/ 385633 w 9854218"/>
              <a:gd name="connsiteY420" fmla="*/ 6679001 h 10287000"/>
              <a:gd name="connsiteX421" fmla="*/ 390691 w 9854218"/>
              <a:gd name="connsiteY421" fmla="*/ 6735674 h 10287000"/>
              <a:gd name="connsiteX422" fmla="*/ 520061 w 9854218"/>
              <a:gd name="connsiteY422" fmla="*/ 7276901 h 10287000"/>
              <a:gd name="connsiteX423" fmla="*/ 526588 w 9854218"/>
              <a:gd name="connsiteY423" fmla="*/ 7350027 h 10287000"/>
              <a:gd name="connsiteX424" fmla="*/ 553093 w 9854218"/>
              <a:gd name="connsiteY424" fmla="*/ 7399248 h 10287000"/>
              <a:gd name="connsiteX425" fmla="*/ 566546 w 9854218"/>
              <a:gd name="connsiteY425" fmla="*/ 7302215 h 10287000"/>
              <a:gd name="connsiteX426" fmla="*/ 616675 w 9854218"/>
              <a:gd name="connsiteY426" fmla="*/ 7533593 h 10287000"/>
              <a:gd name="connsiteX427" fmla="*/ 614161 w 9854218"/>
              <a:gd name="connsiteY427" fmla="*/ 7546719 h 10287000"/>
              <a:gd name="connsiteX428" fmla="*/ 609307 w 9854218"/>
              <a:gd name="connsiteY428" fmla="*/ 7540304 h 10287000"/>
              <a:gd name="connsiteX429" fmla="*/ 620531 w 9854218"/>
              <a:gd name="connsiteY429" fmla="*/ 7570017 h 10287000"/>
              <a:gd name="connsiteX430" fmla="*/ 648503 w 9854218"/>
              <a:gd name="connsiteY430" fmla="*/ 7635690 h 10287000"/>
              <a:gd name="connsiteX431" fmla="*/ 627220 w 9854218"/>
              <a:gd name="connsiteY431" fmla="*/ 7644969 h 10287000"/>
              <a:gd name="connsiteX432" fmla="*/ 698768 w 9854218"/>
              <a:gd name="connsiteY432" fmla="*/ 7785975 h 10287000"/>
              <a:gd name="connsiteX433" fmla="*/ 705985 w 9854218"/>
              <a:gd name="connsiteY433" fmla="*/ 7842338 h 10287000"/>
              <a:gd name="connsiteX434" fmla="*/ 719231 w 9854218"/>
              <a:gd name="connsiteY434" fmla="*/ 7878117 h 10287000"/>
              <a:gd name="connsiteX435" fmla="*/ 727777 w 9854218"/>
              <a:gd name="connsiteY435" fmla="*/ 7870068 h 10287000"/>
              <a:gd name="connsiteX436" fmla="*/ 784700 w 9854218"/>
              <a:gd name="connsiteY436" fmla="*/ 8012382 h 10287000"/>
              <a:gd name="connsiteX437" fmla="*/ 781397 w 9854218"/>
              <a:gd name="connsiteY437" fmla="*/ 8012736 h 10287000"/>
              <a:gd name="connsiteX438" fmla="*/ 795380 w 9854218"/>
              <a:gd name="connsiteY438" fmla="*/ 8042666 h 10287000"/>
              <a:gd name="connsiteX439" fmla="*/ 824632 w 9854218"/>
              <a:gd name="connsiteY439" fmla="*/ 8040041 h 10287000"/>
              <a:gd name="connsiteX440" fmla="*/ 983654 w 9854218"/>
              <a:gd name="connsiteY440" fmla="*/ 8335359 h 10287000"/>
              <a:gd name="connsiteX441" fmla="*/ 1037300 w 9854218"/>
              <a:gd name="connsiteY441" fmla="*/ 8419382 h 10287000"/>
              <a:gd name="connsiteX442" fmla="*/ 972338 w 9854218"/>
              <a:gd name="connsiteY442" fmla="*/ 8288648 h 10287000"/>
              <a:gd name="connsiteX443" fmla="*/ 580660 w 9854218"/>
              <a:gd name="connsiteY443" fmla="*/ 7306610 h 10287000"/>
              <a:gd name="connsiteX444" fmla="*/ 452429 w 9854218"/>
              <a:gd name="connsiteY444" fmla="*/ 6916037 h 10287000"/>
              <a:gd name="connsiteX445" fmla="*/ 2698146 w 9854218"/>
              <a:gd name="connsiteY445" fmla="*/ 6455090 h 10287000"/>
              <a:gd name="connsiteX446" fmla="*/ 2749798 w 9854218"/>
              <a:gd name="connsiteY446" fmla="*/ 6671862 h 10287000"/>
              <a:gd name="connsiteX447" fmla="*/ 2796288 w 9854218"/>
              <a:gd name="connsiteY447" fmla="*/ 6776381 h 10287000"/>
              <a:gd name="connsiteX448" fmla="*/ 2807396 w 9854218"/>
              <a:gd name="connsiteY448" fmla="*/ 6788406 h 10287000"/>
              <a:gd name="connsiteX449" fmla="*/ 2758038 w 9854218"/>
              <a:gd name="connsiteY449" fmla="*/ 6662120 h 10287000"/>
              <a:gd name="connsiteX450" fmla="*/ 2702070 w 9854218"/>
              <a:gd name="connsiteY450" fmla="*/ 6463778 h 10287000"/>
              <a:gd name="connsiteX451" fmla="*/ 1578806 w 9854218"/>
              <a:gd name="connsiteY451" fmla="*/ 6051324 h 10287000"/>
              <a:gd name="connsiteX452" fmla="*/ 1578095 w 9854218"/>
              <a:gd name="connsiteY452" fmla="*/ 6052265 h 10287000"/>
              <a:gd name="connsiteX453" fmla="*/ 1579340 w 9854218"/>
              <a:gd name="connsiteY453" fmla="*/ 6053457 h 10287000"/>
              <a:gd name="connsiteX454" fmla="*/ 3157676 w 9854218"/>
              <a:gd name="connsiteY454" fmla="*/ 5831444 h 10287000"/>
              <a:gd name="connsiteX455" fmla="*/ 3167154 w 9854218"/>
              <a:gd name="connsiteY455" fmla="*/ 5897463 h 10287000"/>
              <a:gd name="connsiteX456" fmla="*/ 3179536 w 9854218"/>
              <a:gd name="connsiteY456" fmla="*/ 5918415 h 10287000"/>
              <a:gd name="connsiteX457" fmla="*/ 3183389 w 9854218"/>
              <a:gd name="connsiteY457" fmla="*/ 5926548 h 10287000"/>
              <a:gd name="connsiteX458" fmla="*/ 1608035 w 9854218"/>
              <a:gd name="connsiteY458" fmla="*/ 5790446 h 10287000"/>
              <a:gd name="connsiteX459" fmla="*/ 1608806 w 9854218"/>
              <a:gd name="connsiteY459" fmla="*/ 5802330 h 10287000"/>
              <a:gd name="connsiteX460" fmla="*/ 1608036 w 9854218"/>
              <a:gd name="connsiteY460" fmla="*/ 5803103 h 10287000"/>
              <a:gd name="connsiteX461" fmla="*/ 1620094 w 9854218"/>
              <a:gd name="connsiteY461" fmla="*/ 5777793 h 10287000"/>
              <a:gd name="connsiteX462" fmla="*/ 1620690 w 9854218"/>
              <a:gd name="connsiteY462" fmla="*/ 5777793 h 10287000"/>
              <a:gd name="connsiteX463" fmla="*/ 1620689 w 9854218"/>
              <a:gd name="connsiteY463" fmla="*/ 5790449 h 10287000"/>
              <a:gd name="connsiteX464" fmla="*/ 1620094 w 9854218"/>
              <a:gd name="connsiteY464" fmla="*/ 5777793 h 10287000"/>
              <a:gd name="connsiteX465" fmla="*/ 987599 w 9854218"/>
              <a:gd name="connsiteY465" fmla="*/ 5658741 h 10287000"/>
              <a:gd name="connsiteX466" fmla="*/ 986690 w 9854218"/>
              <a:gd name="connsiteY466" fmla="*/ 5662070 h 10287000"/>
              <a:gd name="connsiteX467" fmla="*/ 988007 w 9854218"/>
              <a:gd name="connsiteY467" fmla="*/ 5663910 h 10287000"/>
              <a:gd name="connsiteX468" fmla="*/ 179521 w 9854218"/>
              <a:gd name="connsiteY468" fmla="*/ 5654276 h 10287000"/>
              <a:gd name="connsiteX469" fmla="*/ 170569 w 9854218"/>
              <a:gd name="connsiteY469" fmla="*/ 5666250 h 10287000"/>
              <a:gd name="connsiteX470" fmla="*/ 203464 w 9854218"/>
              <a:gd name="connsiteY470" fmla="*/ 5869691 h 10287000"/>
              <a:gd name="connsiteX471" fmla="*/ 224344 w 9854218"/>
              <a:gd name="connsiteY471" fmla="*/ 6103695 h 10287000"/>
              <a:gd name="connsiteX472" fmla="*/ 211024 w 9854218"/>
              <a:gd name="connsiteY472" fmla="*/ 6119633 h 10287000"/>
              <a:gd name="connsiteX473" fmla="*/ 245357 w 9854218"/>
              <a:gd name="connsiteY473" fmla="*/ 6256604 h 10287000"/>
              <a:gd name="connsiteX474" fmla="*/ 254494 w 9854218"/>
              <a:gd name="connsiteY474" fmla="*/ 6358982 h 10287000"/>
              <a:gd name="connsiteX475" fmla="*/ 266614 w 9854218"/>
              <a:gd name="connsiteY475" fmla="*/ 6397541 h 10287000"/>
              <a:gd name="connsiteX476" fmla="*/ 260396 w 9854218"/>
              <a:gd name="connsiteY476" fmla="*/ 6349323 h 10287000"/>
              <a:gd name="connsiteX477" fmla="*/ 238729 w 9854218"/>
              <a:gd name="connsiteY477" fmla="*/ 6189101 h 10287000"/>
              <a:gd name="connsiteX478" fmla="*/ 245522 w 9854218"/>
              <a:gd name="connsiteY478" fmla="*/ 6100037 h 10287000"/>
              <a:gd name="connsiteX479" fmla="*/ 221948 w 9854218"/>
              <a:gd name="connsiteY479" fmla="*/ 5887466 h 10287000"/>
              <a:gd name="connsiteX480" fmla="*/ 214630 w 9854218"/>
              <a:gd name="connsiteY480" fmla="*/ 5676320 h 10287000"/>
              <a:gd name="connsiteX481" fmla="*/ 200849 w 9854218"/>
              <a:gd name="connsiteY481" fmla="*/ 5668716 h 10287000"/>
              <a:gd name="connsiteX482" fmla="*/ 179521 w 9854218"/>
              <a:gd name="connsiteY482" fmla="*/ 5654276 h 10287000"/>
              <a:gd name="connsiteX483" fmla="*/ 207314 w 9854218"/>
              <a:gd name="connsiteY483" fmla="*/ 5516166 h 10287000"/>
              <a:gd name="connsiteX484" fmla="*/ 207958 w 9854218"/>
              <a:gd name="connsiteY484" fmla="*/ 5528946 h 10287000"/>
              <a:gd name="connsiteX485" fmla="*/ 211150 w 9854218"/>
              <a:gd name="connsiteY485" fmla="*/ 5547980 h 10287000"/>
              <a:gd name="connsiteX486" fmla="*/ 210569 w 9854218"/>
              <a:gd name="connsiteY486" fmla="*/ 5526123 h 10287000"/>
              <a:gd name="connsiteX487" fmla="*/ 192424 w 9854218"/>
              <a:gd name="connsiteY487" fmla="*/ 5257115 h 10287000"/>
              <a:gd name="connsiteX488" fmla="*/ 193628 w 9854218"/>
              <a:gd name="connsiteY488" fmla="*/ 5272157 h 10287000"/>
              <a:gd name="connsiteX489" fmla="*/ 191896 w 9854218"/>
              <a:gd name="connsiteY489" fmla="*/ 5279469 h 10287000"/>
              <a:gd name="connsiteX490" fmla="*/ 193616 w 9854218"/>
              <a:gd name="connsiteY490" fmla="*/ 5297948 h 10287000"/>
              <a:gd name="connsiteX491" fmla="*/ 196162 w 9854218"/>
              <a:gd name="connsiteY491" fmla="*/ 5303711 h 10287000"/>
              <a:gd name="connsiteX492" fmla="*/ 193628 w 9854218"/>
              <a:gd name="connsiteY492" fmla="*/ 5272157 h 10287000"/>
              <a:gd name="connsiteX493" fmla="*/ 193729 w 9854218"/>
              <a:gd name="connsiteY493" fmla="*/ 5271741 h 10287000"/>
              <a:gd name="connsiteX494" fmla="*/ 192424 w 9854218"/>
              <a:gd name="connsiteY494" fmla="*/ 5257115 h 10287000"/>
              <a:gd name="connsiteX495" fmla="*/ 167189 w 9854218"/>
              <a:gd name="connsiteY495" fmla="*/ 5242794 h 10287000"/>
              <a:gd name="connsiteX496" fmla="*/ 169834 w 9854218"/>
              <a:gd name="connsiteY496" fmla="*/ 5251772 h 10287000"/>
              <a:gd name="connsiteX497" fmla="*/ 174181 w 9854218"/>
              <a:gd name="connsiteY497" fmla="*/ 5434740 h 10287000"/>
              <a:gd name="connsiteX498" fmla="*/ 175744 w 9854218"/>
              <a:gd name="connsiteY498" fmla="*/ 5481300 h 10287000"/>
              <a:gd name="connsiteX499" fmla="*/ 176030 w 9854218"/>
              <a:gd name="connsiteY499" fmla="*/ 5479637 h 10287000"/>
              <a:gd name="connsiteX500" fmla="*/ 181550 w 9854218"/>
              <a:gd name="connsiteY500" fmla="*/ 5458872 h 10287000"/>
              <a:gd name="connsiteX501" fmla="*/ 193984 w 9854218"/>
              <a:gd name="connsiteY501" fmla="*/ 5474340 h 10287000"/>
              <a:gd name="connsiteX502" fmla="*/ 201959 w 9854218"/>
              <a:gd name="connsiteY502" fmla="*/ 5477472 h 10287000"/>
              <a:gd name="connsiteX503" fmla="*/ 196402 w 9854218"/>
              <a:gd name="connsiteY503" fmla="*/ 5432868 h 10287000"/>
              <a:gd name="connsiteX504" fmla="*/ 176849 w 9854218"/>
              <a:gd name="connsiteY504" fmla="*/ 5308184 h 10287000"/>
              <a:gd name="connsiteX505" fmla="*/ 173353 w 9854218"/>
              <a:gd name="connsiteY505" fmla="*/ 5243462 h 10287000"/>
              <a:gd name="connsiteX506" fmla="*/ 1645996 w 9854218"/>
              <a:gd name="connsiteY506" fmla="*/ 5183081 h 10287000"/>
              <a:gd name="connsiteX507" fmla="*/ 1645996 w 9854218"/>
              <a:gd name="connsiteY507" fmla="*/ 5195732 h 10287000"/>
              <a:gd name="connsiteX508" fmla="*/ 1633342 w 9854218"/>
              <a:gd name="connsiteY508" fmla="*/ 5195732 h 10287000"/>
              <a:gd name="connsiteX509" fmla="*/ 1620689 w 9854218"/>
              <a:gd name="connsiteY509" fmla="*/ 5043891 h 10287000"/>
              <a:gd name="connsiteX510" fmla="*/ 1633343 w 9854218"/>
              <a:gd name="connsiteY510" fmla="*/ 5119812 h 10287000"/>
              <a:gd name="connsiteX511" fmla="*/ 1620690 w 9854218"/>
              <a:gd name="connsiteY511" fmla="*/ 5145120 h 10287000"/>
              <a:gd name="connsiteX512" fmla="*/ 1633342 w 9854218"/>
              <a:gd name="connsiteY512" fmla="*/ 5170424 h 10287000"/>
              <a:gd name="connsiteX513" fmla="*/ 1633343 w 9854218"/>
              <a:gd name="connsiteY513" fmla="*/ 5183081 h 10287000"/>
              <a:gd name="connsiteX514" fmla="*/ 1633342 w 9854218"/>
              <a:gd name="connsiteY514" fmla="*/ 5195732 h 10287000"/>
              <a:gd name="connsiteX515" fmla="*/ 1633342 w 9854218"/>
              <a:gd name="connsiteY515" fmla="*/ 5208387 h 10287000"/>
              <a:gd name="connsiteX516" fmla="*/ 1633343 w 9854218"/>
              <a:gd name="connsiteY516" fmla="*/ 5221041 h 10287000"/>
              <a:gd name="connsiteX517" fmla="*/ 1645996 w 9854218"/>
              <a:gd name="connsiteY517" fmla="*/ 5221038 h 10287000"/>
              <a:gd name="connsiteX518" fmla="*/ 1620689 w 9854218"/>
              <a:gd name="connsiteY518" fmla="*/ 5233692 h 10287000"/>
              <a:gd name="connsiteX519" fmla="*/ 1633343 w 9854218"/>
              <a:gd name="connsiteY519" fmla="*/ 5246346 h 10287000"/>
              <a:gd name="connsiteX520" fmla="*/ 1620689 w 9854218"/>
              <a:gd name="connsiteY520" fmla="*/ 5284307 h 10287000"/>
              <a:gd name="connsiteX521" fmla="*/ 1620694 w 9854218"/>
              <a:gd name="connsiteY521" fmla="*/ 5360228 h 10287000"/>
              <a:gd name="connsiteX522" fmla="*/ 1608036 w 9854218"/>
              <a:gd name="connsiteY522" fmla="*/ 5372882 h 10287000"/>
              <a:gd name="connsiteX523" fmla="*/ 1620689 w 9854218"/>
              <a:gd name="connsiteY523" fmla="*/ 5385533 h 10287000"/>
              <a:gd name="connsiteX524" fmla="*/ 1608035 w 9854218"/>
              <a:gd name="connsiteY524" fmla="*/ 5385537 h 10287000"/>
              <a:gd name="connsiteX525" fmla="*/ 1620689 w 9854218"/>
              <a:gd name="connsiteY525" fmla="*/ 5512071 h 10287000"/>
              <a:gd name="connsiteX526" fmla="*/ 1620690 w 9854218"/>
              <a:gd name="connsiteY526" fmla="*/ 5524721 h 10287000"/>
              <a:gd name="connsiteX527" fmla="*/ 1620689 w 9854218"/>
              <a:gd name="connsiteY527" fmla="*/ 5550032 h 10287000"/>
              <a:gd name="connsiteX528" fmla="*/ 1633342 w 9854218"/>
              <a:gd name="connsiteY528" fmla="*/ 5550032 h 10287000"/>
              <a:gd name="connsiteX529" fmla="*/ 1620689 w 9854218"/>
              <a:gd name="connsiteY529" fmla="*/ 5651259 h 10287000"/>
              <a:gd name="connsiteX530" fmla="*/ 1608035 w 9854218"/>
              <a:gd name="connsiteY530" fmla="*/ 5651259 h 10287000"/>
              <a:gd name="connsiteX531" fmla="*/ 1608035 w 9854218"/>
              <a:gd name="connsiteY531" fmla="*/ 5663913 h 10287000"/>
              <a:gd name="connsiteX532" fmla="*/ 1620689 w 9854218"/>
              <a:gd name="connsiteY532" fmla="*/ 5676567 h 10287000"/>
              <a:gd name="connsiteX533" fmla="*/ 1620689 w 9854218"/>
              <a:gd name="connsiteY533" fmla="*/ 5689218 h 10287000"/>
              <a:gd name="connsiteX534" fmla="*/ 1633342 w 9854218"/>
              <a:gd name="connsiteY534" fmla="*/ 5701869 h 10287000"/>
              <a:gd name="connsiteX535" fmla="*/ 1619108 w 9854218"/>
              <a:gd name="connsiteY535" fmla="*/ 5757035 h 10287000"/>
              <a:gd name="connsiteX536" fmla="*/ 1620094 w 9854218"/>
              <a:gd name="connsiteY536" fmla="*/ 5777793 h 10287000"/>
              <a:gd name="connsiteX537" fmla="*/ 1608035 w 9854218"/>
              <a:gd name="connsiteY537" fmla="*/ 5777793 h 10287000"/>
              <a:gd name="connsiteX538" fmla="*/ 1608036 w 9854218"/>
              <a:gd name="connsiteY538" fmla="*/ 5765139 h 10287000"/>
              <a:gd name="connsiteX539" fmla="*/ 1595382 w 9854218"/>
              <a:gd name="connsiteY539" fmla="*/ 5714528 h 10287000"/>
              <a:gd name="connsiteX540" fmla="*/ 1595386 w 9854218"/>
              <a:gd name="connsiteY540" fmla="*/ 5701874 h 10287000"/>
              <a:gd name="connsiteX541" fmla="*/ 1582726 w 9854218"/>
              <a:gd name="connsiteY541" fmla="*/ 5714528 h 10287000"/>
              <a:gd name="connsiteX542" fmla="*/ 1557422 w 9854218"/>
              <a:gd name="connsiteY542" fmla="*/ 5499417 h 10287000"/>
              <a:gd name="connsiteX543" fmla="*/ 1570076 w 9854218"/>
              <a:gd name="connsiteY543" fmla="*/ 5372882 h 10287000"/>
              <a:gd name="connsiteX544" fmla="*/ 1608035 w 9854218"/>
              <a:gd name="connsiteY544" fmla="*/ 5271653 h 10287000"/>
              <a:gd name="connsiteX545" fmla="*/ 1620689 w 9854218"/>
              <a:gd name="connsiteY545" fmla="*/ 5043891 h 10287000"/>
              <a:gd name="connsiteX546" fmla="*/ 139210 w 9854218"/>
              <a:gd name="connsiteY546" fmla="*/ 4996022 h 10287000"/>
              <a:gd name="connsiteX547" fmla="*/ 139087 w 9854218"/>
              <a:gd name="connsiteY547" fmla="*/ 5001062 h 10287000"/>
              <a:gd name="connsiteX548" fmla="*/ 127640 w 9854218"/>
              <a:gd name="connsiteY548" fmla="*/ 5102522 h 10287000"/>
              <a:gd name="connsiteX549" fmla="*/ 143042 w 9854218"/>
              <a:gd name="connsiteY549" fmla="*/ 5144790 h 10287000"/>
              <a:gd name="connsiteX550" fmla="*/ 144632 w 9854218"/>
              <a:gd name="connsiteY550" fmla="*/ 5154192 h 10287000"/>
              <a:gd name="connsiteX551" fmla="*/ 142862 w 9854218"/>
              <a:gd name="connsiteY551" fmla="*/ 5083734 h 10287000"/>
              <a:gd name="connsiteX552" fmla="*/ 142894 w 9854218"/>
              <a:gd name="connsiteY552" fmla="*/ 5017103 h 10287000"/>
              <a:gd name="connsiteX553" fmla="*/ 2966222 w 9854218"/>
              <a:gd name="connsiteY553" fmla="*/ 4796178 h 10287000"/>
              <a:gd name="connsiteX554" fmla="*/ 2947385 w 9854218"/>
              <a:gd name="connsiteY554" fmla="*/ 4848713 h 10287000"/>
              <a:gd name="connsiteX555" fmla="*/ 3017699 w 9854218"/>
              <a:gd name="connsiteY555" fmla="*/ 5700701 h 10287000"/>
              <a:gd name="connsiteX556" fmla="*/ 3017195 w 9854218"/>
              <a:gd name="connsiteY556" fmla="*/ 5858349 h 10287000"/>
              <a:gd name="connsiteX557" fmla="*/ 3016649 w 9854218"/>
              <a:gd name="connsiteY557" fmla="*/ 6072003 h 10287000"/>
              <a:gd name="connsiteX558" fmla="*/ 3109499 w 9854218"/>
              <a:gd name="connsiteY558" fmla="*/ 6487352 h 10287000"/>
              <a:gd name="connsiteX559" fmla="*/ 3193523 w 9854218"/>
              <a:gd name="connsiteY559" fmla="*/ 6763580 h 10287000"/>
              <a:gd name="connsiteX560" fmla="*/ 3215621 w 9854218"/>
              <a:gd name="connsiteY560" fmla="*/ 6797463 h 10287000"/>
              <a:gd name="connsiteX561" fmla="*/ 3303474 w 9854218"/>
              <a:gd name="connsiteY561" fmla="*/ 6938549 h 10287000"/>
              <a:gd name="connsiteX562" fmla="*/ 3273834 w 9854218"/>
              <a:gd name="connsiteY562" fmla="*/ 6927000 h 10287000"/>
              <a:gd name="connsiteX563" fmla="*/ 3415644 w 9854218"/>
              <a:gd name="connsiteY563" fmla="*/ 7264004 h 10287000"/>
              <a:gd name="connsiteX564" fmla="*/ 3440762 w 9854218"/>
              <a:gd name="connsiteY564" fmla="*/ 7265252 h 10287000"/>
              <a:gd name="connsiteX565" fmla="*/ 3497912 w 9854218"/>
              <a:gd name="connsiteY565" fmla="*/ 7381436 h 10287000"/>
              <a:gd name="connsiteX566" fmla="*/ 3572770 w 9854218"/>
              <a:gd name="connsiteY566" fmla="*/ 7495980 h 10287000"/>
              <a:gd name="connsiteX567" fmla="*/ 3594125 w 9854218"/>
              <a:gd name="connsiteY567" fmla="*/ 7572603 h 10287000"/>
              <a:gd name="connsiteX568" fmla="*/ 3644740 w 9854218"/>
              <a:gd name="connsiteY568" fmla="*/ 7617936 h 10287000"/>
              <a:gd name="connsiteX569" fmla="*/ 3749616 w 9854218"/>
              <a:gd name="connsiteY569" fmla="*/ 7786866 h 10287000"/>
              <a:gd name="connsiteX570" fmla="*/ 3817064 w 9854218"/>
              <a:gd name="connsiteY570" fmla="*/ 7898523 h 10287000"/>
              <a:gd name="connsiteX571" fmla="*/ 3812542 w 9854218"/>
              <a:gd name="connsiteY571" fmla="*/ 7888224 h 10287000"/>
              <a:gd name="connsiteX572" fmla="*/ 3810908 w 9854218"/>
              <a:gd name="connsiteY572" fmla="*/ 7870512 h 10287000"/>
              <a:gd name="connsiteX573" fmla="*/ 3822840 w 9854218"/>
              <a:gd name="connsiteY573" fmla="*/ 7883699 h 10287000"/>
              <a:gd name="connsiteX574" fmla="*/ 3833136 w 9854218"/>
              <a:gd name="connsiteY574" fmla="*/ 7879172 h 10287000"/>
              <a:gd name="connsiteX575" fmla="*/ 3839292 w 9854218"/>
              <a:gd name="connsiteY575" fmla="*/ 7907186 h 10287000"/>
              <a:gd name="connsiteX576" fmla="*/ 3843814 w 9854218"/>
              <a:gd name="connsiteY576" fmla="*/ 7917485 h 10287000"/>
              <a:gd name="connsiteX577" fmla="*/ 3845448 w 9854218"/>
              <a:gd name="connsiteY577" fmla="*/ 7935197 h 10287000"/>
              <a:gd name="connsiteX578" fmla="*/ 3826106 w 9854218"/>
              <a:gd name="connsiteY578" fmla="*/ 7919123 h 10287000"/>
              <a:gd name="connsiteX579" fmla="*/ 3821928 w 9854218"/>
              <a:gd name="connsiteY579" fmla="*/ 7917495 h 10287000"/>
              <a:gd name="connsiteX580" fmla="*/ 4217118 w 9854218"/>
              <a:gd name="connsiteY580" fmla="*/ 8397302 h 10287000"/>
              <a:gd name="connsiteX581" fmla="*/ 4226942 w 9854218"/>
              <a:gd name="connsiteY581" fmla="*/ 8401994 h 10287000"/>
              <a:gd name="connsiteX582" fmla="*/ 4264216 w 9854218"/>
              <a:gd name="connsiteY582" fmla="*/ 8443161 h 10287000"/>
              <a:gd name="connsiteX583" fmla="*/ 4315950 w 9854218"/>
              <a:gd name="connsiteY583" fmla="*/ 8494650 h 10287000"/>
              <a:gd name="connsiteX584" fmla="*/ 4779590 w 9854218"/>
              <a:gd name="connsiteY584" fmla="*/ 8921636 h 10287000"/>
              <a:gd name="connsiteX585" fmla="*/ 5003136 w 9854218"/>
              <a:gd name="connsiteY585" fmla="*/ 9083376 h 10287000"/>
              <a:gd name="connsiteX586" fmla="*/ 5015632 w 9854218"/>
              <a:gd name="connsiteY586" fmla="*/ 9083552 h 10287000"/>
              <a:gd name="connsiteX587" fmla="*/ 5042230 w 9854218"/>
              <a:gd name="connsiteY587" fmla="*/ 9085005 h 10287000"/>
              <a:gd name="connsiteX588" fmla="*/ 5052194 w 9854218"/>
              <a:gd name="connsiteY588" fmla="*/ 9080643 h 10287000"/>
              <a:gd name="connsiteX589" fmla="*/ 4898326 w 9854218"/>
              <a:gd name="connsiteY589" fmla="*/ 8953278 h 10287000"/>
              <a:gd name="connsiteX590" fmla="*/ 4893268 w 9854218"/>
              <a:gd name="connsiteY590" fmla="*/ 8949717 h 10287000"/>
              <a:gd name="connsiteX591" fmla="*/ 4882082 w 9854218"/>
              <a:gd name="connsiteY591" fmla="*/ 8939832 h 10287000"/>
              <a:gd name="connsiteX592" fmla="*/ 4873380 w 9854218"/>
              <a:gd name="connsiteY592" fmla="*/ 8932628 h 10287000"/>
              <a:gd name="connsiteX593" fmla="*/ 4870010 w 9854218"/>
              <a:gd name="connsiteY593" fmla="*/ 8929164 h 10287000"/>
              <a:gd name="connsiteX594" fmla="*/ 4733957 w 9854218"/>
              <a:gd name="connsiteY594" fmla="*/ 8808936 h 10287000"/>
              <a:gd name="connsiteX595" fmla="*/ 4433788 w 9854218"/>
              <a:gd name="connsiteY595" fmla="*/ 8512905 h 10287000"/>
              <a:gd name="connsiteX596" fmla="*/ 4384469 w 9854218"/>
              <a:gd name="connsiteY596" fmla="*/ 8459937 h 10287000"/>
              <a:gd name="connsiteX597" fmla="*/ 4349390 w 9854218"/>
              <a:gd name="connsiteY597" fmla="*/ 8394454 h 10287000"/>
              <a:gd name="connsiteX598" fmla="*/ 4290320 w 9854218"/>
              <a:gd name="connsiteY598" fmla="*/ 8320214 h 10287000"/>
              <a:gd name="connsiteX599" fmla="*/ 4225055 w 9854218"/>
              <a:gd name="connsiteY599" fmla="*/ 8236626 h 10287000"/>
              <a:gd name="connsiteX600" fmla="*/ 4219649 w 9854218"/>
              <a:gd name="connsiteY600" fmla="*/ 8259875 h 10287000"/>
              <a:gd name="connsiteX601" fmla="*/ 4133375 w 9854218"/>
              <a:gd name="connsiteY601" fmla="*/ 8174462 h 10287000"/>
              <a:gd name="connsiteX602" fmla="*/ 4052508 w 9854218"/>
              <a:gd name="connsiteY602" fmla="*/ 8065806 h 10287000"/>
              <a:gd name="connsiteX603" fmla="*/ 4006766 w 9854218"/>
              <a:gd name="connsiteY603" fmla="*/ 7981653 h 10287000"/>
              <a:gd name="connsiteX604" fmla="*/ 3989472 w 9854218"/>
              <a:gd name="connsiteY604" fmla="*/ 7985799 h 10287000"/>
              <a:gd name="connsiteX605" fmla="*/ 3868270 w 9854218"/>
              <a:gd name="connsiteY605" fmla="*/ 7769745 h 10287000"/>
              <a:gd name="connsiteX606" fmla="*/ 3743464 w 9854218"/>
              <a:gd name="connsiteY606" fmla="*/ 7569188 h 10287000"/>
              <a:gd name="connsiteX607" fmla="*/ 3735718 w 9854218"/>
              <a:gd name="connsiteY607" fmla="*/ 7567386 h 10287000"/>
              <a:gd name="connsiteX608" fmla="*/ 3737522 w 9854218"/>
              <a:gd name="connsiteY608" fmla="*/ 7559636 h 10287000"/>
              <a:gd name="connsiteX609" fmla="*/ 3725634 w 9854218"/>
              <a:gd name="connsiteY609" fmla="*/ 7540536 h 10287000"/>
              <a:gd name="connsiteX610" fmla="*/ 3733379 w 9854218"/>
              <a:gd name="connsiteY610" fmla="*/ 7542338 h 10287000"/>
              <a:gd name="connsiteX611" fmla="*/ 3736644 w 9854218"/>
              <a:gd name="connsiteY611" fmla="*/ 7543607 h 10287000"/>
              <a:gd name="connsiteX612" fmla="*/ 3739324 w 9854218"/>
              <a:gd name="connsiteY612" fmla="*/ 7551888 h 10287000"/>
              <a:gd name="connsiteX613" fmla="*/ 3739932 w 9854218"/>
              <a:gd name="connsiteY613" fmla="*/ 7544883 h 10287000"/>
              <a:gd name="connsiteX614" fmla="*/ 3736644 w 9854218"/>
              <a:gd name="connsiteY614" fmla="*/ 7543607 h 10287000"/>
              <a:gd name="connsiteX615" fmla="*/ 3732942 w 9854218"/>
              <a:gd name="connsiteY615" fmla="*/ 7532154 h 10287000"/>
              <a:gd name="connsiteX616" fmla="*/ 3715014 w 9854218"/>
              <a:gd name="connsiteY616" fmla="*/ 7480890 h 10287000"/>
              <a:gd name="connsiteX617" fmla="*/ 3862522 w 9854218"/>
              <a:gd name="connsiteY617" fmla="*/ 7654056 h 10287000"/>
              <a:gd name="connsiteX618" fmla="*/ 3831539 w 9854218"/>
              <a:gd name="connsiteY618" fmla="*/ 7646849 h 10287000"/>
              <a:gd name="connsiteX619" fmla="*/ 4019918 w 9854218"/>
              <a:gd name="connsiteY619" fmla="*/ 7960209 h 10287000"/>
              <a:gd name="connsiteX620" fmla="*/ 4044958 w 9854218"/>
              <a:gd name="connsiteY620" fmla="*/ 7957865 h 10287000"/>
              <a:gd name="connsiteX621" fmla="*/ 4118078 w 9854218"/>
              <a:gd name="connsiteY621" fmla="*/ 8064722 h 10287000"/>
              <a:gd name="connsiteX622" fmla="*/ 4208492 w 9854218"/>
              <a:gd name="connsiteY622" fmla="*/ 8167431 h 10287000"/>
              <a:gd name="connsiteX623" fmla="*/ 4240546 w 9854218"/>
              <a:gd name="connsiteY623" fmla="*/ 8240231 h 10287000"/>
              <a:gd name="connsiteX624" fmla="*/ 4297103 w 9854218"/>
              <a:gd name="connsiteY624" fmla="*/ 8277890 h 10287000"/>
              <a:gd name="connsiteX625" fmla="*/ 4347194 w 9854218"/>
              <a:gd name="connsiteY625" fmla="*/ 8347739 h 10287000"/>
              <a:gd name="connsiteX626" fmla="*/ 4351784 w 9854218"/>
              <a:gd name="connsiteY626" fmla="*/ 8352600 h 10287000"/>
              <a:gd name="connsiteX627" fmla="*/ 4361840 w 9854218"/>
              <a:gd name="connsiteY627" fmla="*/ 8340473 h 10287000"/>
              <a:gd name="connsiteX628" fmla="*/ 4268230 w 9854218"/>
              <a:gd name="connsiteY628" fmla="*/ 8210715 h 10287000"/>
              <a:gd name="connsiteX629" fmla="*/ 4380947 w 9854218"/>
              <a:gd name="connsiteY629" fmla="*/ 8337401 h 10287000"/>
              <a:gd name="connsiteX630" fmla="*/ 4391542 w 9854218"/>
              <a:gd name="connsiteY630" fmla="*/ 8337747 h 10287000"/>
              <a:gd name="connsiteX631" fmla="*/ 4408034 w 9854218"/>
              <a:gd name="connsiteY631" fmla="*/ 8361078 h 10287000"/>
              <a:gd name="connsiteX632" fmla="*/ 4635240 w 9854218"/>
              <a:gd name="connsiteY632" fmla="*/ 8586590 h 10287000"/>
              <a:gd name="connsiteX633" fmla="*/ 5039628 w 9854218"/>
              <a:gd name="connsiteY633" fmla="*/ 8963541 h 10287000"/>
              <a:gd name="connsiteX634" fmla="*/ 5454780 w 9854218"/>
              <a:gd name="connsiteY634" fmla="*/ 9255388 h 10287000"/>
              <a:gd name="connsiteX635" fmla="*/ 5905180 w 9854218"/>
              <a:gd name="connsiteY635" fmla="*/ 9536937 h 10287000"/>
              <a:gd name="connsiteX636" fmla="*/ 4854150 w 9854218"/>
              <a:gd name="connsiteY636" fmla="*/ 8681319 h 10287000"/>
              <a:gd name="connsiteX637" fmla="*/ 4576214 w 9854218"/>
              <a:gd name="connsiteY637" fmla="*/ 8371013 h 10287000"/>
              <a:gd name="connsiteX638" fmla="*/ 4394212 w 9854218"/>
              <a:gd name="connsiteY638" fmla="*/ 8183049 h 10287000"/>
              <a:gd name="connsiteX639" fmla="*/ 4349627 w 9854218"/>
              <a:gd name="connsiteY639" fmla="*/ 8105747 h 10287000"/>
              <a:gd name="connsiteX640" fmla="*/ 4344314 w 9854218"/>
              <a:gd name="connsiteY640" fmla="*/ 8098556 h 10287000"/>
              <a:gd name="connsiteX641" fmla="*/ 4243772 w 9854218"/>
              <a:gd name="connsiteY641" fmla="*/ 7987931 h 10287000"/>
              <a:gd name="connsiteX642" fmla="*/ 3267006 w 9854218"/>
              <a:gd name="connsiteY642" fmla="*/ 6235823 h 10287000"/>
              <a:gd name="connsiteX643" fmla="*/ 3211728 w 9854218"/>
              <a:gd name="connsiteY643" fmla="*/ 6031370 h 10287000"/>
              <a:gd name="connsiteX644" fmla="*/ 3206867 w 9854218"/>
              <a:gd name="connsiteY644" fmla="*/ 6033956 h 10287000"/>
              <a:gd name="connsiteX645" fmla="*/ 3199584 w 9854218"/>
              <a:gd name="connsiteY645" fmla="*/ 6028499 h 10287000"/>
              <a:gd name="connsiteX646" fmla="*/ 3192322 w 9854218"/>
              <a:gd name="connsiteY646" fmla="*/ 6019941 h 10287000"/>
              <a:gd name="connsiteX647" fmla="*/ 3227930 w 9854218"/>
              <a:gd name="connsiteY647" fmla="*/ 6178428 h 10287000"/>
              <a:gd name="connsiteX648" fmla="*/ 3224717 w 9854218"/>
              <a:gd name="connsiteY648" fmla="*/ 6218504 h 10287000"/>
              <a:gd name="connsiteX649" fmla="*/ 3221740 w 9854218"/>
              <a:gd name="connsiteY649" fmla="*/ 6219554 h 10287000"/>
              <a:gd name="connsiteX650" fmla="*/ 3233850 w 9854218"/>
              <a:gd name="connsiteY650" fmla="*/ 6276857 h 10287000"/>
              <a:gd name="connsiteX651" fmla="*/ 3262542 w 9854218"/>
              <a:gd name="connsiteY651" fmla="*/ 6371084 h 10287000"/>
              <a:gd name="connsiteX652" fmla="*/ 3286976 w 9854218"/>
              <a:gd name="connsiteY652" fmla="*/ 6377040 h 10287000"/>
              <a:gd name="connsiteX653" fmla="*/ 3321210 w 9854218"/>
              <a:gd name="connsiteY653" fmla="*/ 6501911 h 10287000"/>
              <a:gd name="connsiteX654" fmla="*/ 3373146 w 9854218"/>
              <a:gd name="connsiteY654" fmla="*/ 6628508 h 10287000"/>
              <a:gd name="connsiteX655" fmla="*/ 3379682 w 9854218"/>
              <a:gd name="connsiteY655" fmla="*/ 6707784 h 10287000"/>
              <a:gd name="connsiteX656" fmla="*/ 3420848 w 9854218"/>
              <a:gd name="connsiteY656" fmla="*/ 6761841 h 10287000"/>
              <a:gd name="connsiteX657" fmla="*/ 3492018 w 9854218"/>
              <a:gd name="connsiteY657" fmla="*/ 6947505 h 10287000"/>
              <a:gd name="connsiteX658" fmla="*/ 3537221 w 9854218"/>
              <a:gd name="connsiteY658" fmla="*/ 7069871 h 10287000"/>
              <a:gd name="connsiteX659" fmla="*/ 3534720 w 9854218"/>
              <a:gd name="connsiteY659" fmla="*/ 7058904 h 10287000"/>
              <a:gd name="connsiteX660" fmla="*/ 3536454 w 9854218"/>
              <a:gd name="connsiteY660" fmla="*/ 7041201 h 10287000"/>
              <a:gd name="connsiteX661" fmla="*/ 3545687 w 9854218"/>
              <a:gd name="connsiteY661" fmla="*/ 7056398 h 10287000"/>
              <a:gd name="connsiteX662" fmla="*/ 3556652 w 9854218"/>
              <a:gd name="connsiteY662" fmla="*/ 7053894 h 10287000"/>
              <a:gd name="connsiteX663" fmla="*/ 3557422 w 9854218"/>
              <a:gd name="connsiteY663" fmla="*/ 7082565 h 10287000"/>
              <a:gd name="connsiteX664" fmla="*/ 3559922 w 9854218"/>
              <a:gd name="connsiteY664" fmla="*/ 7093532 h 10287000"/>
              <a:gd name="connsiteX665" fmla="*/ 3558190 w 9854218"/>
              <a:gd name="connsiteY665" fmla="*/ 7111235 h 10287000"/>
              <a:gd name="connsiteX666" fmla="*/ 3542222 w 9854218"/>
              <a:gd name="connsiteY666" fmla="*/ 7091805 h 10287000"/>
              <a:gd name="connsiteX667" fmla="*/ 3516058 w 9854218"/>
              <a:gd name="connsiteY667" fmla="*/ 7103550 h 10287000"/>
              <a:gd name="connsiteX668" fmla="*/ 3433152 w 9854218"/>
              <a:gd name="connsiteY668" fmla="*/ 6891720 h 10287000"/>
              <a:gd name="connsiteX669" fmla="*/ 3366216 w 9854218"/>
              <a:gd name="connsiteY669" fmla="*/ 6699320 h 10287000"/>
              <a:gd name="connsiteX670" fmla="*/ 3353518 w 9854218"/>
              <a:gd name="connsiteY670" fmla="*/ 6719529 h 10287000"/>
              <a:gd name="connsiteX671" fmla="*/ 3299850 w 9854218"/>
              <a:gd name="connsiteY671" fmla="*/ 6610635 h 10287000"/>
              <a:gd name="connsiteX672" fmla="*/ 3258880 w 9854218"/>
              <a:gd name="connsiteY672" fmla="*/ 6481532 h 10287000"/>
              <a:gd name="connsiteX673" fmla="*/ 3243110 w 9854218"/>
              <a:gd name="connsiteY673" fmla="*/ 6387060 h 10287000"/>
              <a:gd name="connsiteX674" fmla="*/ 3225413 w 9854218"/>
              <a:gd name="connsiteY674" fmla="*/ 6385334 h 10287000"/>
              <a:gd name="connsiteX675" fmla="*/ 3193292 w 9854218"/>
              <a:gd name="connsiteY675" fmla="*/ 6257094 h 10287000"/>
              <a:gd name="connsiteX676" fmla="*/ 3186686 w 9854218"/>
              <a:gd name="connsiteY676" fmla="*/ 6225378 h 10287000"/>
              <a:gd name="connsiteX677" fmla="*/ 3176492 w 9854218"/>
              <a:gd name="connsiteY677" fmla="*/ 6225662 h 10287000"/>
              <a:gd name="connsiteX678" fmla="*/ 3162320 w 9854218"/>
              <a:gd name="connsiteY678" fmla="*/ 6199470 h 10287000"/>
              <a:gd name="connsiteX679" fmla="*/ 3154300 w 9854218"/>
              <a:gd name="connsiteY679" fmla="*/ 6149984 h 10287000"/>
              <a:gd name="connsiteX680" fmla="*/ 2993406 w 9854218"/>
              <a:gd name="connsiteY680" fmla="*/ 4859490 h 10287000"/>
              <a:gd name="connsiteX681" fmla="*/ 2966222 w 9854218"/>
              <a:gd name="connsiteY681" fmla="*/ 4796178 h 10287000"/>
              <a:gd name="connsiteX682" fmla="*/ 175099 w 9854218"/>
              <a:gd name="connsiteY682" fmla="*/ 4684419 h 10287000"/>
              <a:gd name="connsiteX683" fmla="*/ 171418 w 9854218"/>
              <a:gd name="connsiteY683" fmla="*/ 4693523 h 10287000"/>
              <a:gd name="connsiteX684" fmla="*/ 166832 w 9854218"/>
              <a:gd name="connsiteY684" fmla="*/ 4715702 h 10287000"/>
              <a:gd name="connsiteX685" fmla="*/ 154717 w 9854218"/>
              <a:gd name="connsiteY685" fmla="*/ 4696059 h 10287000"/>
              <a:gd name="connsiteX686" fmla="*/ 153653 w 9854218"/>
              <a:gd name="connsiteY686" fmla="*/ 4696379 h 10287000"/>
              <a:gd name="connsiteX687" fmla="*/ 162041 w 9854218"/>
              <a:gd name="connsiteY687" fmla="*/ 4772906 h 10287000"/>
              <a:gd name="connsiteX688" fmla="*/ 169337 w 9854218"/>
              <a:gd name="connsiteY688" fmla="*/ 4750575 h 10287000"/>
              <a:gd name="connsiteX689" fmla="*/ 174475 w 9854218"/>
              <a:gd name="connsiteY689" fmla="*/ 4695869 h 10287000"/>
              <a:gd name="connsiteX690" fmla="*/ 1004585 w 9854218"/>
              <a:gd name="connsiteY690" fmla="*/ 4636356 h 10287000"/>
              <a:gd name="connsiteX691" fmla="*/ 970019 w 9854218"/>
              <a:gd name="connsiteY691" fmla="*/ 4725380 h 10287000"/>
              <a:gd name="connsiteX692" fmla="*/ 965716 w 9854218"/>
              <a:gd name="connsiteY692" fmla="*/ 4750385 h 10287000"/>
              <a:gd name="connsiteX693" fmla="*/ 970034 w 9854218"/>
              <a:gd name="connsiteY693" fmla="*/ 4774376 h 10287000"/>
              <a:gd name="connsiteX694" fmla="*/ 965494 w 9854218"/>
              <a:gd name="connsiteY694" fmla="*/ 4831253 h 10287000"/>
              <a:gd name="connsiteX695" fmla="*/ 954268 w 9854218"/>
              <a:gd name="connsiteY695" fmla="*/ 4826603 h 10287000"/>
              <a:gd name="connsiteX696" fmla="*/ 953048 w 9854218"/>
              <a:gd name="connsiteY696" fmla="*/ 4824008 h 10287000"/>
              <a:gd name="connsiteX697" fmla="*/ 950050 w 9854218"/>
              <a:gd name="connsiteY697" fmla="*/ 4841435 h 10287000"/>
              <a:gd name="connsiteX698" fmla="*/ 943958 w 9854218"/>
              <a:gd name="connsiteY698" fmla="*/ 4841435 h 10287000"/>
              <a:gd name="connsiteX699" fmla="*/ 931352 w 9854218"/>
              <a:gd name="connsiteY699" fmla="*/ 4963230 h 10287000"/>
              <a:gd name="connsiteX700" fmla="*/ 929729 w 9854218"/>
              <a:gd name="connsiteY700" fmla="*/ 5122931 h 10287000"/>
              <a:gd name="connsiteX701" fmla="*/ 948533 w 9854218"/>
              <a:gd name="connsiteY701" fmla="*/ 5133290 h 10287000"/>
              <a:gd name="connsiteX702" fmla="*/ 948890 w 9854218"/>
              <a:gd name="connsiteY702" fmla="*/ 5243817 h 10287000"/>
              <a:gd name="connsiteX703" fmla="*/ 963448 w 9854218"/>
              <a:gd name="connsiteY703" fmla="*/ 5359716 h 10287000"/>
              <a:gd name="connsiteX704" fmla="*/ 951149 w 9854218"/>
              <a:gd name="connsiteY704" fmla="*/ 5426495 h 10287000"/>
              <a:gd name="connsiteX705" fmla="*/ 973013 w 9854218"/>
              <a:gd name="connsiteY705" fmla="*/ 5480220 h 10287000"/>
              <a:gd name="connsiteX706" fmla="*/ 974866 w 9854218"/>
              <a:gd name="connsiteY706" fmla="*/ 5553570 h 10287000"/>
              <a:gd name="connsiteX707" fmla="*/ 983561 w 9854218"/>
              <a:gd name="connsiteY707" fmla="*/ 5607579 h 10287000"/>
              <a:gd name="connsiteX708" fmla="*/ 983264 w 9854218"/>
              <a:gd name="connsiteY708" fmla="*/ 5603807 h 10287000"/>
              <a:gd name="connsiteX709" fmla="*/ 988007 w 9854218"/>
              <a:gd name="connsiteY709" fmla="*/ 5562681 h 10287000"/>
              <a:gd name="connsiteX710" fmla="*/ 1013318 w 9854218"/>
              <a:gd name="connsiteY710" fmla="*/ 5638604 h 10287000"/>
              <a:gd name="connsiteX711" fmla="*/ 1000663 w 9854218"/>
              <a:gd name="connsiteY711" fmla="*/ 5474109 h 10287000"/>
              <a:gd name="connsiteX712" fmla="*/ 1051279 w 9854218"/>
              <a:gd name="connsiteY712" fmla="*/ 5423496 h 10287000"/>
              <a:gd name="connsiteX713" fmla="*/ 1051136 w 9854218"/>
              <a:gd name="connsiteY713" fmla="*/ 5420049 h 10287000"/>
              <a:gd name="connsiteX714" fmla="*/ 1044272 w 9854218"/>
              <a:gd name="connsiteY714" fmla="*/ 5328966 h 10287000"/>
              <a:gd name="connsiteX715" fmla="*/ 1037272 w 9854218"/>
              <a:gd name="connsiteY715" fmla="*/ 5223147 h 10287000"/>
              <a:gd name="connsiteX716" fmla="*/ 1019735 w 9854218"/>
              <a:gd name="connsiteY716" fmla="*/ 5239334 h 10287000"/>
              <a:gd name="connsiteX717" fmla="*/ 996383 w 9854218"/>
              <a:gd name="connsiteY717" fmla="*/ 5120201 h 10287000"/>
              <a:gd name="connsiteX718" fmla="*/ 990572 w 9854218"/>
              <a:gd name="connsiteY718" fmla="*/ 4984880 h 10287000"/>
              <a:gd name="connsiteX719" fmla="*/ 1000037 w 9854218"/>
              <a:gd name="connsiteY719" fmla="*/ 4889568 h 10287000"/>
              <a:gd name="connsiteX720" fmla="*/ 983404 w 9854218"/>
              <a:gd name="connsiteY720" fmla="*/ 4883276 h 10287000"/>
              <a:gd name="connsiteX721" fmla="*/ 1004594 w 9854218"/>
              <a:gd name="connsiteY721" fmla="*/ 4636457 h 10287000"/>
              <a:gd name="connsiteX722" fmla="*/ 149099 w 9854218"/>
              <a:gd name="connsiteY722" fmla="*/ 4457675 h 10287000"/>
              <a:gd name="connsiteX723" fmla="*/ 143266 w 9854218"/>
              <a:gd name="connsiteY723" fmla="*/ 4491044 h 10287000"/>
              <a:gd name="connsiteX724" fmla="*/ 143735 w 9854218"/>
              <a:gd name="connsiteY724" fmla="*/ 4525754 h 10287000"/>
              <a:gd name="connsiteX725" fmla="*/ 149555 w 9854218"/>
              <a:gd name="connsiteY725" fmla="*/ 4628400 h 10287000"/>
              <a:gd name="connsiteX726" fmla="*/ 152983 w 9854218"/>
              <a:gd name="connsiteY726" fmla="*/ 4628075 h 10287000"/>
              <a:gd name="connsiteX727" fmla="*/ 169382 w 9854218"/>
              <a:gd name="connsiteY727" fmla="*/ 4644875 h 10287000"/>
              <a:gd name="connsiteX728" fmla="*/ 177158 w 9854218"/>
              <a:gd name="connsiteY728" fmla="*/ 4646628 h 10287000"/>
              <a:gd name="connsiteX729" fmla="*/ 178010 w 9854218"/>
              <a:gd name="connsiteY729" fmla="*/ 4630940 h 10287000"/>
              <a:gd name="connsiteX730" fmla="*/ 193639 w 9854218"/>
              <a:gd name="connsiteY730" fmla="*/ 4527261 h 10287000"/>
              <a:gd name="connsiteX731" fmla="*/ 183061 w 9854218"/>
              <a:gd name="connsiteY731" fmla="*/ 4491354 h 10287000"/>
              <a:gd name="connsiteX732" fmla="*/ 184220 w 9854218"/>
              <a:gd name="connsiteY732" fmla="*/ 4484595 h 10287000"/>
              <a:gd name="connsiteX733" fmla="*/ 164446 w 9854218"/>
              <a:gd name="connsiteY733" fmla="*/ 4477784 h 10287000"/>
              <a:gd name="connsiteX734" fmla="*/ 1160026 w 9854218"/>
              <a:gd name="connsiteY734" fmla="*/ 4212987 h 10287000"/>
              <a:gd name="connsiteX735" fmla="*/ 1147762 w 9854218"/>
              <a:gd name="connsiteY735" fmla="*/ 4244943 h 10287000"/>
              <a:gd name="connsiteX736" fmla="*/ 1127200 w 9854218"/>
              <a:gd name="connsiteY736" fmla="*/ 4297337 h 10287000"/>
              <a:gd name="connsiteX737" fmla="*/ 1101892 w 9854218"/>
              <a:gd name="connsiteY737" fmla="*/ 4525101 h 10287000"/>
              <a:gd name="connsiteX738" fmla="*/ 1089239 w 9854218"/>
              <a:gd name="connsiteY738" fmla="*/ 4474485 h 10287000"/>
              <a:gd name="connsiteX739" fmla="*/ 1066336 w 9854218"/>
              <a:gd name="connsiteY739" fmla="*/ 4519083 h 10287000"/>
              <a:gd name="connsiteX740" fmla="*/ 1064863 w 9854218"/>
              <a:gd name="connsiteY740" fmla="*/ 4537541 h 10287000"/>
              <a:gd name="connsiteX741" fmla="*/ 1057318 w 9854218"/>
              <a:gd name="connsiteY741" fmla="*/ 4539261 h 10287000"/>
              <a:gd name="connsiteX742" fmla="*/ 1056508 w 9854218"/>
              <a:gd name="connsiteY742" fmla="*/ 4538223 h 10287000"/>
              <a:gd name="connsiteX743" fmla="*/ 1047917 w 9854218"/>
              <a:gd name="connsiteY743" fmla="*/ 4554953 h 10287000"/>
              <a:gd name="connsiteX744" fmla="*/ 1037087 w 9854218"/>
              <a:gd name="connsiteY744" fmla="*/ 4575152 h 10287000"/>
              <a:gd name="connsiteX745" fmla="*/ 1033973 w 9854218"/>
              <a:gd name="connsiteY745" fmla="*/ 4605788 h 10287000"/>
              <a:gd name="connsiteX746" fmla="*/ 1022969 w 9854218"/>
              <a:gd name="connsiteY746" fmla="*/ 4879224 h 10287000"/>
              <a:gd name="connsiteX747" fmla="*/ 1044995 w 9854218"/>
              <a:gd name="connsiteY747" fmla="*/ 4891359 h 10287000"/>
              <a:gd name="connsiteX748" fmla="*/ 1045415 w 9854218"/>
              <a:gd name="connsiteY748" fmla="*/ 5020836 h 10287000"/>
              <a:gd name="connsiteX749" fmla="*/ 1045849 w 9854218"/>
              <a:gd name="connsiteY749" fmla="*/ 5079956 h 10287000"/>
              <a:gd name="connsiteX750" fmla="*/ 1053521 w 9854218"/>
              <a:gd name="connsiteY750" fmla="*/ 5115344 h 10287000"/>
              <a:gd name="connsiteX751" fmla="*/ 1054442 w 9854218"/>
              <a:gd name="connsiteY751" fmla="*/ 5115068 h 10287000"/>
              <a:gd name="connsiteX752" fmla="*/ 1051282 w 9854218"/>
              <a:gd name="connsiteY752" fmla="*/ 5081852 h 10287000"/>
              <a:gd name="connsiteX753" fmla="*/ 1101892 w 9854218"/>
              <a:gd name="connsiteY753" fmla="*/ 5119812 h 10287000"/>
              <a:gd name="connsiteX754" fmla="*/ 1228429 w 9854218"/>
              <a:gd name="connsiteY754" fmla="*/ 5448803 h 10287000"/>
              <a:gd name="connsiteX755" fmla="*/ 1223684 w 9854218"/>
              <a:gd name="connsiteY755" fmla="*/ 5338083 h 10287000"/>
              <a:gd name="connsiteX756" fmla="*/ 1227343 w 9854218"/>
              <a:gd name="connsiteY756" fmla="*/ 5267367 h 10287000"/>
              <a:gd name="connsiteX757" fmla="*/ 1220456 w 9854218"/>
              <a:gd name="connsiteY757" fmla="*/ 5226296 h 10287000"/>
              <a:gd name="connsiteX758" fmla="*/ 1216210 w 9854218"/>
              <a:gd name="connsiteY758" fmla="*/ 5121995 h 10287000"/>
              <a:gd name="connsiteX759" fmla="*/ 1201873 w 9854218"/>
              <a:gd name="connsiteY759" fmla="*/ 4918788 h 10287000"/>
              <a:gd name="connsiteX760" fmla="*/ 1184335 w 9854218"/>
              <a:gd name="connsiteY760" fmla="*/ 4934976 h 10287000"/>
              <a:gd name="connsiteX761" fmla="*/ 1160984 w 9854218"/>
              <a:gd name="connsiteY761" fmla="*/ 4815842 h 10287000"/>
              <a:gd name="connsiteX762" fmla="*/ 1155173 w 9854218"/>
              <a:gd name="connsiteY762" fmla="*/ 4680522 h 10287000"/>
              <a:gd name="connsiteX763" fmla="*/ 1164637 w 9854218"/>
              <a:gd name="connsiteY763" fmla="*/ 4585209 h 10287000"/>
              <a:gd name="connsiteX764" fmla="*/ 1148003 w 9854218"/>
              <a:gd name="connsiteY764" fmla="*/ 4578918 h 10287000"/>
              <a:gd name="connsiteX765" fmla="*/ 1169194 w 9854218"/>
              <a:gd name="connsiteY765" fmla="*/ 4332098 h 10287000"/>
              <a:gd name="connsiteX766" fmla="*/ 1158937 w 9854218"/>
              <a:gd name="connsiteY766" fmla="*/ 4219817 h 10287000"/>
              <a:gd name="connsiteX767" fmla="*/ 91588 w 9854218"/>
              <a:gd name="connsiteY767" fmla="*/ 4168734 h 10287000"/>
              <a:gd name="connsiteX768" fmla="*/ 83972 w 9854218"/>
              <a:gd name="connsiteY768" fmla="*/ 4316366 h 10287000"/>
              <a:gd name="connsiteX769" fmla="*/ 74405 w 9854218"/>
              <a:gd name="connsiteY769" fmla="*/ 4340697 h 10287000"/>
              <a:gd name="connsiteX770" fmla="*/ 82370 w 9854218"/>
              <a:gd name="connsiteY770" fmla="*/ 4347356 h 10287000"/>
              <a:gd name="connsiteX771" fmla="*/ 83972 w 9854218"/>
              <a:gd name="connsiteY771" fmla="*/ 4316366 h 10287000"/>
              <a:gd name="connsiteX772" fmla="*/ 86419 w 9854218"/>
              <a:gd name="connsiteY772" fmla="*/ 4310133 h 10287000"/>
              <a:gd name="connsiteX773" fmla="*/ 95689 w 9854218"/>
              <a:gd name="connsiteY773" fmla="*/ 4331417 h 10287000"/>
              <a:gd name="connsiteX774" fmla="*/ 100619 w 9854218"/>
              <a:gd name="connsiteY774" fmla="*/ 4335539 h 10287000"/>
              <a:gd name="connsiteX775" fmla="*/ 104017 w 9854218"/>
              <a:gd name="connsiteY775" fmla="*/ 4168869 h 10287000"/>
              <a:gd name="connsiteX776" fmla="*/ 93514 w 9854218"/>
              <a:gd name="connsiteY776" fmla="*/ 4171199 h 10287000"/>
              <a:gd name="connsiteX777" fmla="*/ 1747226 w 9854218"/>
              <a:gd name="connsiteY777" fmla="*/ 4145492 h 10287000"/>
              <a:gd name="connsiteX778" fmla="*/ 1747224 w 9854218"/>
              <a:gd name="connsiteY778" fmla="*/ 4196109 h 10287000"/>
              <a:gd name="connsiteX779" fmla="*/ 1734570 w 9854218"/>
              <a:gd name="connsiteY779" fmla="*/ 4221414 h 10287000"/>
              <a:gd name="connsiteX780" fmla="*/ 1734570 w 9854218"/>
              <a:gd name="connsiteY780" fmla="*/ 4208762 h 10287000"/>
              <a:gd name="connsiteX781" fmla="*/ 1734570 w 9854218"/>
              <a:gd name="connsiteY781" fmla="*/ 4196109 h 10287000"/>
              <a:gd name="connsiteX782" fmla="*/ 1734570 w 9854218"/>
              <a:gd name="connsiteY782" fmla="*/ 4183452 h 10287000"/>
              <a:gd name="connsiteX783" fmla="*/ 1747226 w 9854218"/>
              <a:gd name="connsiteY783" fmla="*/ 4145492 h 10287000"/>
              <a:gd name="connsiteX784" fmla="*/ 302197 w 9854218"/>
              <a:gd name="connsiteY784" fmla="*/ 4128171 h 10287000"/>
              <a:gd name="connsiteX785" fmla="*/ 270673 w 9854218"/>
              <a:gd name="connsiteY785" fmla="*/ 4206978 h 10287000"/>
              <a:gd name="connsiteX786" fmla="*/ 244402 w 9854218"/>
              <a:gd name="connsiteY786" fmla="*/ 4427628 h 10287000"/>
              <a:gd name="connsiteX787" fmla="*/ 233195 w 9854218"/>
              <a:gd name="connsiteY787" fmla="*/ 4459299 h 10287000"/>
              <a:gd name="connsiteX788" fmla="*/ 228695 w 9854218"/>
              <a:gd name="connsiteY788" fmla="*/ 4527801 h 10287000"/>
              <a:gd name="connsiteX789" fmla="*/ 220168 w 9854218"/>
              <a:gd name="connsiteY789" fmla="*/ 4693059 h 10287000"/>
              <a:gd name="connsiteX790" fmla="*/ 210602 w 9854218"/>
              <a:gd name="connsiteY790" fmla="*/ 4717389 h 10287000"/>
              <a:gd name="connsiteX791" fmla="*/ 218566 w 9854218"/>
              <a:gd name="connsiteY791" fmla="*/ 4724043 h 10287000"/>
              <a:gd name="connsiteX792" fmla="*/ 220168 w 9854218"/>
              <a:gd name="connsiteY792" fmla="*/ 4693059 h 10287000"/>
              <a:gd name="connsiteX793" fmla="*/ 222616 w 9854218"/>
              <a:gd name="connsiteY793" fmla="*/ 4686827 h 10287000"/>
              <a:gd name="connsiteX794" fmla="*/ 231886 w 9854218"/>
              <a:gd name="connsiteY794" fmla="*/ 4708109 h 10287000"/>
              <a:gd name="connsiteX795" fmla="*/ 239851 w 9854218"/>
              <a:gd name="connsiteY795" fmla="*/ 4714763 h 10287000"/>
              <a:gd name="connsiteX796" fmla="*/ 292363 w 9854218"/>
              <a:gd name="connsiteY796" fmla="*/ 4312007 h 10287000"/>
              <a:gd name="connsiteX797" fmla="*/ 323828 w 9854218"/>
              <a:gd name="connsiteY797" fmla="*/ 4208169 h 10287000"/>
              <a:gd name="connsiteX798" fmla="*/ 322393 w 9854218"/>
              <a:gd name="connsiteY798" fmla="*/ 4195155 h 10287000"/>
              <a:gd name="connsiteX799" fmla="*/ 302197 w 9854218"/>
              <a:gd name="connsiteY799" fmla="*/ 4128171 h 10287000"/>
              <a:gd name="connsiteX800" fmla="*/ 136856 w 9854218"/>
              <a:gd name="connsiteY800" fmla="*/ 4085625 h 10287000"/>
              <a:gd name="connsiteX801" fmla="*/ 122686 w 9854218"/>
              <a:gd name="connsiteY801" fmla="*/ 4126770 h 10287000"/>
              <a:gd name="connsiteX802" fmla="*/ 116063 w 9854218"/>
              <a:gd name="connsiteY802" fmla="*/ 4254851 h 10287000"/>
              <a:gd name="connsiteX803" fmla="*/ 115835 w 9854218"/>
              <a:gd name="connsiteY803" fmla="*/ 4265180 h 10287000"/>
              <a:gd name="connsiteX804" fmla="*/ 132179 w 9854218"/>
              <a:gd name="connsiteY804" fmla="*/ 4167393 h 10287000"/>
              <a:gd name="connsiteX805" fmla="*/ 132100 w 9854218"/>
              <a:gd name="connsiteY805" fmla="*/ 4159281 h 10287000"/>
              <a:gd name="connsiteX806" fmla="*/ 146296 w 9854218"/>
              <a:gd name="connsiteY806" fmla="*/ 3904146 h 10287000"/>
              <a:gd name="connsiteX807" fmla="*/ 139528 w 9854218"/>
              <a:gd name="connsiteY807" fmla="*/ 3914934 h 10287000"/>
              <a:gd name="connsiteX808" fmla="*/ 142351 w 9854218"/>
              <a:gd name="connsiteY808" fmla="*/ 3988856 h 10287000"/>
              <a:gd name="connsiteX809" fmla="*/ 142147 w 9854218"/>
              <a:gd name="connsiteY809" fmla="*/ 4003731 h 10287000"/>
              <a:gd name="connsiteX810" fmla="*/ 148504 w 9854218"/>
              <a:gd name="connsiteY810" fmla="*/ 3905261 h 10287000"/>
              <a:gd name="connsiteX811" fmla="*/ 166543 w 9854218"/>
              <a:gd name="connsiteY811" fmla="*/ 3359468 h 10287000"/>
              <a:gd name="connsiteX812" fmla="*/ 161255 w 9854218"/>
              <a:gd name="connsiteY812" fmla="*/ 3361278 h 10287000"/>
              <a:gd name="connsiteX813" fmla="*/ 150472 w 9854218"/>
              <a:gd name="connsiteY813" fmla="*/ 3399543 h 10287000"/>
              <a:gd name="connsiteX814" fmla="*/ 154664 w 9854218"/>
              <a:gd name="connsiteY814" fmla="*/ 3409040 h 10287000"/>
              <a:gd name="connsiteX815" fmla="*/ 159973 w 9854218"/>
              <a:gd name="connsiteY815" fmla="*/ 3395351 h 10287000"/>
              <a:gd name="connsiteX816" fmla="*/ 164165 w 9854218"/>
              <a:gd name="connsiteY816" fmla="*/ 3404847 h 10287000"/>
              <a:gd name="connsiteX817" fmla="*/ 168355 w 9854218"/>
              <a:gd name="connsiteY817" fmla="*/ 3414344 h 10287000"/>
              <a:gd name="connsiteX818" fmla="*/ 163045 w 9854218"/>
              <a:gd name="connsiteY818" fmla="*/ 3428033 h 10287000"/>
              <a:gd name="connsiteX819" fmla="*/ 153542 w 9854218"/>
              <a:gd name="connsiteY819" fmla="*/ 3432227 h 10287000"/>
              <a:gd name="connsiteX820" fmla="*/ 150184 w 9854218"/>
              <a:gd name="connsiteY820" fmla="*/ 3501785 h 10287000"/>
              <a:gd name="connsiteX821" fmla="*/ 145991 w 9854218"/>
              <a:gd name="connsiteY821" fmla="*/ 3492288 h 10287000"/>
              <a:gd name="connsiteX822" fmla="*/ 144872 w 9854218"/>
              <a:gd name="connsiteY822" fmla="*/ 3515475 h 10287000"/>
              <a:gd name="connsiteX823" fmla="*/ 139562 w 9854218"/>
              <a:gd name="connsiteY823" fmla="*/ 3529161 h 10287000"/>
              <a:gd name="connsiteX824" fmla="*/ 135371 w 9854218"/>
              <a:gd name="connsiteY824" fmla="*/ 3519663 h 10287000"/>
              <a:gd name="connsiteX825" fmla="*/ 131180 w 9854218"/>
              <a:gd name="connsiteY825" fmla="*/ 3510168 h 10287000"/>
              <a:gd name="connsiteX826" fmla="*/ 85049 w 9854218"/>
              <a:gd name="connsiteY826" fmla="*/ 3791483 h 10287000"/>
              <a:gd name="connsiteX827" fmla="*/ 153794 w 9854218"/>
              <a:gd name="connsiteY827" fmla="*/ 3715758 h 10287000"/>
              <a:gd name="connsiteX828" fmla="*/ 156463 w 9854218"/>
              <a:gd name="connsiteY828" fmla="*/ 3768831 h 10287000"/>
              <a:gd name="connsiteX829" fmla="*/ 166171 w 9854218"/>
              <a:gd name="connsiteY829" fmla="*/ 3765864 h 10287000"/>
              <a:gd name="connsiteX830" fmla="*/ 197119 w 9854218"/>
              <a:gd name="connsiteY830" fmla="*/ 3566031 h 10287000"/>
              <a:gd name="connsiteX831" fmla="*/ 236113 w 9854218"/>
              <a:gd name="connsiteY831" fmla="*/ 3380820 h 10287000"/>
              <a:gd name="connsiteX832" fmla="*/ 224242 w 9854218"/>
              <a:gd name="connsiteY832" fmla="*/ 3412373 h 10287000"/>
              <a:gd name="connsiteX833" fmla="*/ 203290 w 9854218"/>
              <a:gd name="connsiteY833" fmla="*/ 3364890 h 10287000"/>
              <a:gd name="connsiteX834" fmla="*/ 178976 w 9854218"/>
              <a:gd name="connsiteY834" fmla="*/ 3386964 h 10287000"/>
              <a:gd name="connsiteX835" fmla="*/ 166543 w 9854218"/>
              <a:gd name="connsiteY835" fmla="*/ 3359468 h 10287000"/>
              <a:gd name="connsiteX836" fmla="*/ 675232 w 9854218"/>
              <a:gd name="connsiteY836" fmla="*/ 2205345 h 10287000"/>
              <a:gd name="connsiteX837" fmla="*/ 598391 w 9854218"/>
              <a:gd name="connsiteY837" fmla="*/ 2271671 h 10287000"/>
              <a:gd name="connsiteX838" fmla="*/ 595514 w 9854218"/>
              <a:gd name="connsiteY838" fmla="*/ 2273613 h 10287000"/>
              <a:gd name="connsiteX839" fmla="*/ 593956 w 9854218"/>
              <a:gd name="connsiteY839" fmla="*/ 2282829 h 10287000"/>
              <a:gd name="connsiteX840" fmla="*/ 575621 w 9854218"/>
              <a:gd name="connsiteY840" fmla="*/ 2365005 h 10287000"/>
              <a:gd name="connsiteX841" fmla="*/ 513883 w 9854218"/>
              <a:gd name="connsiteY841" fmla="*/ 2537843 h 10287000"/>
              <a:gd name="connsiteX842" fmla="*/ 507934 w 9854218"/>
              <a:gd name="connsiteY842" fmla="*/ 2563505 h 10287000"/>
              <a:gd name="connsiteX843" fmla="*/ 533374 w 9854218"/>
              <a:gd name="connsiteY843" fmla="*/ 2578352 h 10287000"/>
              <a:gd name="connsiteX844" fmla="*/ 580660 w 9854218"/>
              <a:gd name="connsiteY844" fmla="*/ 2562593 h 10287000"/>
              <a:gd name="connsiteX845" fmla="*/ 675232 w 9854218"/>
              <a:gd name="connsiteY845" fmla="*/ 2205345 h 10287000"/>
              <a:gd name="connsiteX846" fmla="*/ 523040 w 9854218"/>
              <a:gd name="connsiteY846" fmla="*/ 2200926 h 10287000"/>
              <a:gd name="connsiteX847" fmla="*/ 513322 w 9854218"/>
              <a:gd name="connsiteY847" fmla="*/ 2228223 h 10287000"/>
              <a:gd name="connsiteX848" fmla="*/ 461300 w 9854218"/>
              <a:gd name="connsiteY848" fmla="*/ 2354711 h 10287000"/>
              <a:gd name="connsiteX849" fmla="*/ 442297 w 9854218"/>
              <a:gd name="connsiteY849" fmla="*/ 2363097 h 10287000"/>
              <a:gd name="connsiteX850" fmla="*/ 412385 w 9854218"/>
              <a:gd name="connsiteY850" fmla="*/ 2501100 h 10287000"/>
              <a:gd name="connsiteX851" fmla="*/ 375211 w 9854218"/>
              <a:gd name="connsiteY851" fmla="*/ 2596926 h 10287000"/>
              <a:gd name="connsiteX852" fmla="*/ 251371 w 9854218"/>
              <a:gd name="connsiteY852" fmla="*/ 3139446 h 10287000"/>
              <a:gd name="connsiteX853" fmla="*/ 224819 w 9854218"/>
              <a:gd name="connsiteY853" fmla="*/ 3207893 h 10287000"/>
              <a:gd name="connsiteX854" fmla="*/ 226771 w 9854218"/>
              <a:gd name="connsiteY854" fmla="*/ 3263763 h 10287000"/>
              <a:gd name="connsiteX855" fmla="*/ 264502 w 9854218"/>
              <a:gd name="connsiteY855" fmla="*/ 3186482 h 10287000"/>
              <a:gd name="connsiteX856" fmla="*/ 277628 w 9854218"/>
              <a:gd name="connsiteY856" fmla="*/ 3183644 h 10287000"/>
              <a:gd name="connsiteX857" fmla="*/ 294317 w 9854218"/>
              <a:gd name="connsiteY857" fmla="*/ 3104372 h 10287000"/>
              <a:gd name="connsiteX858" fmla="*/ 407276 w 9854218"/>
              <a:gd name="connsiteY858" fmla="*/ 2646653 h 10287000"/>
              <a:gd name="connsiteX859" fmla="*/ 478208 w 9854218"/>
              <a:gd name="connsiteY859" fmla="*/ 2553563 h 10287000"/>
              <a:gd name="connsiteX860" fmla="*/ 495008 w 9854218"/>
              <a:gd name="connsiteY860" fmla="*/ 2558340 h 10287000"/>
              <a:gd name="connsiteX861" fmla="*/ 519655 w 9854218"/>
              <a:gd name="connsiteY861" fmla="*/ 2451215 h 10287000"/>
              <a:gd name="connsiteX862" fmla="*/ 490688 w 9854218"/>
              <a:gd name="connsiteY862" fmla="*/ 2414930 h 10287000"/>
              <a:gd name="connsiteX863" fmla="*/ 521407 w 9854218"/>
              <a:gd name="connsiteY863" fmla="*/ 2296610 h 10287000"/>
              <a:gd name="connsiteX864" fmla="*/ 522992 w 9854218"/>
              <a:gd name="connsiteY864" fmla="*/ 2284277 h 10287000"/>
              <a:gd name="connsiteX865" fmla="*/ 518692 w 9854218"/>
              <a:gd name="connsiteY865" fmla="*/ 2290899 h 10287000"/>
              <a:gd name="connsiteX866" fmla="*/ 517693 w 9854218"/>
              <a:gd name="connsiteY866" fmla="*/ 2292438 h 10287000"/>
              <a:gd name="connsiteX867" fmla="*/ 509698 w 9854218"/>
              <a:gd name="connsiteY867" fmla="*/ 2304755 h 10287000"/>
              <a:gd name="connsiteX868" fmla="*/ 503212 w 9854218"/>
              <a:gd name="connsiteY868" fmla="*/ 2274299 h 10287000"/>
              <a:gd name="connsiteX869" fmla="*/ 511207 w 9854218"/>
              <a:gd name="connsiteY869" fmla="*/ 2261982 h 10287000"/>
              <a:gd name="connsiteX870" fmla="*/ 521365 w 9854218"/>
              <a:gd name="connsiteY870" fmla="*/ 2259818 h 10287000"/>
              <a:gd name="connsiteX871" fmla="*/ 517589 w 9854218"/>
              <a:gd name="connsiteY871" fmla="*/ 2227290 h 10287000"/>
              <a:gd name="connsiteX872" fmla="*/ 609370 w 9854218"/>
              <a:gd name="connsiteY872" fmla="*/ 1937486 h 10287000"/>
              <a:gd name="connsiteX873" fmla="*/ 606925 w 9854218"/>
              <a:gd name="connsiteY873" fmla="*/ 1938728 h 10287000"/>
              <a:gd name="connsiteX874" fmla="*/ 600083 w 9854218"/>
              <a:gd name="connsiteY874" fmla="*/ 1963008 h 10287000"/>
              <a:gd name="connsiteX875" fmla="*/ 2354597 w 9854218"/>
              <a:gd name="connsiteY875" fmla="*/ 1627446 h 10287000"/>
              <a:gd name="connsiteX876" fmla="*/ 2353016 w 9854218"/>
              <a:gd name="connsiteY876" fmla="*/ 1638516 h 10287000"/>
              <a:gd name="connsiteX877" fmla="*/ 2347962 w 9854218"/>
              <a:gd name="connsiteY877" fmla="*/ 1639239 h 10287000"/>
              <a:gd name="connsiteX878" fmla="*/ 2453333 w 9854218"/>
              <a:gd name="connsiteY878" fmla="*/ 1504730 h 10287000"/>
              <a:gd name="connsiteX879" fmla="*/ 2443172 w 9854218"/>
              <a:gd name="connsiteY879" fmla="*/ 1513565 h 10287000"/>
              <a:gd name="connsiteX880" fmla="*/ 2433042 w 9854218"/>
              <a:gd name="connsiteY880" fmla="*/ 1543170 h 10287000"/>
              <a:gd name="connsiteX881" fmla="*/ 2455824 w 9854218"/>
              <a:gd name="connsiteY881" fmla="*/ 966746 h 10287000"/>
              <a:gd name="connsiteX882" fmla="*/ 2455824 w 9854218"/>
              <a:gd name="connsiteY882" fmla="*/ 969464 h 10287000"/>
              <a:gd name="connsiteX883" fmla="*/ 2443172 w 9854218"/>
              <a:gd name="connsiteY883" fmla="*/ 982118 h 10287000"/>
              <a:gd name="connsiteX884" fmla="*/ 1481994 w 9854218"/>
              <a:gd name="connsiteY884" fmla="*/ 366944 h 10287000"/>
              <a:gd name="connsiteX885" fmla="*/ 1467562 w 9854218"/>
              <a:gd name="connsiteY885" fmla="*/ 370847 h 10287000"/>
              <a:gd name="connsiteX886" fmla="*/ 1367948 w 9854218"/>
              <a:gd name="connsiteY886" fmla="*/ 551256 h 10287000"/>
              <a:gd name="connsiteX887" fmla="*/ 1240025 w 9854218"/>
              <a:gd name="connsiteY887" fmla="*/ 748308 h 10287000"/>
              <a:gd name="connsiteX888" fmla="*/ 1219709 w 9854218"/>
              <a:gd name="connsiteY888" fmla="*/ 752634 h 10287000"/>
              <a:gd name="connsiteX889" fmla="*/ 1162235 w 9854218"/>
              <a:gd name="connsiteY889" fmla="*/ 881616 h 10287000"/>
              <a:gd name="connsiteX890" fmla="*/ 1106269 w 9854218"/>
              <a:gd name="connsiteY890" fmla="*/ 967827 h 10287000"/>
              <a:gd name="connsiteX891" fmla="*/ 1000045 w 9854218"/>
              <a:gd name="connsiteY891" fmla="*/ 1210668 h 10287000"/>
              <a:gd name="connsiteX892" fmla="*/ 959045 w 9854218"/>
              <a:gd name="connsiteY892" fmla="*/ 1289678 h 10287000"/>
              <a:gd name="connsiteX893" fmla="*/ 939901 w 9854218"/>
              <a:gd name="connsiteY893" fmla="*/ 1370676 h 10287000"/>
              <a:gd name="connsiteX894" fmla="*/ 927422 w 9854218"/>
              <a:gd name="connsiteY894" fmla="*/ 1538138 h 10287000"/>
              <a:gd name="connsiteX895" fmla="*/ 1289950 w 9854218"/>
              <a:gd name="connsiteY895" fmla="*/ 765854 h 10287000"/>
              <a:gd name="connsiteX896" fmla="*/ 1382551 w 9854218"/>
              <a:gd name="connsiteY896" fmla="*/ 560306 h 10287000"/>
              <a:gd name="connsiteX897" fmla="*/ 1487975 w 9854218"/>
              <a:gd name="connsiteY897" fmla="*/ 378446 h 10287000"/>
              <a:gd name="connsiteX898" fmla="*/ 1487231 w 9854218"/>
              <a:gd name="connsiteY898" fmla="*/ 375944 h 10287000"/>
              <a:gd name="connsiteX899" fmla="*/ 1481994 w 9854218"/>
              <a:gd name="connsiteY899" fmla="*/ 366944 h 10287000"/>
              <a:gd name="connsiteX900" fmla="*/ 2896330 w 9854218"/>
              <a:gd name="connsiteY900" fmla="*/ 0 h 10287000"/>
              <a:gd name="connsiteX901" fmla="*/ 3314054 w 9854218"/>
              <a:gd name="connsiteY901" fmla="*/ 0 h 10287000"/>
              <a:gd name="connsiteX902" fmla="*/ 3271984 w 9854218"/>
              <a:gd name="connsiteY902" fmla="*/ 44175 h 10287000"/>
              <a:gd name="connsiteX903" fmla="*/ 3215042 w 9854218"/>
              <a:gd name="connsiteY903" fmla="*/ 134331 h 10287000"/>
              <a:gd name="connsiteX904" fmla="*/ 3164426 w 9854218"/>
              <a:gd name="connsiteY904" fmla="*/ 159642 h 10287000"/>
              <a:gd name="connsiteX905" fmla="*/ 3164426 w 9854218"/>
              <a:gd name="connsiteY905" fmla="*/ 146985 h 10287000"/>
              <a:gd name="connsiteX906" fmla="*/ 3151772 w 9854218"/>
              <a:gd name="connsiteY906" fmla="*/ 146985 h 10287000"/>
              <a:gd name="connsiteX907" fmla="*/ 3139120 w 9854218"/>
              <a:gd name="connsiteY907" fmla="*/ 159641 h 10287000"/>
              <a:gd name="connsiteX908" fmla="*/ 3088506 w 9854218"/>
              <a:gd name="connsiteY908" fmla="*/ 222906 h 10287000"/>
              <a:gd name="connsiteX909" fmla="*/ 3088506 w 9854218"/>
              <a:gd name="connsiteY909" fmla="*/ 210252 h 10287000"/>
              <a:gd name="connsiteX910" fmla="*/ 3075852 w 9854218"/>
              <a:gd name="connsiteY910" fmla="*/ 210252 h 10287000"/>
              <a:gd name="connsiteX911" fmla="*/ 3063198 w 9854218"/>
              <a:gd name="connsiteY911" fmla="*/ 222906 h 10287000"/>
              <a:gd name="connsiteX912" fmla="*/ 3063197 w 9854218"/>
              <a:gd name="connsiteY912" fmla="*/ 235560 h 10287000"/>
              <a:gd name="connsiteX913" fmla="*/ 3037892 w 9854218"/>
              <a:gd name="connsiteY913" fmla="*/ 286175 h 10287000"/>
              <a:gd name="connsiteX914" fmla="*/ 3025236 w 9854218"/>
              <a:gd name="connsiteY914" fmla="*/ 298829 h 10287000"/>
              <a:gd name="connsiteX915" fmla="*/ 3012582 w 9854218"/>
              <a:gd name="connsiteY915" fmla="*/ 298827 h 10287000"/>
              <a:gd name="connsiteX916" fmla="*/ 2999930 w 9854218"/>
              <a:gd name="connsiteY916" fmla="*/ 311481 h 10287000"/>
              <a:gd name="connsiteX917" fmla="*/ 3012582 w 9854218"/>
              <a:gd name="connsiteY917" fmla="*/ 311481 h 10287000"/>
              <a:gd name="connsiteX918" fmla="*/ 3025236 w 9854218"/>
              <a:gd name="connsiteY918" fmla="*/ 311481 h 10287000"/>
              <a:gd name="connsiteX919" fmla="*/ 2936663 w 9854218"/>
              <a:gd name="connsiteY919" fmla="*/ 400056 h 10287000"/>
              <a:gd name="connsiteX920" fmla="*/ 2936662 w 9854218"/>
              <a:gd name="connsiteY920" fmla="*/ 387402 h 10287000"/>
              <a:gd name="connsiteX921" fmla="*/ 2949317 w 9854218"/>
              <a:gd name="connsiteY921" fmla="*/ 374747 h 10287000"/>
              <a:gd name="connsiteX922" fmla="*/ 2936662 w 9854218"/>
              <a:gd name="connsiteY922" fmla="*/ 374750 h 10287000"/>
              <a:gd name="connsiteX923" fmla="*/ 2949318 w 9854218"/>
              <a:gd name="connsiteY923" fmla="*/ 362094 h 10287000"/>
              <a:gd name="connsiteX924" fmla="*/ 2961968 w 9854218"/>
              <a:gd name="connsiteY924" fmla="*/ 362093 h 10287000"/>
              <a:gd name="connsiteX925" fmla="*/ 2961965 w 9854218"/>
              <a:gd name="connsiteY925" fmla="*/ 349442 h 10287000"/>
              <a:gd name="connsiteX926" fmla="*/ 2961968 w 9854218"/>
              <a:gd name="connsiteY926" fmla="*/ 336788 h 10287000"/>
              <a:gd name="connsiteX927" fmla="*/ 2949317 w 9854218"/>
              <a:gd name="connsiteY927" fmla="*/ 349442 h 10287000"/>
              <a:gd name="connsiteX928" fmla="*/ 2961965 w 9854218"/>
              <a:gd name="connsiteY928" fmla="*/ 298827 h 10287000"/>
              <a:gd name="connsiteX929" fmla="*/ 2974624 w 9854218"/>
              <a:gd name="connsiteY929" fmla="*/ 286175 h 10287000"/>
              <a:gd name="connsiteX930" fmla="*/ 2987278 w 9854218"/>
              <a:gd name="connsiteY930" fmla="*/ 286176 h 10287000"/>
              <a:gd name="connsiteX931" fmla="*/ 2999928 w 9854218"/>
              <a:gd name="connsiteY931" fmla="*/ 260870 h 10287000"/>
              <a:gd name="connsiteX932" fmla="*/ 2974622 w 9854218"/>
              <a:gd name="connsiteY932" fmla="*/ 260867 h 10287000"/>
              <a:gd name="connsiteX933" fmla="*/ 2961970 w 9854218"/>
              <a:gd name="connsiteY933" fmla="*/ 273521 h 10287000"/>
              <a:gd name="connsiteX934" fmla="*/ 2949317 w 9854218"/>
              <a:gd name="connsiteY934" fmla="*/ 286175 h 10287000"/>
              <a:gd name="connsiteX935" fmla="*/ 2924008 w 9854218"/>
              <a:gd name="connsiteY935" fmla="*/ 324135 h 10287000"/>
              <a:gd name="connsiteX936" fmla="*/ 2949317 w 9854218"/>
              <a:gd name="connsiteY936" fmla="*/ 311481 h 10287000"/>
              <a:gd name="connsiteX937" fmla="*/ 2961965 w 9854218"/>
              <a:gd name="connsiteY937" fmla="*/ 298827 h 10287000"/>
              <a:gd name="connsiteX938" fmla="*/ 2936662 w 9854218"/>
              <a:gd name="connsiteY938" fmla="*/ 349442 h 10287000"/>
              <a:gd name="connsiteX939" fmla="*/ 2924008 w 9854218"/>
              <a:gd name="connsiteY939" fmla="*/ 362096 h 10287000"/>
              <a:gd name="connsiteX940" fmla="*/ 2898702 w 9854218"/>
              <a:gd name="connsiteY940" fmla="*/ 374747 h 10287000"/>
              <a:gd name="connsiteX941" fmla="*/ 2911350 w 9854218"/>
              <a:gd name="connsiteY941" fmla="*/ 374747 h 10287000"/>
              <a:gd name="connsiteX942" fmla="*/ 2911354 w 9854218"/>
              <a:gd name="connsiteY942" fmla="*/ 387402 h 10287000"/>
              <a:gd name="connsiteX943" fmla="*/ 2911354 w 9854218"/>
              <a:gd name="connsiteY943" fmla="*/ 400059 h 10287000"/>
              <a:gd name="connsiteX944" fmla="*/ 2886048 w 9854218"/>
              <a:gd name="connsiteY944" fmla="*/ 425363 h 10287000"/>
              <a:gd name="connsiteX945" fmla="*/ 2911350 w 9854218"/>
              <a:gd name="connsiteY945" fmla="*/ 425363 h 10287000"/>
              <a:gd name="connsiteX946" fmla="*/ 2924008 w 9854218"/>
              <a:gd name="connsiteY946" fmla="*/ 412712 h 10287000"/>
              <a:gd name="connsiteX947" fmla="*/ 2873394 w 9854218"/>
              <a:gd name="connsiteY947" fmla="*/ 501282 h 10287000"/>
              <a:gd name="connsiteX948" fmla="*/ 2886047 w 9854218"/>
              <a:gd name="connsiteY948" fmla="*/ 450672 h 10287000"/>
              <a:gd name="connsiteX949" fmla="*/ 2848088 w 9854218"/>
              <a:gd name="connsiteY949" fmla="*/ 488633 h 10287000"/>
              <a:gd name="connsiteX950" fmla="*/ 2848086 w 9854218"/>
              <a:gd name="connsiteY950" fmla="*/ 475980 h 10287000"/>
              <a:gd name="connsiteX951" fmla="*/ 2860742 w 9854218"/>
              <a:gd name="connsiteY951" fmla="*/ 450671 h 10287000"/>
              <a:gd name="connsiteX952" fmla="*/ 2822778 w 9854218"/>
              <a:gd name="connsiteY952" fmla="*/ 475977 h 10287000"/>
              <a:gd name="connsiteX953" fmla="*/ 2810128 w 9854218"/>
              <a:gd name="connsiteY953" fmla="*/ 488631 h 10287000"/>
              <a:gd name="connsiteX954" fmla="*/ 2759512 w 9854218"/>
              <a:gd name="connsiteY954" fmla="*/ 539243 h 10287000"/>
              <a:gd name="connsiteX955" fmla="*/ 2797472 w 9854218"/>
              <a:gd name="connsiteY955" fmla="*/ 513938 h 10287000"/>
              <a:gd name="connsiteX956" fmla="*/ 2784818 w 9854218"/>
              <a:gd name="connsiteY956" fmla="*/ 526592 h 10287000"/>
              <a:gd name="connsiteX957" fmla="*/ 2772164 w 9854218"/>
              <a:gd name="connsiteY957" fmla="*/ 551898 h 10287000"/>
              <a:gd name="connsiteX958" fmla="*/ 2797474 w 9854218"/>
              <a:gd name="connsiteY958" fmla="*/ 539243 h 10287000"/>
              <a:gd name="connsiteX959" fmla="*/ 2810128 w 9854218"/>
              <a:gd name="connsiteY959" fmla="*/ 539243 h 10287000"/>
              <a:gd name="connsiteX960" fmla="*/ 2772166 w 9854218"/>
              <a:gd name="connsiteY960" fmla="*/ 602513 h 10287000"/>
              <a:gd name="connsiteX961" fmla="*/ 2721554 w 9854218"/>
              <a:gd name="connsiteY961" fmla="*/ 627818 h 10287000"/>
              <a:gd name="connsiteX962" fmla="*/ 2658284 w 9854218"/>
              <a:gd name="connsiteY962" fmla="*/ 703743 h 10287000"/>
              <a:gd name="connsiteX963" fmla="*/ 2658284 w 9854218"/>
              <a:gd name="connsiteY963" fmla="*/ 741699 h 10287000"/>
              <a:gd name="connsiteX964" fmla="*/ 2595016 w 9854218"/>
              <a:gd name="connsiteY964" fmla="*/ 779661 h 10287000"/>
              <a:gd name="connsiteX965" fmla="*/ 2488250 w 9854218"/>
              <a:gd name="connsiteY965" fmla="*/ 927351 h 10287000"/>
              <a:gd name="connsiteX966" fmla="*/ 2455824 w 9854218"/>
              <a:gd name="connsiteY966" fmla="*/ 966746 h 10287000"/>
              <a:gd name="connsiteX967" fmla="*/ 2455822 w 9854218"/>
              <a:gd name="connsiteY967" fmla="*/ 956810 h 10287000"/>
              <a:gd name="connsiteX968" fmla="*/ 2430518 w 9854218"/>
              <a:gd name="connsiteY968" fmla="*/ 969464 h 10287000"/>
              <a:gd name="connsiteX969" fmla="*/ 2417862 w 9854218"/>
              <a:gd name="connsiteY969" fmla="*/ 994773 h 10287000"/>
              <a:gd name="connsiteX970" fmla="*/ 2316635 w 9854218"/>
              <a:gd name="connsiteY970" fmla="*/ 1133960 h 10287000"/>
              <a:gd name="connsiteX971" fmla="*/ 2316635 w 9854218"/>
              <a:gd name="connsiteY971" fmla="*/ 1121304 h 10287000"/>
              <a:gd name="connsiteX972" fmla="*/ 2303984 w 9854218"/>
              <a:gd name="connsiteY972" fmla="*/ 1121304 h 10287000"/>
              <a:gd name="connsiteX973" fmla="*/ 2303984 w 9854218"/>
              <a:gd name="connsiteY973" fmla="*/ 1133960 h 10287000"/>
              <a:gd name="connsiteX974" fmla="*/ 2291328 w 9854218"/>
              <a:gd name="connsiteY974" fmla="*/ 1146614 h 10287000"/>
              <a:gd name="connsiteX975" fmla="*/ 2291330 w 9854218"/>
              <a:gd name="connsiteY975" fmla="*/ 1171919 h 10287000"/>
              <a:gd name="connsiteX976" fmla="*/ 2266020 w 9854218"/>
              <a:gd name="connsiteY976" fmla="*/ 1171919 h 10287000"/>
              <a:gd name="connsiteX977" fmla="*/ 2253370 w 9854218"/>
              <a:gd name="connsiteY977" fmla="*/ 1209881 h 10287000"/>
              <a:gd name="connsiteX978" fmla="*/ 2253368 w 9854218"/>
              <a:gd name="connsiteY978" fmla="*/ 1197225 h 10287000"/>
              <a:gd name="connsiteX979" fmla="*/ 2240712 w 9854218"/>
              <a:gd name="connsiteY979" fmla="*/ 1197225 h 10287000"/>
              <a:gd name="connsiteX980" fmla="*/ 2228060 w 9854218"/>
              <a:gd name="connsiteY980" fmla="*/ 1222535 h 10287000"/>
              <a:gd name="connsiteX981" fmla="*/ 2228062 w 9854218"/>
              <a:gd name="connsiteY981" fmla="*/ 1235190 h 10287000"/>
              <a:gd name="connsiteX982" fmla="*/ 2190100 w 9854218"/>
              <a:gd name="connsiteY982" fmla="*/ 1285800 h 10287000"/>
              <a:gd name="connsiteX983" fmla="*/ 2177446 w 9854218"/>
              <a:gd name="connsiteY983" fmla="*/ 1298454 h 10287000"/>
              <a:gd name="connsiteX984" fmla="*/ 2164790 w 9854218"/>
              <a:gd name="connsiteY984" fmla="*/ 1323761 h 10287000"/>
              <a:gd name="connsiteX985" fmla="*/ 2177447 w 9854218"/>
              <a:gd name="connsiteY985" fmla="*/ 1311110 h 10287000"/>
              <a:gd name="connsiteX986" fmla="*/ 2190096 w 9854218"/>
              <a:gd name="connsiteY986" fmla="*/ 1311111 h 10287000"/>
              <a:gd name="connsiteX987" fmla="*/ 2164793 w 9854218"/>
              <a:gd name="connsiteY987" fmla="*/ 1374375 h 10287000"/>
              <a:gd name="connsiteX988" fmla="*/ 2152140 w 9854218"/>
              <a:gd name="connsiteY988" fmla="*/ 1399685 h 10287000"/>
              <a:gd name="connsiteX989" fmla="*/ 2139485 w 9854218"/>
              <a:gd name="connsiteY989" fmla="*/ 1399683 h 10287000"/>
              <a:gd name="connsiteX990" fmla="*/ 2139485 w 9854218"/>
              <a:gd name="connsiteY990" fmla="*/ 1412336 h 10287000"/>
              <a:gd name="connsiteX991" fmla="*/ 2126834 w 9854218"/>
              <a:gd name="connsiteY991" fmla="*/ 1424993 h 10287000"/>
              <a:gd name="connsiteX992" fmla="*/ 2126832 w 9854218"/>
              <a:gd name="connsiteY992" fmla="*/ 1437641 h 10287000"/>
              <a:gd name="connsiteX993" fmla="*/ 2076220 w 9854218"/>
              <a:gd name="connsiteY993" fmla="*/ 1475606 h 10287000"/>
              <a:gd name="connsiteX994" fmla="*/ 2076220 w 9854218"/>
              <a:gd name="connsiteY994" fmla="*/ 1513566 h 10287000"/>
              <a:gd name="connsiteX995" fmla="*/ 2063564 w 9854218"/>
              <a:gd name="connsiteY995" fmla="*/ 1538871 h 10287000"/>
              <a:gd name="connsiteX996" fmla="*/ 2076215 w 9854218"/>
              <a:gd name="connsiteY996" fmla="*/ 1538868 h 10287000"/>
              <a:gd name="connsiteX997" fmla="*/ 2076218 w 9854218"/>
              <a:gd name="connsiteY997" fmla="*/ 1526216 h 10287000"/>
              <a:gd name="connsiteX998" fmla="*/ 2088868 w 9854218"/>
              <a:gd name="connsiteY998" fmla="*/ 1551525 h 10287000"/>
              <a:gd name="connsiteX999" fmla="*/ 1734570 w 9854218"/>
              <a:gd name="connsiteY999" fmla="*/ 2285429 h 10287000"/>
              <a:gd name="connsiteX1000" fmla="*/ 1683956 w 9854218"/>
              <a:gd name="connsiteY1000" fmla="*/ 2386655 h 10287000"/>
              <a:gd name="connsiteX1001" fmla="*/ 1645996 w 9854218"/>
              <a:gd name="connsiteY1001" fmla="*/ 2449923 h 10287000"/>
              <a:gd name="connsiteX1002" fmla="*/ 1620689 w 9854218"/>
              <a:gd name="connsiteY1002" fmla="*/ 2551154 h 10287000"/>
              <a:gd name="connsiteX1003" fmla="*/ 1506806 w 9854218"/>
              <a:gd name="connsiteY1003" fmla="*/ 2905451 h 10287000"/>
              <a:gd name="connsiteX1004" fmla="*/ 1494152 w 9854218"/>
              <a:gd name="connsiteY1004" fmla="*/ 2918102 h 10287000"/>
              <a:gd name="connsiteX1005" fmla="*/ 1494154 w 9854218"/>
              <a:gd name="connsiteY1005" fmla="*/ 2930757 h 10287000"/>
              <a:gd name="connsiteX1006" fmla="*/ 1506806 w 9854218"/>
              <a:gd name="connsiteY1006" fmla="*/ 2930756 h 10287000"/>
              <a:gd name="connsiteX1007" fmla="*/ 1506806 w 9854218"/>
              <a:gd name="connsiteY1007" fmla="*/ 2943410 h 10287000"/>
              <a:gd name="connsiteX1008" fmla="*/ 1494152 w 9854218"/>
              <a:gd name="connsiteY1008" fmla="*/ 2943410 h 10287000"/>
              <a:gd name="connsiteX1009" fmla="*/ 1456192 w 9854218"/>
              <a:gd name="connsiteY1009" fmla="*/ 3057288 h 10287000"/>
              <a:gd name="connsiteX1010" fmla="*/ 1443541 w 9854218"/>
              <a:gd name="connsiteY1010" fmla="*/ 3057291 h 10287000"/>
              <a:gd name="connsiteX1011" fmla="*/ 1443536 w 9854218"/>
              <a:gd name="connsiteY1011" fmla="*/ 3082601 h 10287000"/>
              <a:gd name="connsiteX1012" fmla="*/ 1405579 w 9854218"/>
              <a:gd name="connsiteY1012" fmla="*/ 3209135 h 10287000"/>
              <a:gd name="connsiteX1013" fmla="*/ 1392929 w 9854218"/>
              <a:gd name="connsiteY1013" fmla="*/ 3221789 h 10287000"/>
              <a:gd name="connsiteX1014" fmla="*/ 1380271 w 9854218"/>
              <a:gd name="connsiteY1014" fmla="*/ 3272402 h 10287000"/>
              <a:gd name="connsiteX1015" fmla="*/ 1380272 w 9854218"/>
              <a:gd name="connsiteY1015" fmla="*/ 3285053 h 10287000"/>
              <a:gd name="connsiteX1016" fmla="*/ 1380271 w 9854218"/>
              <a:gd name="connsiteY1016" fmla="*/ 3297705 h 10287000"/>
              <a:gd name="connsiteX1017" fmla="*/ 1380271 w 9854218"/>
              <a:gd name="connsiteY1017" fmla="*/ 3310362 h 10287000"/>
              <a:gd name="connsiteX1018" fmla="*/ 1367617 w 9854218"/>
              <a:gd name="connsiteY1018" fmla="*/ 3348326 h 10287000"/>
              <a:gd name="connsiteX1019" fmla="*/ 1392925 w 9854218"/>
              <a:gd name="connsiteY1019" fmla="*/ 3335669 h 10287000"/>
              <a:gd name="connsiteX1020" fmla="*/ 1392928 w 9854218"/>
              <a:gd name="connsiteY1020" fmla="*/ 3360977 h 10287000"/>
              <a:gd name="connsiteX1021" fmla="*/ 1380272 w 9854218"/>
              <a:gd name="connsiteY1021" fmla="*/ 3360974 h 10287000"/>
              <a:gd name="connsiteX1022" fmla="*/ 1380271 w 9854218"/>
              <a:gd name="connsiteY1022" fmla="*/ 3373631 h 10287000"/>
              <a:gd name="connsiteX1023" fmla="*/ 1380271 w 9854218"/>
              <a:gd name="connsiteY1023" fmla="*/ 3386286 h 10287000"/>
              <a:gd name="connsiteX1024" fmla="*/ 1380271 w 9854218"/>
              <a:gd name="connsiteY1024" fmla="*/ 3411591 h 10287000"/>
              <a:gd name="connsiteX1025" fmla="*/ 1329658 w 9854218"/>
              <a:gd name="connsiteY1025" fmla="*/ 3512819 h 10287000"/>
              <a:gd name="connsiteX1026" fmla="*/ 1342310 w 9854218"/>
              <a:gd name="connsiteY1026" fmla="*/ 3512817 h 10287000"/>
              <a:gd name="connsiteX1027" fmla="*/ 1329658 w 9854218"/>
              <a:gd name="connsiteY1027" fmla="*/ 3550775 h 10287000"/>
              <a:gd name="connsiteX1028" fmla="*/ 1354964 w 9854218"/>
              <a:gd name="connsiteY1028" fmla="*/ 3550778 h 10287000"/>
              <a:gd name="connsiteX1029" fmla="*/ 1367618 w 9854218"/>
              <a:gd name="connsiteY1029" fmla="*/ 3500165 h 10287000"/>
              <a:gd name="connsiteX1030" fmla="*/ 1367618 w 9854218"/>
              <a:gd name="connsiteY1030" fmla="*/ 3512819 h 10287000"/>
              <a:gd name="connsiteX1031" fmla="*/ 1380271 w 9854218"/>
              <a:gd name="connsiteY1031" fmla="*/ 3512817 h 10287000"/>
              <a:gd name="connsiteX1032" fmla="*/ 1380271 w 9854218"/>
              <a:gd name="connsiteY1032" fmla="*/ 3500166 h 10287000"/>
              <a:gd name="connsiteX1033" fmla="*/ 1380271 w 9854218"/>
              <a:gd name="connsiteY1033" fmla="*/ 3487512 h 10287000"/>
              <a:gd name="connsiteX1034" fmla="*/ 1418236 w 9854218"/>
              <a:gd name="connsiteY1034" fmla="*/ 3348324 h 10287000"/>
              <a:gd name="connsiteX1035" fmla="*/ 1430885 w 9854218"/>
              <a:gd name="connsiteY1035" fmla="*/ 3335669 h 10287000"/>
              <a:gd name="connsiteX1036" fmla="*/ 1430887 w 9854218"/>
              <a:gd name="connsiteY1036" fmla="*/ 3323013 h 10287000"/>
              <a:gd name="connsiteX1037" fmla="*/ 1418234 w 9854218"/>
              <a:gd name="connsiteY1037" fmla="*/ 3323015 h 10287000"/>
              <a:gd name="connsiteX1038" fmla="*/ 1544766 w 9854218"/>
              <a:gd name="connsiteY1038" fmla="*/ 2918102 h 10287000"/>
              <a:gd name="connsiteX1039" fmla="*/ 1544766 w 9854218"/>
              <a:gd name="connsiteY1039" fmla="*/ 2880141 h 10287000"/>
              <a:gd name="connsiteX1040" fmla="*/ 1595382 w 9854218"/>
              <a:gd name="connsiteY1040" fmla="*/ 2740952 h 10287000"/>
              <a:gd name="connsiteX1041" fmla="*/ 1582726 w 9854218"/>
              <a:gd name="connsiteY1041" fmla="*/ 2753607 h 10287000"/>
              <a:gd name="connsiteX1042" fmla="*/ 1633342 w 9854218"/>
              <a:gd name="connsiteY1042" fmla="*/ 2652380 h 10287000"/>
              <a:gd name="connsiteX1043" fmla="*/ 1785186 w 9854218"/>
              <a:gd name="connsiteY1043" fmla="*/ 2285430 h 10287000"/>
              <a:gd name="connsiteX1044" fmla="*/ 1886414 w 9854218"/>
              <a:gd name="connsiteY1044" fmla="*/ 2007050 h 10287000"/>
              <a:gd name="connsiteX1045" fmla="*/ 1937028 w 9854218"/>
              <a:gd name="connsiteY1045" fmla="*/ 1943783 h 10287000"/>
              <a:gd name="connsiteX1046" fmla="*/ 1987643 w 9854218"/>
              <a:gd name="connsiteY1046" fmla="*/ 1829903 h 10287000"/>
              <a:gd name="connsiteX1047" fmla="*/ 2012950 w 9854218"/>
              <a:gd name="connsiteY1047" fmla="*/ 1804596 h 10287000"/>
              <a:gd name="connsiteX1048" fmla="*/ 2139486 w 9854218"/>
              <a:gd name="connsiteY1048" fmla="*/ 1576833 h 10287000"/>
              <a:gd name="connsiteX1049" fmla="*/ 2139485 w 9854218"/>
              <a:gd name="connsiteY1049" fmla="*/ 1551525 h 10287000"/>
              <a:gd name="connsiteX1050" fmla="*/ 2266022 w 9854218"/>
              <a:gd name="connsiteY1050" fmla="*/ 1349070 h 10287000"/>
              <a:gd name="connsiteX1051" fmla="*/ 2367250 w 9854218"/>
              <a:gd name="connsiteY1051" fmla="*/ 1197225 h 10287000"/>
              <a:gd name="connsiteX1052" fmla="*/ 2430518 w 9854218"/>
              <a:gd name="connsiteY1052" fmla="*/ 1108653 h 10287000"/>
              <a:gd name="connsiteX1053" fmla="*/ 2519094 w 9854218"/>
              <a:gd name="connsiteY1053" fmla="*/ 969464 h 10287000"/>
              <a:gd name="connsiteX1054" fmla="*/ 2531748 w 9854218"/>
              <a:gd name="connsiteY1054" fmla="*/ 982118 h 10287000"/>
              <a:gd name="connsiteX1055" fmla="*/ 2544401 w 9854218"/>
              <a:gd name="connsiteY1055" fmla="*/ 944157 h 10287000"/>
              <a:gd name="connsiteX1056" fmla="*/ 2721552 w 9854218"/>
              <a:gd name="connsiteY1056" fmla="*/ 716393 h 10287000"/>
              <a:gd name="connsiteX1057" fmla="*/ 2898701 w 9854218"/>
              <a:gd name="connsiteY1057" fmla="*/ 501282 h 10287000"/>
              <a:gd name="connsiteX1058" fmla="*/ 2924008 w 9854218"/>
              <a:gd name="connsiteY1058" fmla="*/ 488633 h 10287000"/>
              <a:gd name="connsiteX1059" fmla="*/ 2936662 w 9854218"/>
              <a:gd name="connsiteY1059" fmla="*/ 450671 h 10287000"/>
              <a:gd name="connsiteX1060" fmla="*/ 3177078 w 9854218"/>
              <a:gd name="connsiteY1060" fmla="*/ 210252 h 10287000"/>
              <a:gd name="connsiteX1061" fmla="*/ 3189732 w 9854218"/>
              <a:gd name="connsiteY1061" fmla="*/ 210252 h 10287000"/>
              <a:gd name="connsiteX1062" fmla="*/ 3202388 w 9854218"/>
              <a:gd name="connsiteY1062" fmla="*/ 197600 h 10287000"/>
              <a:gd name="connsiteX1063" fmla="*/ 3278308 w 9854218"/>
              <a:gd name="connsiteY1063" fmla="*/ 121680 h 10287000"/>
              <a:gd name="connsiteX1064" fmla="*/ 3290962 w 9854218"/>
              <a:gd name="connsiteY1064" fmla="*/ 134334 h 10287000"/>
              <a:gd name="connsiteX1065" fmla="*/ 3303617 w 9854218"/>
              <a:gd name="connsiteY1065" fmla="*/ 121682 h 10287000"/>
              <a:gd name="connsiteX1066" fmla="*/ 3316272 w 9854218"/>
              <a:gd name="connsiteY1066" fmla="*/ 96371 h 10287000"/>
              <a:gd name="connsiteX1067" fmla="*/ 3379536 w 9854218"/>
              <a:gd name="connsiteY1067" fmla="*/ 58410 h 10287000"/>
              <a:gd name="connsiteX1068" fmla="*/ 3341576 w 9854218"/>
              <a:gd name="connsiteY1068" fmla="*/ 71066 h 10287000"/>
              <a:gd name="connsiteX1069" fmla="*/ 3354233 w 9854218"/>
              <a:gd name="connsiteY1069" fmla="*/ 58410 h 10287000"/>
              <a:gd name="connsiteX1070" fmla="*/ 3341576 w 9854218"/>
              <a:gd name="connsiteY1070" fmla="*/ 58410 h 10287000"/>
              <a:gd name="connsiteX1071" fmla="*/ 3374990 w 9854218"/>
              <a:gd name="connsiteY1071" fmla="*/ 21242 h 10287000"/>
              <a:gd name="connsiteX1072" fmla="*/ 3398246 w 9854218"/>
              <a:gd name="connsiteY1072" fmla="*/ 0 h 10287000"/>
              <a:gd name="connsiteX1073" fmla="*/ 3467874 w 9854218"/>
              <a:gd name="connsiteY1073" fmla="*/ 0 h 10287000"/>
              <a:gd name="connsiteX1074" fmla="*/ 3444386 w 9854218"/>
              <a:gd name="connsiteY1074" fmla="*/ 25196 h 10287000"/>
              <a:gd name="connsiteX1075" fmla="*/ 3366882 w 9854218"/>
              <a:gd name="connsiteY1075" fmla="*/ 109025 h 10287000"/>
              <a:gd name="connsiteX1076" fmla="*/ 2987278 w 9854218"/>
              <a:gd name="connsiteY1076" fmla="*/ 513935 h 10287000"/>
              <a:gd name="connsiteX1077" fmla="*/ 2961968 w 9854218"/>
              <a:gd name="connsiteY1077" fmla="*/ 564552 h 10287000"/>
              <a:gd name="connsiteX1078" fmla="*/ 2911354 w 9854218"/>
              <a:gd name="connsiteY1078" fmla="*/ 589857 h 10287000"/>
              <a:gd name="connsiteX1079" fmla="*/ 2784818 w 9854218"/>
              <a:gd name="connsiteY1079" fmla="*/ 767007 h 10287000"/>
              <a:gd name="connsiteX1080" fmla="*/ 2759512 w 9854218"/>
              <a:gd name="connsiteY1080" fmla="*/ 779661 h 10287000"/>
              <a:gd name="connsiteX1081" fmla="*/ 2696243 w 9854218"/>
              <a:gd name="connsiteY1081" fmla="*/ 893543 h 10287000"/>
              <a:gd name="connsiteX1082" fmla="*/ 2632974 w 9854218"/>
              <a:gd name="connsiteY1082" fmla="*/ 956810 h 10287000"/>
              <a:gd name="connsiteX1083" fmla="*/ 2392558 w 9854218"/>
              <a:gd name="connsiteY1083" fmla="*/ 1323761 h 10287000"/>
              <a:gd name="connsiteX1084" fmla="*/ 2253366 w 9854218"/>
              <a:gd name="connsiteY1084" fmla="*/ 1538871 h 10287000"/>
              <a:gd name="connsiteX1085" fmla="*/ 2190100 w 9854218"/>
              <a:gd name="connsiteY1085" fmla="*/ 1640100 h 10287000"/>
              <a:gd name="connsiteX1086" fmla="*/ 2038253 w 9854218"/>
              <a:gd name="connsiteY1086" fmla="*/ 1956437 h 10287000"/>
              <a:gd name="connsiteX1087" fmla="*/ 2000296 w 9854218"/>
              <a:gd name="connsiteY1087" fmla="*/ 2019705 h 10287000"/>
              <a:gd name="connsiteX1088" fmla="*/ 1810492 w 9854218"/>
              <a:gd name="connsiteY1088" fmla="*/ 2462576 h 10287000"/>
              <a:gd name="connsiteX1089" fmla="*/ 1633343 w 9854218"/>
              <a:gd name="connsiteY1089" fmla="*/ 2930756 h 10287000"/>
              <a:gd name="connsiteX1090" fmla="*/ 1570074 w 9854218"/>
              <a:gd name="connsiteY1090" fmla="*/ 3133212 h 10287000"/>
              <a:gd name="connsiteX1091" fmla="*/ 1557420 w 9854218"/>
              <a:gd name="connsiteY1091" fmla="*/ 3145868 h 10287000"/>
              <a:gd name="connsiteX1092" fmla="*/ 1557422 w 9854218"/>
              <a:gd name="connsiteY1092" fmla="*/ 3171176 h 10287000"/>
              <a:gd name="connsiteX1093" fmla="*/ 1494154 w 9854218"/>
              <a:gd name="connsiteY1093" fmla="*/ 3323016 h 10287000"/>
              <a:gd name="connsiteX1094" fmla="*/ 1519463 w 9854218"/>
              <a:gd name="connsiteY1094" fmla="*/ 3297708 h 10287000"/>
              <a:gd name="connsiteX1095" fmla="*/ 1544768 w 9854218"/>
              <a:gd name="connsiteY1095" fmla="*/ 3209136 h 10287000"/>
              <a:gd name="connsiteX1096" fmla="*/ 1570074 w 9854218"/>
              <a:gd name="connsiteY1096" fmla="*/ 3196481 h 10287000"/>
              <a:gd name="connsiteX1097" fmla="*/ 1582726 w 9854218"/>
              <a:gd name="connsiteY1097" fmla="*/ 3196481 h 10287000"/>
              <a:gd name="connsiteX1098" fmla="*/ 1582727 w 9854218"/>
              <a:gd name="connsiteY1098" fmla="*/ 3183827 h 10287000"/>
              <a:gd name="connsiteX1099" fmla="*/ 1582726 w 9854218"/>
              <a:gd name="connsiteY1099" fmla="*/ 3171176 h 10287000"/>
              <a:gd name="connsiteX1100" fmla="*/ 1582726 w 9854218"/>
              <a:gd name="connsiteY1100" fmla="*/ 3158520 h 10287000"/>
              <a:gd name="connsiteX1101" fmla="*/ 1633342 w 9854218"/>
              <a:gd name="connsiteY1101" fmla="*/ 3019331 h 10287000"/>
              <a:gd name="connsiteX1102" fmla="*/ 1734570 w 9854218"/>
              <a:gd name="connsiteY1102" fmla="*/ 2766260 h 10287000"/>
              <a:gd name="connsiteX1103" fmla="*/ 1823146 w 9854218"/>
              <a:gd name="connsiteY1103" fmla="*/ 2576459 h 10287000"/>
              <a:gd name="connsiteX1104" fmla="*/ 1835800 w 9854218"/>
              <a:gd name="connsiteY1104" fmla="*/ 2576456 h 10287000"/>
              <a:gd name="connsiteX1105" fmla="*/ 1835800 w 9854218"/>
              <a:gd name="connsiteY1105" fmla="*/ 2551151 h 10287000"/>
              <a:gd name="connsiteX1106" fmla="*/ 1835796 w 9854218"/>
              <a:gd name="connsiteY1106" fmla="*/ 2538498 h 10287000"/>
              <a:gd name="connsiteX1107" fmla="*/ 1899068 w 9854218"/>
              <a:gd name="connsiteY1107" fmla="*/ 2361350 h 10287000"/>
              <a:gd name="connsiteX1108" fmla="*/ 1911720 w 9854218"/>
              <a:gd name="connsiteY1108" fmla="*/ 2336043 h 10287000"/>
              <a:gd name="connsiteX1109" fmla="*/ 1937026 w 9854218"/>
              <a:gd name="connsiteY1109" fmla="*/ 2336043 h 10287000"/>
              <a:gd name="connsiteX1110" fmla="*/ 1937028 w 9854218"/>
              <a:gd name="connsiteY1110" fmla="*/ 2298083 h 10287000"/>
              <a:gd name="connsiteX1111" fmla="*/ 1962336 w 9854218"/>
              <a:gd name="connsiteY1111" fmla="*/ 2260122 h 10287000"/>
              <a:gd name="connsiteX1112" fmla="*/ 2126832 w 9854218"/>
              <a:gd name="connsiteY1112" fmla="*/ 1905822 h 10287000"/>
              <a:gd name="connsiteX1113" fmla="*/ 2126832 w 9854218"/>
              <a:gd name="connsiteY1113" fmla="*/ 1893168 h 10287000"/>
              <a:gd name="connsiteX1114" fmla="*/ 2139485 w 9854218"/>
              <a:gd name="connsiteY1114" fmla="*/ 1880514 h 10287000"/>
              <a:gd name="connsiteX1115" fmla="*/ 2202754 w 9854218"/>
              <a:gd name="connsiteY1115" fmla="*/ 1791941 h 10287000"/>
              <a:gd name="connsiteX1116" fmla="*/ 2202755 w 9854218"/>
              <a:gd name="connsiteY1116" fmla="*/ 1753982 h 10287000"/>
              <a:gd name="connsiteX1117" fmla="*/ 2215408 w 9854218"/>
              <a:gd name="connsiteY1117" fmla="*/ 1741328 h 10287000"/>
              <a:gd name="connsiteX1118" fmla="*/ 2278674 w 9854218"/>
              <a:gd name="connsiteY1118" fmla="*/ 1652753 h 10287000"/>
              <a:gd name="connsiteX1119" fmla="*/ 2291330 w 9854218"/>
              <a:gd name="connsiteY1119" fmla="*/ 1640102 h 10287000"/>
              <a:gd name="connsiteX1120" fmla="*/ 2303982 w 9854218"/>
              <a:gd name="connsiteY1120" fmla="*/ 1602140 h 10287000"/>
              <a:gd name="connsiteX1121" fmla="*/ 2354598 w 9854218"/>
              <a:gd name="connsiteY1121" fmla="*/ 1526214 h 10287000"/>
              <a:gd name="connsiteX1122" fmla="*/ 2367250 w 9854218"/>
              <a:gd name="connsiteY1122" fmla="*/ 1513565 h 10287000"/>
              <a:gd name="connsiteX1123" fmla="*/ 2367251 w 9854218"/>
              <a:gd name="connsiteY1123" fmla="*/ 1500911 h 10287000"/>
              <a:gd name="connsiteX1124" fmla="*/ 2620324 w 9854218"/>
              <a:gd name="connsiteY1124" fmla="*/ 1095999 h 10287000"/>
              <a:gd name="connsiteX1125" fmla="*/ 2632978 w 9854218"/>
              <a:gd name="connsiteY1125" fmla="*/ 1083344 h 10287000"/>
              <a:gd name="connsiteX1126" fmla="*/ 2645628 w 9854218"/>
              <a:gd name="connsiteY1126" fmla="*/ 1070693 h 10287000"/>
              <a:gd name="connsiteX1127" fmla="*/ 2645626 w 9854218"/>
              <a:gd name="connsiteY1127" fmla="*/ 1058039 h 10287000"/>
              <a:gd name="connsiteX1128" fmla="*/ 2658282 w 9854218"/>
              <a:gd name="connsiteY1128" fmla="*/ 1045385 h 10287000"/>
              <a:gd name="connsiteX1129" fmla="*/ 2670936 w 9854218"/>
              <a:gd name="connsiteY1129" fmla="*/ 1045385 h 10287000"/>
              <a:gd name="connsiteX1130" fmla="*/ 2658280 w 9854218"/>
              <a:gd name="connsiteY1130" fmla="*/ 1070693 h 10287000"/>
              <a:gd name="connsiteX1131" fmla="*/ 2670938 w 9854218"/>
              <a:gd name="connsiteY1131" fmla="*/ 1070693 h 10287000"/>
              <a:gd name="connsiteX1132" fmla="*/ 2683589 w 9854218"/>
              <a:gd name="connsiteY1132" fmla="*/ 1070693 h 10287000"/>
              <a:gd name="connsiteX1133" fmla="*/ 2696244 w 9854218"/>
              <a:gd name="connsiteY1133" fmla="*/ 1058040 h 10287000"/>
              <a:gd name="connsiteX1134" fmla="*/ 2632978 w 9854218"/>
              <a:gd name="connsiteY1134" fmla="*/ 1159265 h 10287000"/>
              <a:gd name="connsiteX1135" fmla="*/ 2557054 w 9854218"/>
              <a:gd name="connsiteY1135" fmla="*/ 1235189 h 10287000"/>
              <a:gd name="connsiteX1136" fmla="*/ 2595012 w 9854218"/>
              <a:gd name="connsiteY1136" fmla="*/ 1222535 h 10287000"/>
              <a:gd name="connsiteX1137" fmla="*/ 2531747 w 9854218"/>
              <a:gd name="connsiteY1137" fmla="*/ 1323761 h 10287000"/>
              <a:gd name="connsiteX1138" fmla="*/ 2531747 w 9854218"/>
              <a:gd name="connsiteY1138" fmla="*/ 1311110 h 10287000"/>
              <a:gd name="connsiteX1139" fmla="*/ 2531748 w 9854218"/>
              <a:gd name="connsiteY1139" fmla="*/ 1298457 h 10287000"/>
              <a:gd name="connsiteX1140" fmla="*/ 2519093 w 9854218"/>
              <a:gd name="connsiteY1140" fmla="*/ 1311110 h 10287000"/>
              <a:gd name="connsiteX1141" fmla="*/ 2506440 w 9854218"/>
              <a:gd name="connsiteY1141" fmla="*/ 1336415 h 10287000"/>
              <a:gd name="connsiteX1142" fmla="*/ 2468480 w 9854218"/>
              <a:gd name="connsiteY1142" fmla="*/ 1374375 h 10287000"/>
              <a:gd name="connsiteX1143" fmla="*/ 2455824 w 9854218"/>
              <a:gd name="connsiteY1143" fmla="*/ 1387029 h 10287000"/>
              <a:gd name="connsiteX1144" fmla="*/ 2455826 w 9854218"/>
              <a:gd name="connsiteY1144" fmla="*/ 1399683 h 10287000"/>
              <a:gd name="connsiteX1145" fmla="*/ 2468480 w 9854218"/>
              <a:gd name="connsiteY1145" fmla="*/ 1399685 h 10287000"/>
              <a:gd name="connsiteX1146" fmla="*/ 2417864 w 9854218"/>
              <a:gd name="connsiteY1146" fmla="*/ 1450296 h 10287000"/>
              <a:gd name="connsiteX1147" fmla="*/ 2455824 w 9854218"/>
              <a:gd name="connsiteY1147" fmla="*/ 1450296 h 10287000"/>
              <a:gd name="connsiteX1148" fmla="*/ 2417861 w 9854218"/>
              <a:gd name="connsiteY1148" fmla="*/ 1513565 h 10287000"/>
              <a:gd name="connsiteX1149" fmla="*/ 2379904 w 9854218"/>
              <a:gd name="connsiteY1149" fmla="*/ 1551524 h 10287000"/>
              <a:gd name="connsiteX1150" fmla="*/ 2405212 w 9854218"/>
              <a:gd name="connsiteY1150" fmla="*/ 1538868 h 10287000"/>
              <a:gd name="connsiteX1151" fmla="*/ 2379904 w 9854218"/>
              <a:gd name="connsiteY1151" fmla="*/ 1564179 h 10287000"/>
              <a:gd name="connsiteX1152" fmla="*/ 2367250 w 9854218"/>
              <a:gd name="connsiteY1152" fmla="*/ 1602137 h 10287000"/>
              <a:gd name="connsiteX1153" fmla="*/ 2354598 w 9854218"/>
              <a:gd name="connsiteY1153" fmla="*/ 1614791 h 10287000"/>
              <a:gd name="connsiteX1154" fmla="*/ 2341944 w 9854218"/>
              <a:gd name="connsiteY1154" fmla="*/ 1627446 h 10287000"/>
              <a:gd name="connsiteX1155" fmla="*/ 2341943 w 9854218"/>
              <a:gd name="connsiteY1155" fmla="*/ 1640100 h 10287000"/>
              <a:gd name="connsiteX1156" fmla="*/ 2347962 w 9854218"/>
              <a:gd name="connsiteY1156" fmla="*/ 1639239 h 10287000"/>
              <a:gd name="connsiteX1157" fmla="*/ 2340360 w 9854218"/>
              <a:gd name="connsiteY1157" fmla="*/ 1652750 h 10287000"/>
              <a:gd name="connsiteX1158" fmla="*/ 2316635 w 9854218"/>
              <a:gd name="connsiteY1158" fmla="*/ 1678061 h 10287000"/>
              <a:gd name="connsiteX1159" fmla="*/ 2316636 w 9854218"/>
              <a:gd name="connsiteY1159" fmla="*/ 1690712 h 10287000"/>
              <a:gd name="connsiteX1160" fmla="*/ 2316635 w 9854218"/>
              <a:gd name="connsiteY1160" fmla="*/ 1703367 h 10287000"/>
              <a:gd name="connsiteX1161" fmla="*/ 2278674 w 9854218"/>
              <a:gd name="connsiteY1161" fmla="*/ 1779284 h 10287000"/>
              <a:gd name="connsiteX1162" fmla="*/ 2240716 w 9854218"/>
              <a:gd name="connsiteY1162" fmla="*/ 1829903 h 10287000"/>
              <a:gd name="connsiteX1163" fmla="*/ 2228057 w 9854218"/>
              <a:gd name="connsiteY1163" fmla="*/ 1829903 h 10287000"/>
              <a:gd name="connsiteX1164" fmla="*/ 2215409 w 9854218"/>
              <a:gd name="connsiteY1164" fmla="*/ 1829900 h 10287000"/>
              <a:gd name="connsiteX1165" fmla="*/ 2215409 w 9854218"/>
              <a:gd name="connsiteY1165" fmla="*/ 1855205 h 10287000"/>
              <a:gd name="connsiteX1166" fmla="*/ 2215408 w 9854218"/>
              <a:gd name="connsiteY1166" fmla="*/ 1867862 h 10287000"/>
              <a:gd name="connsiteX1167" fmla="*/ 2215409 w 9854218"/>
              <a:gd name="connsiteY1167" fmla="*/ 1893168 h 10287000"/>
              <a:gd name="connsiteX1168" fmla="*/ 2152139 w 9854218"/>
              <a:gd name="connsiteY1168" fmla="*/ 1994397 h 10287000"/>
              <a:gd name="connsiteX1169" fmla="*/ 2139485 w 9854218"/>
              <a:gd name="connsiteY1169" fmla="*/ 2019704 h 10287000"/>
              <a:gd name="connsiteX1170" fmla="*/ 2139486 w 9854218"/>
              <a:gd name="connsiteY1170" fmla="*/ 2032355 h 10287000"/>
              <a:gd name="connsiteX1171" fmla="*/ 2139485 w 9854218"/>
              <a:gd name="connsiteY1171" fmla="*/ 2045012 h 10287000"/>
              <a:gd name="connsiteX1172" fmla="*/ 2101526 w 9854218"/>
              <a:gd name="connsiteY1172" fmla="*/ 2095623 h 10287000"/>
              <a:gd name="connsiteX1173" fmla="*/ 2083730 w 9854218"/>
              <a:gd name="connsiteY1173" fmla="*/ 2134771 h 10287000"/>
              <a:gd name="connsiteX1174" fmla="*/ 2088130 w 9854218"/>
              <a:gd name="connsiteY1174" fmla="*/ 2144585 h 10287000"/>
              <a:gd name="connsiteX1175" fmla="*/ 2087437 w 9854218"/>
              <a:gd name="connsiteY1175" fmla="*/ 2146015 h 10287000"/>
              <a:gd name="connsiteX1176" fmla="*/ 2088870 w 9854218"/>
              <a:gd name="connsiteY1176" fmla="*/ 2146236 h 10287000"/>
              <a:gd name="connsiteX1177" fmla="*/ 2088130 w 9854218"/>
              <a:gd name="connsiteY1177" fmla="*/ 2144585 h 10287000"/>
              <a:gd name="connsiteX1178" fmla="*/ 2091639 w 9854218"/>
              <a:gd name="connsiteY1178" fmla="*/ 2137342 h 10287000"/>
              <a:gd name="connsiteX1179" fmla="*/ 2152139 w 9854218"/>
              <a:gd name="connsiteY1179" fmla="*/ 2032358 h 10287000"/>
              <a:gd name="connsiteX1180" fmla="*/ 2164793 w 9854218"/>
              <a:gd name="connsiteY1180" fmla="*/ 2019704 h 10287000"/>
              <a:gd name="connsiteX1181" fmla="*/ 2177447 w 9854218"/>
              <a:gd name="connsiteY1181" fmla="*/ 2007050 h 10287000"/>
              <a:gd name="connsiteX1182" fmla="*/ 2164794 w 9854218"/>
              <a:gd name="connsiteY1182" fmla="*/ 1994397 h 10287000"/>
              <a:gd name="connsiteX1183" fmla="*/ 2177447 w 9854218"/>
              <a:gd name="connsiteY1183" fmla="*/ 1969089 h 10287000"/>
              <a:gd name="connsiteX1184" fmla="*/ 2202754 w 9854218"/>
              <a:gd name="connsiteY1184" fmla="*/ 1956437 h 10287000"/>
              <a:gd name="connsiteX1185" fmla="*/ 2228057 w 9854218"/>
              <a:gd name="connsiteY1185" fmla="*/ 1880516 h 10287000"/>
              <a:gd name="connsiteX1186" fmla="*/ 2228060 w 9854218"/>
              <a:gd name="connsiteY1186" fmla="*/ 1867862 h 10287000"/>
              <a:gd name="connsiteX1187" fmla="*/ 2240714 w 9854218"/>
              <a:gd name="connsiteY1187" fmla="*/ 1867862 h 10287000"/>
              <a:gd name="connsiteX1188" fmla="*/ 2253370 w 9854218"/>
              <a:gd name="connsiteY1188" fmla="*/ 1855208 h 10287000"/>
              <a:gd name="connsiteX1189" fmla="*/ 2253370 w 9854218"/>
              <a:gd name="connsiteY1189" fmla="*/ 1842557 h 10287000"/>
              <a:gd name="connsiteX1190" fmla="*/ 2240712 w 9854218"/>
              <a:gd name="connsiteY1190" fmla="*/ 1842554 h 10287000"/>
              <a:gd name="connsiteX1191" fmla="*/ 2329289 w 9854218"/>
              <a:gd name="connsiteY1191" fmla="*/ 1703364 h 10287000"/>
              <a:gd name="connsiteX1192" fmla="*/ 2329290 w 9854218"/>
              <a:gd name="connsiteY1192" fmla="*/ 1716023 h 10287000"/>
              <a:gd name="connsiteX1193" fmla="*/ 2341943 w 9854218"/>
              <a:gd name="connsiteY1193" fmla="*/ 1703366 h 10287000"/>
              <a:gd name="connsiteX1194" fmla="*/ 2341943 w 9854218"/>
              <a:gd name="connsiteY1194" fmla="*/ 1690709 h 10287000"/>
              <a:gd name="connsiteX1195" fmla="*/ 2367250 w 9854218"/>
              <a:gd name="connsiteY1195" fmla="*/ 1627446 h 10287000"/>
              <a:gd name="connsiteX1196" fmla="*/ 2379904 w 9854218"/>
              <a:gd name="connsiteY1196" fmla="*/ 1627443 h 10287000"/>
              <a:gd name="connsiteX1197" fmla="*/ 2379904 w 9854218"/>
              <a:gd name="connsiteY1197" fmla="*/ 1614791 h 10287000"/>
              <a:gd name="connsiteX1198" fmla="*/ 2379900 w 9854218"/>
              <a:gd name="connsiteY1198" fmla="*/ 1602140 h 10287000"/>
              <a:gd name="connsiteX1199" fmla="*/ 2465318 w 9854218"/>
              <a:gd name="connsiteY1199" fmla="*/ 1468683 h 10287000"/>
              <a:gd name="connsiteX1200" fmla="*/ 2481902 w 9854218"/>
              <a:gd name="connsiteY1200" fmla="*/ 1450599 h 10287000"/>
              <a:gd name="connsiteX1201" fmla="*/ 2579830 w 9854218"/>
              <a:gd name="connsiteY1201" fmla="*/ 1265063 h 10287000"/>
              <a:gd name="connsiteX1202" fmla="*/ 3038504 w 9854218"/>
              <a:gd name="connsiteY1202" fmla="*/ 556154 h 10287000"/>
              <a:gd name="connsiteX1203" fmla="*/ 3295808 w 9854218"/>
              <a:gd name="connsiteY1203" fmla="*/ 235523 h 10287000"/>
              <a:gd name="connsiteX1204" fmla="*/ 3509334 w 9854218"/>
              <a:gd name="connsiteY1204" fmla="*/ 0 h 10287000"/>
              <a:gd name="connsiteX1205" fmla="*/ 9854218 w 9854218"/>
              <a:gd name="connsiteY1205" fmla="*/ 0 h 10287000"/>
              <a:gd name="connsiteX1206" fmla="*/ 9854218 w 9854218"/>
              <a:gd name="connsiteY1206" fmla="*/ 10287000 h 10287000"/>
              <a:gd name="connsiteX1207" fmla="*/ 4569194 w 9854218"/>
              <a:gd name="connsiteY1207" fmla="*/ 10287000 h 10287000"/>
              <a:gd name="connsiteX1208" fmla="*/ 4512034 w 9854218"/>
              <a:gd name="connsiteY1208" fmla="*/ 10239735 h 10287000"/>
              <a:gd name="connsiteX1209" fmla="*/ 4429784 w 9854218"/>
              <a:gd name="connsiteY1209" fmla="*/ 10181214 h 10287000"/>
              <a:gd name="connsiteX1210" fmla="*/ 4404479 w 9854218"/>
              <a:gd name="connsiteY1210" fmla="*/ 10143254 h 10287000"/>
              <a:gd name="connsiteX1211" fmla="*/ 4404479 w 9854218"/>
              <a:gd name="connsiteY1211" fmla="*/ 10130601 h 10287000"/>
              <a:gd name="connsiteX1212" fmla="*/ 4366518 w 9854218"/>
              <a:gd name="connsiteY1212" fmla="*/ 10092639 h 10287000"/>
              <a:gd name="connsiteX1213" fmla="*/ 4353864 w 9854218"/>
              <a:gd name="connsiteY1213" fmla="*/ 10079984 h 10287000"/>
              <a:gd name="connsiteX1214" fmla="*/ 4341210 w 9854218"/>
              <a:gd name="connsiteY1214" fmla="*/ 10079986 h 10287000"/>
              <a:gd name="connsiteX1215" fmla="*/ 4366518 w 9854218"/>
              <a:gd name="connsiteY1215" fmla="*/ 10105293 h 10287000"/>
              <a:gd name="connsiteX1216" fmla="*/ 4379172 w 9854218"/>
              <a:gd name="connsiteY1216" fmla="*/ 10130601 h 10287000"/>
              <a:gd name="connsiteX1217" fmla="*/ 4379170 w 9854218"/>
              <a:gd name="connsiteY1217" fmla="*/ 10143254 h 10287000"/>
              <a:gd name="connsiteX1218" fmla="*/ 4366518 w 9854218"/>
              <a:gd name="connsiteY1218" fmla="*/ 10143254 h 10287000"/>
              <a:gd name="connsiteX1219" fmla="*/ 4366518 w 9854218"/>
              <a:gd name="connsiteY1219" fmla="*/ 10130601 h 10287000"/>
              <a:gd name="connsiteX1220" fmla="*/ 4353864 w 9854218"/>
              <a:gd name="connsiteY1220" fmla="*/ 10130602 h 10287000"/>
              <a:gd name="connsiteX1221" fmla="*/ 4341210 w 9854218"/>
              <a:gd name="connsiteY1221" fmla="*/ 10117947 h 10287000"/>
              <a:gd name="connsiteX1222" fmla="*/ 4328555 w 9854218"/>
              <a:gd name="connsiteY1222" fmla="*/ 10105293 h 10287000"/>
              <a:gd name="connsiteX1223" fmla="*/ 4328555 w 9854218"/>
              <a:gd name="connsiteY1223" fmla="*/ 10092639 h 10287000"/>
              <a:gd name="connsiteX1224" fmla="*/ 4315904 w 9854218"/>
              <a:gd name="connsiteY1224" fmla="*/ 10079986 h 10287000"/>
              <a:gd name="connsiteX1225" fmla="*/ 4303250 w 9854218"/>
              <a:gd name="connsiteY1225" fmla="*/ 10079985 h 10287000"/>
              <a:gd name="connsiteX1226" fmla="*/ 4303250 w 9854218"/>
              <a:gd name="connsiteY1226" fmla="*/ 10092639 h 10287000"/>
              <a:gd name="connsiteX1227" fmla="*/ 4315901 w 9854218"/>
              <a:gd name="connsiteY1227" fmla="*/ 10105293 h 10287000"/>
              <a:gd name="connsiteX1228" fmla="*/ 4303250 w 9854218"/>
              <a:gd name="connsiteY1228" fmla="*/ 10117946 h 10287000"/>
              <a:gd name="connsiteX1229" fmla="*/ 4252632 w 9854218"/>
              <a:gd name="connsiteY1229" fmla="*/ 10067332 h 10287000"/>
              <a:gd name="connsiteX1230" fmla="*/ 4252636 w 9854218"/>
              <a:gd name="connsiteY1230" fmla="*/ 10092639 h 10287000"/>
              <a:gd name="connsiteX1231" fmla="*/ 4227329 w 9854218"/>
              <a:gd name="connsiteY1231" fmla="*/ 10079986 h 10287000"/>
              <a:gd name="connsiteX1232" fmla="*/ 4189368 w 9854218"/>
              <a:gd name="connsiteY1232" fmla="*/ 10042026 h 10287000"/>
              <a:gd name="connsiteX1233" fmla="*/ 4138756 w 9854218"/>
              <a:gd name="connsiteY1233" fmla="*/ 10004066 h 10287000"/>
              <a:gd name="connsiteX1234" fmla="*/ 4189368 w 9854218"/>
              <a:gd name="connsiteY1234" fmla="*/ 10016718 h 10287000"/>
              <a:gd name="connsiteX1235" fmla="*/ 4126100 w 9854218"/>
              <a:gd name="connsiteY1235" fmla="*/ 9940797 h 10287000"/>
              <a:gd name="connsiteX1236" fmla="*/ 4113446 w 9854218"/>
              <a:gd name="connsiteY1236" fmla="*/ 9928143 h 10287000"/>
              <a:gd name="connsiteX1237" fmla="*/ 4138754 w 9854218"/>
              <a:gd name="connsiteY1237" fmla="*/ 9928143 h 10287000"/>
              <a:gd name="connsiteX1238" fmla="*/ 4126100 w 9854218"/>
              <a:gd name="connsiteY1238" fmla="*/ 9902836 h 10287000"/>
              <a:gd name="connsiteX1239" fmla="*/ 4113446 w 9854218"/>
              <a:gd name="connsiteY1239" fmla="*/ 9890182 h 10287000"/>
              <a:gd name="connsiteX1240" fmla="*/ 4100792 w 9854218"/>
              <a:gd name="connsiteY1240" fmla="*/ 9877532 h 10287000"/>
              <a:gd name="connsiteX1241" fmla="*/ 4100790 w 9854218"/>
              <a:gd name="connsiteY1241" fmla="*/ 9890182 h 10287000"/>
              <a:gd name="connsiteX1242" fmla="*/ 4113444 w 9854218"/>
              <a:gd name="connsiteY1242" fmla="*/ 9902836 h 10287000"/>
              <a:gd name="connsiteX1243" fmla="*/ 4113446 w 9854218"/>
              <a:gd name="connsiteY1243" fmla="*/ 9915490 h 10287000"/>
              <a:gd name="connsiteX1244" fmla="*/ 4062832 w 9854218"/>
              <a:gd name="connsiteY1244" fmla="*/ 9877532 h 10287000"/>
              <a:gd name="connsiteX1245" fmla="*/ 4062832 w 9854218"/>
              <a:gd name="connsiteY1245" fmla="*/ 9902836 h 10287000"/>
              <a:gd name="connsiteX1246" fmla="*/ 4012217 w 9854218"/>
              <a:gd name="connsiteY1246" fmla="*/ 9877532 h 10287000"/>
              <a:gd name="connsiteX1247" fmla="*/ 4012217 w 9854218"/>
              <a:gd name="connsiteY1247" fmla="*/ 9890182 h 10287000"/>
              <a:gd name="connsiteX1248" fmla="*/ 3999564 w 9854218"/>
              <a:gd name="connsiteY1248" fmla="*/ 9864876 h 10287000"/>
              <a:gd name="connsiteX1249" fmla="*/ 3986910 w 9854218"/>
              <a:gd name="connsiteY1249" fmla="*/ 9852222 h 10287000"/>
              <a:gd name="connsiteX1250" fmla="*/ 3974254 w 9854218"/>
              <a:gd name="connsiteY1250" fmla="*/ 9839571 h 10287000"/>
              <a:gd name="connsiteX1251" fmla="*/ 3974256 w 9854218"/>
              <a:gd name="connsiteY1251" fmla="*/ 9852222 h 10287000"/>
              <a:gd name="connsiteX1252" fmla="*/ 3936298 w 9854218"/>
              <a:gd name="connsiteY1252" fmla="*/ 9826916 h 10287000"/>
              <a:gd name="connsiteX1253" fmla="*/ 3936296 w 9854218"/>
              <a:gd name="connsiteY1253" fmla="*/ 9814262 h 10287000"/>
              <a:gd name="connsiteX1254" fmla="*/ 3936298 w 9854218"/>
              <a:gd name="connsiteY1254" fmla="*/ 9801610 h 10287000"/>
              <a:gd name="connsiteX1255" fmla="*/ 3923640 w 9854218"/>
              <a:gd name="connsiteY1255" fmla="*/ 9801610 h 10287000"/>
              <a:gd name="connsiteX1256" fmla="*/ 3910988 w 9854218"/>
              <a:gd name="connsiteY1256" fmla="*/ 9801610 h 10287000"/>
              <a:gd name="connsiteX1257" fmla="*/ 3898332 w 9854218"/>
              <a:gd name="connsiteY1257" fmla="*/ 9788956 h 10287000"/>
              <a:gd name="connsiteX1258" fmla="*/ 3898336 w 9854218"/>
              <a:gd name="connsiteY1258" fmla="*/ 9776301 h 10287000"/>
              <a:gd name="connsiteX1259" fmla="*/ 3898336 w 9854218"/>
              <a:gd name="connsiteY1259" fmla="*/ 9750996 h 10287000"/>
              <a:gd name="connsiteX1260" fmla="*/ 3885682 w 9854218"/>
              <a:gd name="connsiteY1260" fmla="*/ 9750996 h 10287000"/>
              <a:gd name="connsiteX1261" fmla="*/ 3885680 w 9854218"/>
              <a:gd name="connsiteY1261" fmla="*/ 9763644 h 10287000"/>
              <a:gd name="connsiteX1262" fmla="*/ 3885682 w 9854218"/>
              <a:gd name="connsiteY1262" fmla="*/ 9776301 h 10287000"/>
              <a:gd name="connsiteX1263" fmla="*/ 3847722 w 9854218"/>
              <a:gd name="connsiteY1263" fmla="*/ 9738340 h 10287000"/>
              <a:gd name="connsiteX1264" fmla="*/ 3847722 w 9854218"/>
              <a:gd name="connsiteY1264" fmla="*/ 9763647 h 10287000"/>
              <a:gd name="connsiteX1265" fmla="*/ 3835066 w 9854218"/>
              <a:gd name="connsiteY1265" fmla="*/ 9738340 h 10287000"/>
              <a:gd name="connsiteX1266" fmla="*/ 3835067 w 9854218"/>
              <a:gd name="connsiteY1266" fmla="*/ 9725686 h 10287000"/>
              <a:gd name="connsiteX1267" fmla="*/ 3759146 w 9854218"/>
              <a:gd name="connsiteY1267" fmla="*/ 9649764 h 10287000"/>
              <a:gd name="connsiteX1268" fmla="*/ 3759146 w 9854218"/>
              <a:gd name="connsiteY1268" fmla="*/ 9662421 h 10287000"/>
              <a:gd name="connsiteX1269" fmla="*/ 3746490 w 9854218"/>
              <a:gd name="connsiteY1269" fmla="*/ 9637114 h 10287000"/>
              <a:gd name="connsiteX1270" fmla="*/ 3733836 w 9854218"/>
              <a:gd name="connsiteY1270" fmla="*/ 9624460 h 10287000"/>
              <a:gd name="connsiteX1271" fmla="*/ 3733836 w 9854218"/>
              <a:gd name="connsiteY1271" fmla="*/ 9636734 h 10287000"/>
              <a:gd name="connsiteX1272" fmla="*/ 3640518 w 9854218"/>
              <a:gd name="connsiteY1272" fmla="*/ 9540630 h 10287000"/>
              <a:gd name="connsiteX1273" fmla="*/ 3544034 w 9854218"/>
              <a:gd name="connsiteY1273" fmla="*/ 9459962 h 10287000"/>
              <a:gd name="connsiteX1274" fmla="*/ 3379536 w 9854218"/>
              <a:gd name="connsiteY1274" fmla="*/ 9270158 h 10287000"/>
              <a:gd name="connsiteX1275" fmla="*/ 3240347 w 9854218"/>
              <a:gd name="connsiteY1275" fmla="*/ 9118320 h 10287000"/>
              <a:gd name="connsiteX1276" fmla="*/ 3227696 w 9854218"/>
              <a:gd name="connsiteY1276" fmla="*/ 9118320 h 10287000"/>
              <a:gd name="connsiteX1277" fmla="*/ 3075851 w 9854218"/>
              <a:gd name="connsiteY1277" fmla="*/ 8903210 h 10287000"/>
              <a:gd name="connsiteX1278" fmla="*/ 3063197 w 9854218"/>
              <a:gd name="connsiteY1278" fmla="*/ 8915864 h 10287000"/>
              <a:gd name="connsiteX1279" fmla="*/ 3025236 w 9854218"/>
              <a:gd name="connsiteY1279" fmla="*/ 8827288 h 10287000"/>
              <a:gd name="connsiteX1280" fmla="*/ 3025238 w 9854218"/>
              <a:gd name="connsiteY1280" fmla="*/ 8865246 h 10287000"/>
              <a:gd name="connsiteX1281" fmla="*/ 2924008 w 9854218"/>
              <a:gd name="connsiteY1281" fmla="*/ 8688099 h 10287000"/>
              <a:gd name="connsiteX1282" fmla="*/ 2873393 w 9854218"/>
              <a:gd name="connsiteY1282" fmla="*/ 8650138 h 10287000"/>
              <a:gd name="connsiteX1283" fmla="*/ 2873393 w 9854218"/>
              <a:gd name="connsiteY1283" fmla="*/ 8637488 h 10287000"/>
              <a:gd name="connsiteX1284" fmla="*/ 2873392 w 9854218"/>
              <a:gd name="connsiteY1284" fmla="*/ 8624834 h 10287000"/>
              <a:gd name="connsiteX1285" fmla="*/ 2860744 w 9854218"/>
              <a:gd name="connsiteY1285" fmla="*/ 8624834 h 10287000"/>
              <a:gd name="connsiteX1286" fmla="*/ 2506439 w 9854218"/>
              <a:gd name="connsiteY1286" fmla="*/ 8042772 h 10287000"/>
              <a:gd name="connsiteX1287" fmla="*/ 2503470 w 9854218"/>
              <a:gd name="connsiteY1287" fmla="*/ 8056143 h 10287000"/>
              <a:gd name="connsiteX1288" fmla="*/ 2422608 w 9854218"/>
              <a:gd name="connsiteY1288" fmla="*/ 7928891 h 10287000"/>
              <a:gd name="connsiteX1289" fmla="*/ 2354598 w 9854218"/>
              <a:gd name="connsiteY1289" fmla="*/ 7777047 h 10287000"/>
              <a:gd name="connsiteX1290" fmla="*/ 2316635 w 9854218"/>
              <a:gd name="connsiteY1290" fmla="*/ 7701123 h 10287000"/>
              <a:gd name="connsiteX1291" fmla="*/ 2266022 w 9854218"/>
              <a:gd name="connsiteY1291" fmla="*/ 7637859 h 10287000"/>
              <a:gd name="connsiteX1292" fmla="*/ 2266022 w 9854218"/>
              <a:gd name="connsiteY1292" fmla="*/ 7625202 h 10287000"/>
              <a:gd name="connsiteX1293" fmla="*/ 2164794 w 9854218"/>
              <a:gd name="connsiteY1293" fmla="*/ 7397444 h 10287000"/>
              <a:gd name="connsiteX1294" fmla="*/ 2164793 w 9854218"/>
              <a:gd name="connsiteY1294" fmla="*/ 7384790 h 10287000"/>
              <a:gd name="connsiteX1295" fmla="*/ 2126832 w 9854218"/>
              <a:gd name="connsiteY1295" fmla="*/ 7334175 h 10287000"/>
              <a:gd name="connsiteX1296" fmla="*/ 2114180 w 9854218"/>
              <a:gd name="connsiteY1296" fmla="*/ 7346829 h 10287000"/>
              <a:gd name="connsiteX1297" fmla="*/ 2126832 w 9854218"/>
              <a:gd name="connsiteY1297" fmla="*/ 7372134 h 10287000"/>
              <a:gd name="connsiteX1298" fmla="*/ 2139485 w 9854218"/>
              <a:gd name="connsiteY1298" fmla="*/ 7397444 h 10287000"/>
              <a:gd name="connsiteX1299" fmla="*/ 2202752 w 9854218"/>
              <a:gd name="connsiteY1299" fmla="*/ 7549284 h 10287000"/>
              <a:gd name="connsiteX1300" fmla="*/ 2240714 w 9854218"/>
              <a:gd name="connsiteY1300" fmla="*/ 7637859 h 10287000"/>
              <a:gd name="connsiteX1301" fmla="*/ 2253368 w 9854218"/>
              <a:gd name="connsiteY1301" fmla="*/ 7663166 h 10287000"/>
              <a:gd name="connsiteX1302" fmla="*/ 2267009 w 9854218"/>
              <a:gd name="connsiteY1302" fmla="*/ 7702709 h 10287000"/>
              <a:gd name="connsiteX1303" fmla="*/ 2268472 w 9854218"/>
              <a:gd name="connsiteY1303" fmla="*/ 7706363 h 10287000"/>
              <a:gd name="connsiteX1304" fmla="*/ 2183772 w 9854218"/>
              <a:gd name="connsiteY1304" fmla="*/ 7539792 h 10287000"/>
              <a:gd name="connsiteX1305" fmla="*/ 2088870 w 9854218"/>
              <a:gd name="connsiteY1305" fmla="*/ 7372134 h 10287000"/>
              <a:gd name="connsiteX1306" fmla="*/ 2076218 w 9854218"/>
              <a:gd name="connsiteY1306" fmla="*/ 7359483 h 10287000"/>
              <a:gd name="connsiteX1307" fmla="*/ 2076220 w 9854218"/>
              <a:gd name="connsiteY1307" fmla="*/ 7346829 h 10287000"/>
              <a:gd name="connsiteX1308" fmla="*/ 1911722 w 9854218"/>
              <a:gd name="connsiteY1308" fmla="*/ 6815382 h 10287000"/>
              <a:gd name="connsiteX1309" fmla="*/ 1861103 w 9854218"/>
              <a:gd name="connsiteY1309" fmla="*/ 6676193 h 10287000"/>
              <a:gd name="connsiteX1310" fmla="*/ 1861103 w 9854218"/>
              <a:gd name="connsiteY1310" fmla="*/ 6625580 h 10287000"/>
              <a:gd name="connsiteX1311" fmla="*/ 1861106 w 9854218"/>
              <a:gd name="connsiteY1311" fmla="*/ 6612926 h 10287000"/>
              <a:gd name="connsiteX1312" fmla="*/ 1861106 w 9854218"/>
              <a:gd name="connsiteY1312" fmla="*/ 6574965 h 10287000"/>
              <a:gd name="connsiteX1313" fmla="*/ 1810492 w 9854218"/>
              <a:gd name="connsiteY1313" fmla="*/ 6359856 h 10287000"/>
              <a:gd name="connsiteX1314" fmla="*/ 1810492 w 9854218"/>
              <a:gd name="connsiteY1314" fmla="*/ 6347198 h 10287000"/>
              <a:gd name="connsiteX1315" fmla="*/ 1810493 w 9854218"/>
              <a:gd name="connsiteY1315" fmla="*/ 6334550 h 10287000"/>
              <a:gd name="connsiteX1316" fmla="*/ 1797844 w 9854218"/>
              <a:gd name="connsiteY1316" fmla="*/ 6296589 h 10287000"/>
              <a:gd name="connsiteX1317" fmla="*/ 1797840 w 9854218"/>
              <a:gd name="connsiteY1317" fmla="*/ 6283932 h 10287000"/>
              <a:gd name="connsiteX1318" fmla="*/ 1785185 w 9854218"/>
              <a:gd name="connsiteY1318" fmla="*/ 6208014 h 10287000"/>
              <a:gd name="connsiteX1319" fmla="*/ 1797839 w 9854218"/>
              <a:gd name="connsiteY1319" fmla="*/ 6182706 h 10287000"/>
              <a:gd name="connsiteX1320" fmla="*/ 1785185 w 9854218"/>
              <a:gd name="connsiteY1320" fmla="*/ 6170054 h 10287000"/>
              <a:gd name="connsiteX1321" fmla="*/ 1772531 w 9854218"/>
              <a:gd name="connsiteY1321" fmla="*/ 6106785 h 10287000"/>
              <a:gd name="connsiteX1322" fmla="*/ 1785185 w 9854218"/>
              <a:gd name="connsiteY1322" fmla="*/ 6094131 h 10287000"/>
              <a:gd name="connsiteX1323" fmla="*/ 1759878 w 9854218"/>
              <a:gd name="connsiteY1323" fmla="*/ 5841063 h 10287000"/>
              <a:gd name="connsiteX1324" fmla="*/ 1772531 w 9854218"/>
              <a:gd name="connsiteY1324" fmla="*/ 5853713 h 10287000"/>
              <a:gd name="connsiteX1325" fmla="*/ 1747224 w 9854218"/>
              <a:gd name="connsiteY1325" fmla="*/ 5714525 h 10287000"/>
              <a:gd name="connsiteX1326" fmla="*/ 1747224 w 9854218"/>
              <a:gd name="connsiteY1326" fmla="*/ 5410842 h 10287000"/>
              <a:gd name="connsiteX1327" fmla="*/ 1759878 w 9854218"/>
              <a:gd name="connsiteY1327" fmla="*/ 5398188 h 10287000"/>
              <a:gd name="connsiteX1328" fmla="*/ 1759878 w 9854218"/>
              <a:gd name="connsiteY1328" fmla="*/ 5372882 h 10287000"/>
              <a:gd name="connsiteX1329" fmla="*/ 1747224 w 9854218"/>
              <a:gd name="connsiteY1329" fmla="*/ 5360225 h 10287000"/>
              <a:gd name="connsiteX1330" fmla="*/ 1747224 w 9854218"/>
              <a:gd name="connsiteY1330" fmla="*/ 5347577 h 10287000"/>
              <a:gd name="connsiteX1331" fmla="*/ 1747224 w 9854218"/>
              <a:gd name="connsiteY1331" fmla="*/ 5309616 h 10287000"/>
              <a:gd name="connsiteX1332" fmla="*/ 1747224 w 9854218"/>
              <a:gd name="connsiteY1332" fmla="*/ 5284304 h 10287000"/>
              <a:gd name="connsiteX1333" fmla="*/ 1734570 w 9854218"/>
              <a:gd name="connsiteY1333" fmla="*/ 5221037 h 10287000"/>
              <a:gd name="connsiteX1334" fmla="*/ 1747226 w 9854218"/>
              <a:gd name="connsiteY1334" fmla="*/ 5221038 h 10287000"/>
              <a:gd name="connsiteX1335" fmla="*/ 1747224 w 9854218"/>
              <a:gd name="connsiteY1335" fmla="*/ 5208387 h 10287000"/>
              <a:gd name="connsiteX1336" fmla="*/ 1747224 w 9854218"/>
              <a:gd name="connsiteY1336" fmla="*/ 5195732 h 10287000"/>
              <a:gd name="connsiteX1337" fmla="*/ 1734570 w 9854218"/>
              <a:gd name="connsiteY1337" fmla="*/ 5195730 h 10287000"/>
              <a:gd name="connsiteX1338" fmla="*/ 1734570 w 9854218"/>
              <a:gd name="connsiteY1338" fmla="*/ 5157770 h 10287000"/>
              <a:gd name="connsiteX1339" fmla="*/ 1759878 w 9854218"/>
              <a:gd name="connsiteY1339" fmla="*/ 5183081 h 10287000"/>
              <a:gd name="connsiteX1340" fmla="*/ 1759878 w 9854218"/>
              <a:gd name="connsiteY1340" fmla="*/ 5170424 h 10287000"/>
              <a:gd name="connsiteX1341" fmla="*/ 1861106 w 9854218"/>
              <a:gd name="connsiteY1341" fmla="*/ 5663910 h 10287000"/>
              <a:gd name="connsiteX1342" fmla="*/ 1873760 w 9854218"/>
              <a:gd name="connsiteY1342" fmla="*/ 5676567 h 10287000"/>
              <a:gd name="connsiteX1343" fmla="*/ 1873760 w 9854218"/>
              <a:gd name="connsiteY1343" fmla="*/ 5663913 h 10287000"/>
              <a:gd name="connsiteX1344" fmla="*/ 1873762 w 9854218"/>
              <a:gd name="connsiteY1344" fmla="*/ 5651256 h 10287000"/>
              <a:gd name="connsiteX1345" fmla="*/ 1772531 w 9854218"/>
              <a:gd name="connsiteY1345" fmla="*/ 5145120 h 10287000"/>
              <a:gd name="connsiteX1346" fmla="*/ 1747226 w 9854218"/>
              <a:gd name="connsiteY1346" fmla="*/ 5005928 h 10287000"/>
              <a:gd name="connsiteX1347" fmla="*/ 1709264 w 9854218"/>
              <a:gd name="connsiteY1347" fmla="*/ 4980624 h 10287000"/>
              <a:gd name="connsiteX1348" fmla="*/ 1721916 w 9854218"/>
              <a:gd name="connsiteY1348" fmla="*/ 4828781 h 10287000"/>
              <a:gd name="connsiteX1349" fmla="*/ 1709264 w 9854218"/>
              <a:gd name="connsiteY1349" fmla="*/ 4816124 h 10287000"/>
              <a:gd name="connsiteX1350" fmla="*/ 1709266 w 9854218"/>
              <a:gd name="connsiteY1350" fmla="*/ 4828781 h 10287000"/>
              <a:gd name="connsiteX1351" fmla="*/ 1696613 w 9854218"/>
              <a:gd name="connsiteY1351" fmla="*/ 4980624 h 10287000"/>
              <a:gd name="connsiteX1352" fmla="*/ 1683956 w 9854218"/>
              <a:gd name="connsiteY1352" fmla="*/ 4993277 h 10287000"/>
              <a:gd name="connsiteX1353" fmla="*/ 1671304 w 9854218"/>
              <a:gd name="connsiteY1353" fmla="*/ 4980624 h 10287000"/>
              <a:gd name="connsiteX1354" fmla="*/ 1671304 w 9854218"/>
              <a:gd name="connsiteY1354" fmla="*/ 4917353 h 10287000"/>
              <a:gd name="connsiteX1355" fmla="*/ 1683956 w 9854218"/>
              <a:gd name="connsiteY1355" fmla="*/ 4866741 h 10287000"/>
              <a:gd name="connsiteX1356" fmla="*/ 1683958 w 9854218"/>
              <a:gd name="connsiteY1356" fmla="*/ 4854090 h 10287000"/>
              <a:gd name="connsiteX1357" fmla="*/ 1683956 w 9854218"/>
              <a:gd name="connsiteY1357" fmla="*/ 4841432 h 10287000"/>
              <a:gd name="connsiteX1358" fmla="*/ 1696610 w 9854218"/>
              <a:gd name="connsiteY1358" fmla="*/ 4828776 h 10287000"/>
              <a:gd name="connsiteX1359" fmla="*/ 1696610 w 9854218"/>
              <a:gd name="connsiteY1359" fmla="*/ 4816127 h 10287000"/>
              <a:gd name="connsiteX1360" fmla="*/ 1696610 w 9854218"/>
              <a:gd name="connsiteY1360" fmla="*/ 4803474 h 10287000"/>
              <a:gd name="connsiteX1361" fmla="*/ 1683956 w 9854218"/>
              <a:gd name="connsiteY1361" fmla="*/ 4803471 h 10287000"/>
              <a:gd name="connsiteX1362" fmla="*/ 1671308 w 9854218"/>
              <a:gd name="connsiteY1362" fmla="*/ 4816127 h 10287000"/>
              <a:gd name="connsiteX1363" fmla="*/ 1671304 w 9854218"/>
              <a:gd name="connsiteY1363" fmla="*/ 4752860 h 10287000"/>
              <a:gd name="connsiteX1364" fmla="*/ 1671304 w 9854218"/>
              <a:gd name="connsiteY1364" fmla="*/ 4727555 h 10287000"/>
              <a:gd name="connsiteX1365" fmla="*/ 1658650 w 9854218"/>
              <a:gd name="connsiteY1365" fmla="*/ 4702250 h 10287000"/>
              <a:gd name="connsiteX1366" fmla="*/ 1671304 w 9854218"/>
              <a:gd name="connsiteY1366" fmla="*/ 4626324 h 10287000"/>
              <a:gd name="connsiteX1367" fmla="*/ 1683956 w 9854218"/>
              <a:gd name="connsiteY1367" fmla="*/ 4563062 h 10287000"/>
              <a:gd name="connsiteX1368" fmla="*/ 1683958 w 9854218"/>
              <a:gd name="connsiteY1368" fmla="*/ 4588368 h 10287000"/>
              <a:gd name="connsiteX1369" fmla="*/ 1683960 w 9854218"/>
              <a:gd name="connsiteY1369" fmla="*/ 4638981 h 10287000"/>
              <a:gd name="connsiteX1370" fmla="*/ 1683958 w 9854218"/>
              <a:gd name="connsiteY1370" fmla="*/ 4651632 h 10287000"/>
              <a:gd name="connsiteX1371" fmla="*/ 1696612 w 9854218"/>
              <a:gd name="connsiteY1371" fmla="*/ 4714899 h 10287000"/>
              <a:gd name="connsiteX1372" fmla="*/ 1709264 w 9854218"/>
              <a:gd name="connsiteY1372" fmla="*/ 4714898 h 10287000"/>
              <a:gd name="connsiteX1373" fmla="*/ 1721918 w 9854218"/>
              <a:gd name="connsiteY1373" fmla="*/ 4702250 h 10287000"/>
              <a:gd name="connsiteX1374" fmla="*/ 1734570 w 9854218"/>
              <a:gd name="connsiteY1374" fmla="*/ 4689593 h 10287000"/>
              <a:gd name="connsiteX1375" fmla="*/ 1734570 w 9854218"/>
              <a:gd name="connsiteY1375" fmla="*/ 4676942 h 10287000"/>
              <a:gd name="connsiteX1376" fmla="*/ 1734574 w 9854218"/>
              <a:gd name="connsiteY1376" fmla="*/ 4664288 h 10287000"/>
              <a:gd name="connsiteX1377" fmla="*/ 1721916 w 9854218"/>
              <a:gd name="connsiteY1377" fmla="*/ 4676942 h 10287000"/>
              <a:gd name="connsiteX1378" fmla="*/ 1709264 w 9854218"/>
              <a:gd name="connsiteY1378" fmla="*/ 4689597 h 10287000"/>
              <a:gd name="connsiteX1379" fmla="*/ 1696610 w 9854218"/>
              <a:gd name="connsiteY1379" fmla="*/ 4651632 h 10287000"/>
              <a:gd name="connsiteX1380" fmla="*/ 1696610 w 9854218"/>
              <a:gd name="connsiteY1380" fmla="*/ 4575714 h 10287000"/>
              <a:gd name="connsiteX1381" fmla="*/ 1696610 w 9854218"/>
              <a:gd name="connsiteY1381" fmla="*/ 4537751 h 10287000"/>
              <a:gd name="connsiteX1382" fmla="*/ 1696610 w 9854218"/>
              <a:gd name="connsiteY1382" fmla="*/ 4487138 h 10287000"/>
              <a:gd name="connsiteX1383" fmla="*/ 1709267 w 9854218"/>
              <a:gd name="connsiteY1383" fmla="*/ 4436526 h 10287000"/>
              <a:gd name="connsiteX1384" fmla="*/ 1709264 w 9854218"/>
              <a:gd name="connsiteY1384" fmla="*/ 4423871 h 10287000"/>
              <a:gd name="connsiteX1385" fmla="*/ 1709264 w 9854218"/>
              <a:gd name="connsiteY1385" fmla="*/ 4385910 h 10287000"/>
              <a:gd name="connsiteX1386" fmla="*/ 1721916 w 9854218"/>
              <a:gd name="connsiteY1386" fmla="*/ 4398566 h 10287000"/>
              <a:gd name="connsiteX1387" fmla="*/ 1734570 w 9854218"/>
              <a:gd name="connsiteY1387" fmla="*/ 4373259 h 10287000"/>
              <a:gd name="connsiteX1388" fmla="*/ 1721916 w 9854218"/>
              <a:gd name="connsiteY1388" fmla="*/ 4347947 h 10287000"/>
              <a:gd name="connsiteX1389" fmla="*/ 1734570 w 9854218"/>
              <a:gd name="connsiteY1389" fmla="*/ 4335296 h 10287000"/>
              <a:gd name="connsiteX1390" fmla="*/ 1721916 w 9854218"/>
              <a:gd name="connsiteY1390" fmla="*/ 4322646 h 10287000"/>
              <a:gd name="connsiteX1391" fmla="*/ 1721918 w 9854218"/>
              <a:gd name="connsiteY1391" fmla="*/ 4297335 h 10287000"/>
              <a:gd name="connsiteX1392" fmla="*/ 1734570 w 9854218"/>
              <a:gd name="connsiteY1392" fmla="*/ 4259375 h 10287000"/>
              <a:gd name="connsiteX1393" fmla="*/ 1747226 w 9854218"/>
              <a:gd name="connsiteY1393" fmla="*/ 4246719 h 10287000"/>
              <a:gd name="connsiteX1394" fmla="*/ 1747224 w 9854218"/>
              <a:gd name="connsiteY1394" fmla="*/ 4221419 h 10287000"/>
              <a:gd name="connsiteX1395" fmla="*/ 1759880 w 9854218"/>
              <a:gd name="connsiteY1395" fmla="*/ 4183454 h 10287000"/>
              <a:gd name="connsiteX1396" fmla="*/ 1759880 w 9854218"/>
              <a:gd name="connsiteY1396" fmla="*/ 4158146 h 10287000"/>
              <a:gd name="connsiteX1397" fmla="*/ 1759882 w 9854218"/>
              <a:gd name="connsiteY1397" fmla="*/ 4132838 h 10287000"/>
              <a:gd name="connsiteX1398" fmla="*/ 1747226 w 9854218"/>
              <a:gd name="connsiteY1398" fmla="*/ 4145492 h 10287000"/>
              <a:gd name="connsiteX1399" fmla="*/ 1747224 w 9854218"/>
              <a:gd name="connsiteY1399" fmla="*/ 4094879 h 10287000"/>
              <a:gd name="connsiteX1400" fmla="*/ 1759878 w 9854218"/>
              <a:gd name="connsiteY1400" fmla="*/ 4056920 h 10287000"/>
              <a:gd name="connsiteX1401" fmla="*/ 1759880 w 9854218"/>
              <a:gd name="connsiteY1401" fmla="*/ 4044264 h 10287000"/>
              <a:gd name="connsiteX1402" fmla="*/ 1759878 w 9854218"/>
              <a:gd name="connsiteY1402" fmla="*/ 4018959 h 10287000"/>
              <a:gd name="connsiteX1403" fmla="*/ 1772531 w 9854218"/>
              <a:gd name="connsiteY1403" fmla="*/ 4018959 h 10287000"/>
              <a:gd name="connsiteX1404" fmla="*/ 1759878 w 9854218"/>
              <a:gd name="connsiteY1404" fmla="*/ 4082226 h 10287000"/>
              <a:gd name="connsiteX1405" fmla="*/ 1759878 w 9854218"/>
              <a:gd name="connsiteY1405" fmla="*/ 4094879 h 10287000"/>
              <a:gd name="connsiteX1406" fmla="*/ 1772532 w 9854218"/>
              <a:gd name="connsiteY1406" fmla="*/ 4082226 h 10287000"/>
              <a:gd name="connsiteX1407" fmla="*/ 1772531 w 9854218"/>
              <a:gd name="connsiteY1407" fmla="*/ 4018959 h 10287000"/>
              <a:gd name="connsiteX1408" fmla="*/ 1785185 w 9854218"/>
              <a:gd name="connsiteY1408" fmla="*/ 4018956 h 10287000"/>
              <a:gd name="connsiteX1409" fmla="*/ 1797839 w 9854218"/>
              <a:gd name="connsiteY1409" fmla="*/ 3993647 h 10287000"/>
              <a:gd name="connsiteX1410" fmla="*/ 1797839 w 9854218"/>
              <a:gd name="connsiteY1410" fmla="*/ 3980997 h 10287000"/>
              <a:gd name="connsiteX1411" fmla="*/ 1785185 w 9854218"/>
              <a:gd name="connsiteY1411" fmla="*/ 3943038 h 10287000"/>
              <a:gd name="connsiteX1412" fmla="*/ 1785188 w 9854218"/>
              <a:gd name="connsiteY1412" fmla="*/ 3930384 h 10287000"/>
              <a:gd name="connsiteX1413" fmla="*/ 1797839 w 9854218"/>
              <a:gd name="connsiteY1413" fmla="*/ 3892421 h 10287000"/>
              <a:gd name="connsiteX1414" fmla="*/ 1823146 w 9854218"/>
              <a:gd name="connsiteY1414" fmla="*/ 3803846 h 10287000"/>
              <a:gd name="connsiteX1415" fmla="*/ 1848454 w 9854218"/>
              <a:gd name="connsiteY1415" fmla="*/ 3702623 h 10287000"/>
              <a:gd name="connsiteX1416" fmla="*/ 1848454 w 9854218"/>
              <a:gd name="connsiteY1416" fmla="*/ 3689967 h 10287000"/>
              <a:gd name="connsiteX1417" fmla="*/ 1873760 w 9854218"/>
              <a:gd name="connsiteY1417" fmla="*/ 3614048 h 10287000"/>
              <a:gd name="connsiteX1418" fmla="*/ 1899068 w 9854218"/>
              <a:gd name="connsiteY1418" fmla="*/ 3487509 h 10287000"/>
              <a:gd name="connsiteX1419" fmla="*/ 1924374 w 9854218"/>
              <a:gd name="connsiteY1419" fmla="*/ 3398939 h 10287000"/>
              <a:gd name="connsiteX1420" fmla="*/ 1937030 w 9854218"/>
              <a:gd name="connsiteY1420" fmla="*/ 3323013 h 10287000"/>
              <a:gd name="connsiteX1421" fmla="*/ 1962335 w 9854218"/>
              <a:gd name="connsiteY1421" fmla="*/ 3259749 h 10287000"/>
              <a:gd name="connsiteX1422" fmla="*/ 1991070 w 9854218"/>
              <a:gd name="connsiteY1422" fmla="*/ 3218426 h 10287000"/>
              <a:gd name="connsiteX1423" fmla="*/ 2009375 w 9854218"/>
              <a:gd name="connsiteY1423" fmla="*/ 3131484 h 10287000"/>
              <a:gd name="connsiteX1424" fmla="*/ 2101524 w 9854218"/>
              <a:gd name="connsiteY1424" fmla="*/ 2813634 h 10287000"/>
              <a:gd name="connsiteX1425" fmla="*/ 2101523 w 9854218"/>
              <a:gd name="connsiteY1425" fmla="*/ 2804220 h 10287000"/>
              <a:gd name="connsiteX1426" fmla="*/ 2101522 w 9854218"/>
              <a:gd name="connsiteY1426" fmla="*/ 2791569 h 10287000"/>
              <a:gd name="connsiteX1427" fmla="*/ 2088870 w 9854218"/>
              <a:gd name="connsiteY1427" fmla="*/ 2791569 h 10287000"/>
              <a:gd name="connsiteX1428" fmla="*/ 2088870 w 9854218"/>
              <a:gd name="connsiteY1428" fmla="*/ 2766260 h 10287000"/>
              <a:gd name="connsiteX1429" fmla="*/ 2103107 w 9854218"/>
              <a:gd name="connsiteY1429" fmla="*/ 2764679 h 10287000"/>
              <a:gd name="connsiteX1430" fmla="*/ 2117687 w 9854218"/>
              <a:gd name="connsiteY1430" fmla="*/ 2757873 h 10287000"/>
              <a:gd name="connsiteX1431" fmla="*/ 2150044 w 9854218"/>
              <a:gd name="connsiteY1431" fmla="*/ 2646270 h 10287000"/>
              <a:gd name="connsiteX1432" fmla="*/ 2170826 w 9854218"/>
              <a:gd name="connsiteY1432" fmla="*/ 2589693 h 10287000"/>
              <a:gd name="connsiteX1433" fmla="*/ 2152136 w 9854218"/>
              <a:gd name="connsiteY1433" fmla="*/ 2627073 h 10287000"/>
              <a:gd name="connsiteX1434" fmla="*/ 2139486 w 9854218"/>
              <a:gd name="connsiteY1434" fmla="*/ 2677683 h 10287000"/>
              <a:gd name="connsiteX1435" fmla="*/ 2126832 w 9854218"/>
              <a:gd name="connsiteY1435" fmla="*/ 2677683 h 10287000"/>
              <a:gd name="connsiteX1436" fmla="*/ 2190101 w 9854218"/>
              <a:gd name="connsiteY1436" fmla="*/ 2525843 h 10287000"/>
              <a:gd name="connsiteX1437" fmla="*/ 2193160 w 9854218"/>
              <a:gd name="connsiteY1437" fmla="*/ 2528904 h 10287000"/>
              <a:gd name="connsiteX1438" fmla="*/ 2326253 w 9854218"/>
              <a:gd name="connsiteY1438" fmla="*/ 2166623 h 10287000"/>
              <a:gd name="connsiteX1439" fmla="*/ 2536276 w 9854218"/>
              <a:gd name="connsiteY1439" fmla="*/ 1692287 h 10287000"/>
              <a:gd name="connsiteX1440" fmla="*/ 2779430 w 9854218"/>
              <a:gd name="connsiteY1440" fmla="*/ 1247916 h 10287000"/>
              <a:gd name="connsiteX1441" fmla="*/ 2770664 w 9854218"/>
              <a:gd name="connsiteY1441" fmla="*/ 1177716 h 10287000"/>
              <a:gd name="connsiteX1442" fmla="*/ 2749036 w 9854218"/>
              <a:gd name="connsiteY1442" fmla="*/ 1173831 h 10287000"/>
              <a:gd name="connsiteX1443" fmla="*/ 2722301 w 9854218"/>
              <a:gd name="connsiteY1443" fmla="*/ 1216800 h 10287000"/>
              <a:gd name="connsiteX1444" fmla="*/ 2664288 w 9854218"/>
              <a:gd name="connsiteY1444" fmla="*/ 1332978 h 10287000"/>
              <a:gd name="connsiteX1445" fmla="*/ 2203618 w 9854218"/>
              <a:gd name="connsiteY1445" fmla="*/ 2299605 h 10287000"/>
              <a:gd name="connsiteX1446" fmla="*/ 1707262 w 9854218"/>
              <a:gd name="connsiteY1446" fmla="*/ 4283838 h 10287000"/>
              <a:gd name="connsiteX1447" fmla="*/ 1681160 w 9854218"/>
              <a:gd name="connsiteY1447" fmla="*/ 4307601 h 10287000"/>
              <a:gd name="connsiteX1448" fmla="*/ 1666626 w 9854218"/>
              <a:gd name="connsiteY1448" fmla="*/ 4250051 h 10287000"/>
              <a:gd name="connsiteX1449" fmla="*/ 1755719 w 9854218"/>
              <a:gd name="connsiteY1449" fmla="*/ 3618369 h 10287000"/>
              <a:gd name="connsiteX1450" fmla="*/ 2213906 w 9854218"/>
              <a:gd name="connsiteY1450" fmla="*/ 2011451 h 10287000"/>
              <a:gd name="connsiteX1451" fmla="*/ 2291730 w 9854218"/>
              <a:gd name="connsiteY1451" fmla="*/ 1839899 h 10287000"/>
              <a:gd name="connsiteX1452" fmla="*/ 2270768 w 9854218"/>
              <a:gd name="connsiteY1452" fmla="*/ 1875771 h 10287000"/>
              <a:gd name="connsiteX1453" fmla="*/ 2228062 w 9854218"/>
              <a:gd name="connsiteY1453" fmla="*/ 1969091 h 10287000"/>
              <a:gd name="connsiteX1454" fmla="*/ 2088868 w 9854218"/>
              <a:gd name="connsiteY1454" fmla="*/ 2209505 h 10287000"/>
              <a:gd name="connsiteX1455" fmla="*/ 1987640 w 9854218"/>
              <a:gd name="connsiteY1455" fmla="*/ 2449925 h 10287000"/>
              <a:gd name="connsiteX1456" fmla="*/ 1974989 w 9854218"/>
              <a:gd name="connsiteY1456" fmla="*/ 2462577 h 10287000"/>
              <a:gd name="connsiteX1457" fmla="*/ 1974990 w 9854218"/>
              <a:gd name="connsiteY1457" fmla="*/ 2475228 h 10287000"/>
              <a:gd name="connsiteX1458" fmla="*/ 1987643 w 9854218"/>
              <a:gd name="connsiteY1458" fmla="*/ 2475230 h 10287000"/>
              <a:gd name="connsiteX1459" fmla="*/ 1974989 w 9854218"/>
              <a:gd name="connsiteY1459" fmla="*/ 2538498 h 10287000"/>
              <a:gd name="connsiteX1460" fmla="*/ 1974989 w 9854218"/>
              <a:gd name="connsiteY1460" fmla="*/ 2551151 h 10287000"/>
              <a:gd name="connsiteX1461" fmla="*/ 1987643 w 9854218"/>
              <a:gd name="connsiteY1461" fmla="*/ 2551154 h 10287000"/>
              <a:gd name="connsiteX1462" fmla="*/ 2000297 w 9854218"/>
              <a:gd name="connsiteY1462" fmla="*/ 2551154 h 10287000"/>
              <a:gd name="connsiteX1463" fmla="*/ 2000296 w 9854218"/>
              <a:gd name="connsiteY1463" fmla="*/ 2563802 h 10287000"/>
              <a:gd name="connsiteX1464" fmla="*/ 1962335 w 9854218"/>
              <a:gd name="connsiteY1464" fmla="*/ 2652381 h 10287000"/>
              <a:gd name="connsiteX1465" fmla="*/ 1924374 w 9854218"/>
              <a:gd name="connsiteY1465" fmla="*/ 2690342 h 10287000"/>
              <a:gd name="connsiteX1466" fmla="*/ 1949678 w 9854218"/>
              <a:gd name="connsiteY1466" fmla="*/ 2690340 h 10287000"/>
              <a:gd name="connsiteX1467" fmla="*/ 1873757 w 9854218"/>
              <a:gd name="connsiteY1467" fmla="*/ 2867490 h 10287000"/>
              <a:gd name="connsiteX1468" fmla="*/ 1886414 w 9854218"/>
              <a:gd name="connsiteY1468" fmla="*/ 2880144 h 10287000"/>
              <a:gd name="connsiteX1469" fmla="*/ 1861106 w 9854218"/>
              <a:gd name="connsiteY1469" fmla="*/ 2905451 h 10287000"/>
              <a:gd name="connsiteX1470" fmla="*/ 1861108 w 9854218"/>
              <a:gd name="connsiteY1470" fmla="*/ 2943410 h 10287000"/>
              <a:gd name="connsiteX1471" fmla="*/ 1772531 w 9854218"/>
              <a:gd name="connsiteY1471" fmla="*/ 3196478 h 10287000"/>
              <a:gd name="connsiteX1472" fmla="*/ 1747226 w 9854218"/>
              <a:gd name="connsiteY1472" fmla="*/ 3272402 h 10287000"/>
              <a:gd name="connsiteX1473" fmla="*/ 1645997 w 9854218"/>
              <a:gd name="connsiteY1473" fmla="*/ 3576087 h 10287000"/>
              <a:gd name="connsiteX1474" fmla="*/ 1633342 w 9854218"/>
              <a:gd name="connsiteY1474" fmla="*/ 3689967 h 10287000"/>
              <a:gd name="connsiteX1475" fmla="*/ 1608035 w 9854218"/>
              <a:gd name="connsiteY1475" fmla="*/ 3715275 h 10287000"/>
              <a:gd name="connsiteX1476" fmla="*/ 1595384 w 9854218"/>
              <a:gd name="connsiteY1476" fmla="*/ 3677315 h 10287000"/>
              <a:gd name="connsiteX1477" fmla="*/ 1570074 w 9854218"/>
              <a:gd name="connsiteY1477" fmla="*/ 3727928 h 10287000"/>
              <a:gd name="connsiteX1478" fmla="*/ 1570076 w 9854218"/>
              <a:gd name="connsiteY1478" fmla="*/ 3740582 h 10287000"/>
              <a:gd name="connsiteX1479" fmla="*/ 1557420 w 9854218"/>
              <a:gd name="connsiteY1479" fmla="*/ 3740582 h 10287000"/>
              <a:gd name="connsiteX1480" fmla="*/ 1557422 w 9854218"/>
              <a:gd name="connsiteY1480" fmla="*/ 3753236 h 10287000"/>
              <a:gd name="connsiteX1481" fmla="*/ 1544766 w 9854218"/>
              <a:gd name="connsiteY1481" fmla="*/ 3765888 h 10287000"/>
              <a:gd name="connsiteX1482" fmla="*/ 1532116 w 9854218"/>
              <a:gd name="connsiteY1482" fmla="*/ 3816503 h 10287000"/>
              <a:gd name="connsiteX1483" fmla="*/ 1494154 w 9854218"/>
              <a:gd name="connsiteY1483" fmla="*/ 3955688 h 10287000"/>
              <a:gd name="connsiteX1484" fmla="*/ 1481500 w 9854218"/>
              <a:gd name="connsiteY1484" fmla="*/ 3968345 h 10287000"/>
              <a:gd name="connsiteX1485" fmla="*/ 1481500 w 9854218"/>
              <a:gd name="connsiteY1485" fmla="*/ 3993647 h 10287000"/>
              <a:gd name="connsiteX1486" fmla="*/ 1481501 w 9854218"/>
              <a:gd name="connsiteY1486" fmla="*/ 4006304 h 10287000"/>
              <a:gd name="connsiteX1487" fmla="*/ 1381853 w 9854218"/>
              <a:gd name="connsiteY1487" fmla="*/ 4214495 h 10287000"/>
              <a:gd name="connsiteX1488" fmla="*/ 1368499 w 9854218"/>
              <a:gd name="connsiteY1488" fmla="*/ 4261914 h 10287000"/>
              <a:gd name="connsiteX1489" fmla="*/ 1368140 w 9854218"/>
              <a:gd name="connsiteY1489" fmla="*/ 4265309 h 10287000"/>
              <a:gd name="connsiteX1490" fmla="*/ 1388314 w 9854218"/>
              <a:gd name="connsiteY1490" fmla="*/ 4280324 h 10287000"/>
              <a:gd name="connsiteX1491" fmla="*/ 1371136 w 9854218"/>
              <a:gd name="connsiteY1491" fmla="*/ 4408659 h 10287000"/>
              <a:gd name="connsiteX1492" fmla="*/ 1369580 w 9854218"/>
              <a:gd name="connsiteY1492" fmla="*/ 4545485 h 10287000"/>
              <a:gd name="connsiteX1493" fmla="*/ 1344680 w 9854218"/>
              <a:gd name="connsiteY1493" fmla="*/ 4621031 h 10287000"/>
              <a:gd name="connsiteX1494" fmla="*/ 1361503 w 9854218"/>
              <a:gd name="connsiteY1494" fmla="*/ 4686864 h 10287000"/>
              <a:gd name="connsiteX1495" fmla="*/ 1354621 w 9854218"/>
              <a:gd name="connsiteY1495" fmla="*/ 4885583 h 10287000"/>
              <a:gd name="connsiteX1496" fmla="*/ 1348517 w 9854218"/>
              <a:gd name="connsiteY1496" fmla="*/ 5015886 h 10287000"/>
              <a:gd name="connsiteX1497" fmla="*/ 1350493 w 9854218"/>
              <a:gd name="connsiteY1497" fmla="*/ 5004813 h 10287000"/>
              <a:gd name="connsiteX1498" fmla="*/ 1358993 w 9854218"/>
              <a:gd name="connsiteY1498" fmla="*/ 4989188 h 10287000"/>
              <a:gd name="connsiteX1499" fmla="*/ 1361566 w 9854218"/>
              <a:gd name="connsiteY1499" fmla="*/ 5006784 h 10287000"/>
              <a:gd name="connsiteX1500" fmla="*/ 1372642 w 9854218"/>
              <a:gd name="connsiteY1500" fmla="*/ 5008755 h 10287000"/>
              <a:gd name="connsiteX1501" fmla="*/ 1362166 w 9854218"/>
              <a:gd name="connsiteY1501" fmla="*/ 5035454 h 10287000"/>
              <a:gd name="connsiteX1502" fmla="*/ 1360192 w 9854218"/>
              <a:gd name="connsiteY1502" fmla="*/ 5046527 h 10287000"/>
              <a:gd name="connsiteX1503" fmla="*/ 1351691 w 9854218"/>
              <a:gd name="connsiteY1503" fmla="*/ 5062152 h 10287000"/>
              <a:gd name="connsiteX1504" fmla="*/ 1344566 w 9854218"/>
              <a:gd name="connsiteY1504" fmla="*/ 5038034 h 10287000"/>
              <a:gd name="connsiteX1505" fmla="*/ 1315892 w 9854218"/>
              <a:gd name="connsiteY1505" fmla="*/ 5038644 h 10287000"/>
              <a:gd name="connsiteX1506" fmla="*/ 1322174 w 9854218"/>
              <a:gd name="connsiteY1506" fmla="*/ 4811256 h 10287000"/>
              <a:gd name="connsiteX1507" fmla="*/ 1335581 w 9854218"/>
              <a:gd name="connsiteY1507" fmla="*/ 4607987 h 10287000"/>
              <a:gd name="connsiteX1508" fmla="*/ 1316006 w 9854218"/>
              <a:gd name="connsiteY1508" fmla="*/ 4621641 h 10287000"/>
              <a:gd name="connsiteX1509" fmla="*/ 1309060 w 9854218"/>
              <a:gd name="connsiteY1509" fmla="*/ 4500440 h 10287000"/>
              <a:gd name="connsiteX1510" fmla="*/ 1321690 w 9854218"/>
              <a:gd name="connsiteY1510" fmla="*/ 4365584 h 10287000"/>
              <a:gd name="connsiteX1511" fmla="*/ 1333078 w 9854218"/>
              <a:gd name="connsiteY1511" fmla="*/ 4329764 h 10287000"/>
              <a:gd name="connsiteX1512" fmla="*/ 1339778 w 9854218"/>
              <a:gd name="connsiteY1512" fmla="*/ 4294655 h 10287000"/>
              <a:gd name="connsiteX1513" fmla="*/ 1334128 w 9854218"/>
              <a:gd name="connsiteY1513" fmla="*/ 4283789 h 10287000"/>
              <a:gd name="connsiteX1514" fmla="*/ 1333241 w 9854218"/>
              <a:gd name="connsiteY1514" fmla="*/ 4284804 h 10287000"/>
              <a:gd name="connsiteX1515" fmla="*/ 1329890 w 9854218"/>
              <a:gd name="connsiteY1515" fmla="*/ 4279569 h 10287000"/>
              <a:gd name="connsiteX1516" fmla="*/ 1329440 w 9854218"/>
              <a:gd name="connsiteY1516" fmla="*/ 4274876 h 10287000"/>
              <a:gd name="connsiteX1517" fmla="*/ 1319377 w 9854218"/>
              <a:gd name="connsiteY1517" fmla="*/ 4260165 h 10287000"/>
              <a:gd name="connsiteX1518" fmla="*/ 1304350 w 9854218"/>
              <a:gd name="connsiteY1518" fmla="*/ 4259375 h 10287000"/>
              <a:gd name="connsiteX1519" fmla="*/ 1291700 w 9854218"/>
              <a:gd name="connsiteY1519" fmla="*/ 4411218 h 10287000"/>
              <a:gd name="connsiteX1520" fmla="*/ 1228430 w 9854218"/>
              <a:gd name="connsiteY1520" fmla="*/ 4309989 h 10287000"/>
              <a:gd name="connsiteX1521" fmla="*/ 1228429 w 9854218"/>
              <a:gd name="connsiteY1521" fmla="*/ 4297332 h 10287000"/>
              <a:gd name="connsiteX1522" fmla="*/ 1228429 w 9854218"/>
              <a:gd name="connsiteY1522" fmla="*/ 4259375 h 10287000"/>
              <a:gd name="connsiteX1523" fmla="*/ 1241081 w 9854218"/>
              <a:gd name="connsiteY1523" fmla="*/ 4272029 h 10287000"/>
              <a:gd name="connsiteX1524" fmla="*/ 1241083 w 9854218"/>
              <a:gd name="connsiteY1524" fmla="*/ 4284678 h 10287000"/>
              <a:gd name="connsiteX1525" fmla="*/ 1253735 w 9854218"/>
              <a:gd name="connsiteY1525" fmla="*/ 4272029 h 10287000"/>
              <a:gd name="connsiteX1526" fmla="*/ 1241083 w 9854218"/>
              <a:gd name="connsiteY1526" fmla="*/ 4234070 h 10287000"/>
              <a:gd name="connsiteX1527" fmla="*/ 1241081 w 9854218"/>
              <a:gd name="connsiteY1527" fmla="*/ 4221419 h 10287000"/>
              <a:gd name="connsiteX1528" fmla="*/ 1241081 w 9854218"/>
              <a:gd name="connsiteY1528" fmla="*/ 4208763 h 10287000"/>
              <a:gd name="connsiteX1529" fmla="*/ 1239502 w 9854218"/>
              <a:gd name="connsiteY1529" fmla="*/ 4197690 h 10287000"/>
              <a:gd name="connsiteX1530" fmla="*/ 1232377 w 9854218"/>
              <a:gd name="connsiteY1530" fmla="*/ 4196673 h 10287000"/>
              <a:gd name="connsiteX1531" fmla="*/ 1229462 w 9854218"/>
              <a:gd name="connsiteY1531" fmla="*/ 4233180 h 10287000"/>
              <a:gd name="connsiteX1532" fmla="*/ 1228429 w 9854218"/>
              <a:gd name="connsiteY1532" fmla="*/ 4233416 h 10287000"/>
              <a:gd name="connsiteX1533" fmla="*/ 1228429 w 9854218"/>
              <a:gd name="connsiteY1533" fmla="*/ 4234070 h 10287000"/>
              <a:gd name="connsiteX1534" fmla="*/ 1228429 w 9854218"/>
              <a:gd name="connsiteY1534" fmla="*/ 4246722 h 10287000"/>
              <a:gd name="connsiteX1535" fmla="*/ 1215775 w 9854218"/>
              <a:gd name="connsiteY1535" fmla="*/ 4259375 h 10287000"/>
              <a:gd name="connsiteX1536" fmla="*/ 1214402 w 9854218"/>
              <a:gd name="connsiteY1536" fmla="*/ 4223664 h 10287000"/>
              <a:gd name="connsiteX1537" fmla="*/ 1207888 w 9854218"/>
              <a:gd name="connsiteY1537" fmla="*/ 4209806 h 10287000"/>
              <a:gd name="connsiteX1538" fmla="*/ 1187569 w 9854218"/>
              <a:gd name="connsiteY1538" fmla="*/ 4574865 h 10287000"/>
              <a:gd name="connsiteX1539" fmla="*/ 1209595 w 9854218"/>
              <a:gd name="connsiteY1539" fmla="*/ 4587000 h 10287000"/>
              <a:gd name="connsiteX1540" fmla="*/ 1210015 w 9854218"/>
              <a:gd name="connsiteY1540" fmla="*/ 4716479 h 10287000"/>
              <a:gd name="connsiteX1541" fmla="*/ 1227065 w 9854218"/>
              <a:gd name="connsiteY1541" fmla="*/ 4852247 h 10287000"/>
              <a:gd name="connsiteX1542" fmla="*/ 1212661 w 9854218"/>
              <a:gd name="connsiteY1542" fmla="*/ 4930475 h 10287000"/>
              <a:gd name="connsiteX1543" fmla="*/ 1238272 w 9854218"/>
              <a:gd name="connsiteY1543" fmla="*/ 4993412 h 10287000"/>
              <a:gd name="connsiteX1544" fmla="*/ 1258454 w 9854218"/>
              <a:gd name="connsiteY1544" fmla="*/ 5191223 h 10287000"/>
              <a:gd name="connsiteX1545" fmla="*/ 1253197 w 9854218"/>
              <a:gd name="connsiteY1545" fmla="*/ 5210450 h 10287000"/>
              <a:gd name="connsiteX1546" fmla="*/ 1254044 w 9854218"/>
              <a:gd name="connsiteY1546" fmla="*/ 5240709 h 10287000"/>
              <a:gd name="connsiteX1547" fmla="*/ 1254724 w 9854218"/>
              <a:gd name="connsiteY1547" fmla="*/ 5240415 h 10287000"/>
              <a:gd name="connsiteX1548" fmla="*/ 1317005 w 9854218"/>
              <a:gd name="connsiteY1548" fmla="*/ 5398188 h 10287000"/>
              <a:gd name="connsiteX1549" fmla="*/ 1329656 w 9854218"/>
              <a:gd name="connsiteY1549" fmla="*/ 5372882 h 10287000"/>
              <a:gd name="connsiteX1550" fmla="*/ 1380271 w 9854218"/>
              <a:gd name="connsiteY1550" fmla="*/ 5613296 h 10287000"/>
              <a:gd name="connsiteX1551" fmla="*/ 1380271 w 9854218"/>
              <a:gd name="connsiteY1551" fmla="*/ 5651258 h 10287000"/>
              <a:gd name="connsiteX1552" fmla="*/ 1392926 w 9854218"/>
              <a:gd name="connsiteY1552" fmla="*/ 5638607 h 10287000"/>
              <a:gd name="connsiteX1553" fmla="*/ 1405579 w 9854218"/>
              <a:gd name="connsiteY1553" fmla="*/ 5651259 h 10287000"/>
              <a:gd name="connsiteX1554" fmla="*/ 1418234 w 9854218"/>
              <a:gd name="connsiteY1554" fmla="*/ 5663912 h 10287000"/>
              <a:gd name="connsiteX1555" fmla="*/ 1496526 w 9854218"/>
              <a:gd name="connsiteY1555" fmla="*/ 5884557 h 10287000"/>
              <a:gd name="connsiteX1556" fmla="*/ 1509760 w 9854218"/>
              <a:gd name="connsiteY1556" fmla="*/ 5906024 h 10287000"/>
              <a:gd name="connsiteX1557" fmla="*/ 1508820 w 9854218"/>
              <a:gd name="connsiteY1557" fmla="*/ 5901420 h 10287000"/>
              <a:gd name="connsiteX1558" fmla="*/ 1490338 w 9854218"/>
              <a:gd name="connsiteY1558" fmla="*/ 5825213 h 10287000"/>
              <a:gd name="connsiteX1559" fmla="*/ 1482641 w 9854218"/>
              <a:gd name="connsiteY1559" fmla="*/ 5729742 h 10287000"/>
              <a:gd name="connsiteX1560" fmla="*/ 1465153 w 9854218"/>
              <a:gd name="connsiteY1560" fmla="*/ 5726520 h 10287000"/>
              <a:gd name="connsiteX1561" fmla="*/ 1441958 w 9854218"/>
              <a:gd name="connsiteY1561" fmla="*/ 5479880 h 10287000"/>
              <a:gd name="connsiteX1562" fmla="*/ 1409186 w 9854218"/>
              <a:gd name="connsiteY1562" fmla="*/ 5245944 h 10287000"/>
              <a:gd name="connsiteX1563" fmla="*/ 1402835 w 9854218"/>
              <a:gd name="connsiteY1563" fmla="*/ 5241156 h 10287000"/>
              <a:gd name="connsiteX1564" fmla="*/ 1407625 w 9854218"/>
              <a:gd name="connsiteY1564" fmla="*/ 5234805 h 10287000"/>
              <a:gd name="connsiteX1565" fmla="*/ 1404505 w 9854218"/>
              <a:gd name="connsiteY1565" fmla="*/ 5212524 h 10287000"/>
              <a:gd name="connsiteX1566" fmla="*/ 1410854 w 9854218"/>
              <a:gd name="connsiteY1566" fmla="*/ 5217312 h 10287000"/>
              <a:gd name="connsiteX1567" fmla="*/ 1412483 w 9854218"/>
              <a:gd name="connsiteY1567" fmla="*/ 5218949 h 10287000"/>
              <a:gd name="connsiteX1568" fmla="*/ 1412413 w 9854218"/>
              <a:gd name="connsiteY1568" fmla="*/ 5228451 h 10287000"/>
              <a:gd name="connsiteX1569" fmla="*/ 1415812 w 9854218"/>
              <a:gd name="connsiteY1569" fmla="*/ 5222296 h 10287000"/>
              <a:gd name="connsiteX1570" fmla="*/ 1412483 w 9854218"/>
              <a:gd name="connsiteY1570" fmla="*/ 5218949 h 10287000"/>
              <a:gd name="connsiteX1571" fmla="*/ 1412731 w 9854218"/>
              <a:gd name="connsiteY1571" fmla="*/ 5185101 h 10287000"/>
              <a:gd name="connsiteX1572" fmla="*/ 1418980 w 9854218"/>
              <a:gd name="connsiteY1572" fmla="*/ 5153696 h 10287000"/>
              <a:gd name="connsiteX1573" fmla="*/ 1483608 w 9854218"/>
              <a:gd name="connsiteY1573" fmla="*/ 5371797 h 10287000"/>
              <a:gd name="connsiteX1574" fmla="*/ 1458209 w 9854218"/>
              <a:gd name="connsiteY1574" fmla="*/ 5352647 h 10287000"/>
              <a:gd name="connsiteX1575" fmla="*/ 1503359 w 9854218"/>
              <a:gd name="connsiteY1575" fmla="*/ 5715473 h 10287000"/>
              <a:gd name="connsiteX1576" fmla="*/ 1527197 w 9854218"/>
              <a:gd name="connsiteY1576" fmla="*/ 5723481 h 10287000"/>
              <a:gd name="connsiteX1577" fmla="*/ 1550714 w 9854218"/>
              <a:gd name="connsiteY1577" fmla="*/ 5850807 h 10287000"/>
              <a:gd name="connsiteX1578" fmla="*/ 1591721 w 9854218"/>
              <a:gd name="connsiteY1578" fmla="*/ 5981355 h 10287000"/>
              <a:gd name="connsiteX1579" fmla="*/ 1591505 w 9854218"/>
              <a:gd name="connsiteY1579" fmla="*/ 6060899 h 10287000"/>
              <a:gd name="connsiteX1580" fmla="*/ 1619156 w 9854218"/>
              <a:gd name="connsiteY1580" fmla="*/ 6092955 h 10287000"/>
              <a:gd name="connsiteX1581" fmla="*/ 1620138 w 9854218"/>
              <a:gd name="connsiteY1581" fmla="*/ 6095787 h 10287000"/>
              <a:gd name="connsiteX1582" fmla="*/ 1620689 w 9854218"/>
              <a:gd name="connsiteY1582" fmla="*/ 6081479 h 10287000"/>
              <a:gd name="connsiteX1583" fmla="*/ 1620694 w 9854218"/>
              <a:gd name="connsiteY1583" fmla="*/ 6068825 h 10287000"/>
              <a:gd name="connsiteX1584" fmla="*/ 1608040 w 9854218"/>
              <a:gd name="connsiteY1584" fmla="*/ 6056171 h 10287000"/>
              <a:gd name="connsiteX1585" fmla="*/ 1613374 w 9854218"/>
              <a:gd name="connsiteY1585" fmla="*/ 5872893 h 10287000"/>
              <a:gd name="connsiteX1586" fmla="*/ 1608806 w 9854218"/>
              <a:gd name="connsiteY1586" fmla="*/ 5802330 h 10287000"/>
              <a:gd name="connsiteX1587" fmla="*/ 1620689 w 9854218"/>
              <a:gd name="connsiteY1587" fmla="*/ 5790449 h 10287000"/>
              <a:gd name="connsiteX1588" fmla="*/ 1645996 w 9854218"/>
              <a:gd name="connsiteY1588" fmla="*/ 5790447 h 10287000"/>
              <a:gd name="connsiteX1589" fmla="*/ 1633342 w 9854218"/>
              <a:gd name="connsiteY1589" fmla="*/ 5841060 h 10287000"/>
              <a:gd name="connsiteX1590" fmla="*/ 1633343 w 9854218"/>
              <a:gd name="connsiteY1590" fmla="*/ 5828409 h 10287000"/>
              <a:gd name="connsiteX1591" fmla="*/ 1620689 w 9854218"/>
              <a:gd name="connsiteY1591" fmla="*/ 5828409 h 10287000"/>
              <a:gd name="connsiteX1592" fmla="*/ 1620689 w 9854218"/>
              <a:gd name="connsiteY1592" fmla="*/ 5841063 h 10287000"/>
              <a:gd name="connsiteX1593" fmla="*/ 1633344 w 9854218"/>
              <a:gd name="connsiteY1593" fmla="*/ 5853714 h 10287000"/>
              <a:gd name="connsiteX1594" fmla="*/ 1658651 w 9854218"/>
              <a:gd name="connsiteY1594" fmla="*/ 5904329 h 10287000"/>
              <a:gd name="connsiteX1595" fmla="*/ 1658650 w 9854218"/>
              <a:gd name="connsiteY1595" fmla="*/ 5992904 h 10287000"/>
              <a:gd name="connsiteX1596" fmla="*/ 1658650 w 9854218"/>
              <a:gd name="connsiteY1596" fmla="*/ 6005558 h 10287000"/>
              <a:gd name="connsiteX1597" fmla="*/ 1658650 w 9854218"/>
              <a:gd name="connsiteY1597" fmla="*/ 6030861 h 10287000"/>
              <a:gd name="connsiteX1598" fmla="*/ 1658651 w 9854218"/>
              <a:gd name="connsiteY1598" fmla="*/ 6043518 h 10287000"/>
              <a:gd name="connsiteX1599" fmla="*/ 1658652 w 9854218"/>
              <a:gd name="connsiteY1599" fmla="*/ 6119439 h 10287000"/>
              <a:gd name="connsiteX1600" fmla="*/ 1658650 w 9854218"/>
              <a:gd name="connsiteY1600" fmla="*/ 6132093 h 10287000"/>
              <a:gd name="connsiteX1601" fmla="*/ 1671304 w 9854218"/>
              <a:gd name="connsiteY1601" fmla="*/ 6144746 h 10287000"/>
              <a:gd name="connsiteX1602" fmla="*/ 1671304 w 9854218"/>
              <a:gd name="connsiteY1602" fmla="*/ 6157400 h 10287000"/>
              <a:gd name="connsiteX1603" fmla="*/ 1671304 w 9854218"/>
              <a:gd name="connsiteY1603" fmla="*/ 6182706 h 10287000"/>
              <a:gd name="connsiteX1604" fmla="*/ 1671304 w 9854218"/>
              <a:gd name="connsiteY1604" fmla="*/ 6195360 h 10287000"/>
              <a:gd name="connsiteX1605" fmla="*/ 1696612 w 9854218"/>
              <a:gd name="connsiteY1605" fmla="*/ 6271281 h 10287000"/>
              <a:gd name="connsiteX1606" fmla="*/ 1683956 w 9854218"/>
              <a:gd name="connsiteY1606" fmla="*/ 6271278 h 10287000"/>
              <a:gd name="connsiteX1607" fmla="*/ 1683956 w 9854218"/>
              <a:gd name="connsiteY1607" fmla="*/ 6283935 h 10287000"/>
              <a:gd name="connsiteX1608" fmla="*/ 1696610 w 9854218"/>
              <a:gd name="connsiteY1608" fmla="*/ 6309240 h 10287000"/>
              <a:gd name="connsiteX1609" fmla="*/ 1695425 w 9854218"/>
              <a:gd name="connsiteY1609" fmla="*/ 6372311 h 10287000"/>
              <a:gd name="connsiteX1610" fmla="*/ 1699331 w 9854218"/>
              <a:gd name="connsiteY1610" fmla="*/ 6394962 h 10287000"/>
              <a:gd name="connsiteX1611" fmla="*/ 1701635 w 9854218"/>
              <a:gd name="connsiteY1611" fmla="*/ 6401727 h 10287000"/>
              <a:gd name="connsiteX1612" fmla="*/ 1717750 w 9854218"/>
              <a:gd name="connsiteY1612" fmla="*/ 6435048 h 10287000"/>
              <a:gd name="connsiteX1613" fmla="*/ 1716190 w 9854218"/>
              <a:gd name="connsiteY1613" fmla="*/ 6423909 h 10287000"/>
              <a:gd name="connsiteX1614" fmla="*/ 1719419 w 9854218"/>
              <a:gd name="connsiteY1614" fmla="*/ 6406416 h 10287000"/>
              <a:gd name="connsiteX1615" fmla="*/ 1727328 w 9854218"/>
              <a:gd name="connsiteY1615" fmla="*/ 6422343 h 10287000"/>
              <a:gd name="connsiteX1616" fmla="*/ 1738468 w 9854218"/>
              <a:gd name="connsiteY1616" fmla="*/ 6420779 h 10287000"/>
              <a:gd name="connsiteX1617" fmla="*/ 1736798 w 9854218"/>
              <a:gd name="connsiteY1617" fmla="*/ 6449411 h 10287000"/>
              <a:gd name="connsiteX1618" fmla="*/ 1738361 w 9854218"/>
              <a:gd name="connsiteY1618" fmla="*/ 6460550 h 10287000"/>
              <a:gd name="connsiteX1619" fmla="*/ 1735132 w 9854218"/>
              <a:gd name="connsiteY1619" fmla="*/ 6478043 h 10287000"/>
              <a:gd name="connsiteX1620" fmla="*/ 1720871 w 9854218"/>
              <a:gd name="connsiteY1620" fmla="*/ 6457328 h 10287000"/>
              <a:gd name="connsiteX1621" fmla="*/ 1709114 w 9854218"/>
              <a:gd name="connsiteY1621" fmla="*/ 6447681 h 10287000"/>
              <a:gd name="connsiteX1622" fmla="*/ 1721522 w 9854218"/>
              <a:gd name="connsiteY1622" fmla="*/ 6503195 h 10287000"/>
              <a:gd name="connsiteX1623" fmla="*/ 1734572 w 9854218"/>
              <a:gd name="connsiteY1623" fmla="*/ 6587615 h 10287000"/>
              <a:gd name="connsiteX1624" fmla="*/ 1721918 w 9854218"/>
              <a:gd name="connsiteY1624" fmla="*/ 6600269 h 10287000"/>
              <a:gd name="connsiteX1625" fmla="*/ 1734570 w 9854218"/>
              <a:gd name="connsiteY1625" fmla="*/ 6625580 h 10287000"/>
              <a:gd name="connsiteX1626" fmla="*/ 1747224 w 9854218"/>
              <a:gd name="connsiteY1626" fmla="*/ 6638229 h 10287000"/>
              <a:gd name="connsiteX1627" fmla="*/ 1734570 w 9854218"/>
              <a:gd name="connsiteY1627" fmla="*/ 6638232 h 10287000"/>
              <a:gd name="connsiteX1628" fmla="*/ 1759880 w 9854218"/>
              <a:gd name="connsiteY1628" fmla="*/ 6714153 h 10287000"/>
              <a:gd name="connsiteX1629" fmla="*/ 1759882 w 9854218"/>
              <a:gd name="connsiteY1629" fmla="*/ 6726807 h 10287000"/>
              <a:gd name="connsiteX1630" fmla="*/ 1759880 w 9854218"/>
              <a:gd name="connsiteY1630" fmla="*/ 6739458 h 10287000"/>
              <a:gd name="connsiteX1631" fmla="*/ 1772531 w 9854218"/>
              <a:gd name="connsiteY1631" fmla="*/ 6752112 h 10287000"/>
              <a:gd name="connsiteX1632" fmla="*/ 1810493 w 9854218"/>
              <a:gd name="connsiteY1632" fmla="*/ 6929262 h 10287000"/>
              <a:gd name="connsiteX1633" fmla="*/ 1797839 w 9854218"/>
              <a:gd name="connsiteY1633" fmla="*/ 6929262 h 10287000"/>
              <a:gd name="connsiteX1634" fmla="*/ 1797839 w 9854218"/>
              <a:gd name="connsiteY1634" fmla="*/ 6941918 h 10287000"/>
              <a:gd name="connsiteX1635" fmla="*/ 1810493 w 9854218"/>
              <a:gd name="connsiteY1635" fmla="*/ 6967223 h 10287000"/>
              <a:gd name="connsiteX1636" fmla="*/ 1823147 w 9854218"/>
              <a:gd name="connsiteY1636" fmla="*/ 6979875 h 10287000"/>
              <a:gd name="connsiteX1637" fmla="*/ 1835800 w 9854218"/>
              <a:gd name="connsiteY1637" fmla="*/ 6967220 h 10287000"/>
              <a:gd name="connsiteX1638" fmla="*/ 1835801 w 9854218"/>
              <a:gd name="connsiteY1638" fmla="*/ 6954573 h 10287000"/>
              <a:gd name="connsiteX1639" fmla="*/ 1823147 w 9854218"/>
              <a:gd name="connsiteY1639" fmla="*/ 6941916 h 10287000"/>
              <a:gd name="connsiteX1640" fmla="*/ 1810493 w 9854218"/>
              <a:gd name="connsiteY1640" fmla="*/ 6878645 h 10287000"/>
              <a:gd name="connsiteX1641" fmla="*/ 1835800 w 9854218"/>
              <a:gd name="connsiteY1641" fmla="*/ 6916608 h 10287000"/>
              <a:gd name="connsiteX1642" fmla="*/ 1823146 w 9854218"/>
              <a:gd name="connsiteY1642" fmla="*/ 6865997 h 10287000"/>
              <a:gd name="connsiteX1643" fmla="*/ 1810492 w 9854218"/>
              <a:gd name="connsiteY1643" fmla="*/ 6865997 h 10287000"/>
              <a:gd name="connsiteX1644" fmla="*/ 1785185 w 9854218"/>
              <a:gd name="connsiteY1644" fmla="*/ 6752111 h 10287000"/>
              <a:gd name="connsiteX1645" fmla="*/ 1797840 w 9854218"/>
              <a:gd name="connsiteY1645" fmla="*/ 6739461 h 10287000"/>
              <a:gd name="connsiteX1646" fmla="*/ 1810492 w 9854218"/>
              <a:gd name="connsiteY1646" fmla="*/ 6739458 h 10287000"/>
              <a:gd name="connsiteX1647" fmla="*/ 1810492 w 9854218"/>
              <a:gd name="connsiteY1647" fmla="*/ 6752112 h 10287000"/>
              <a:gd name="connsiteX1648" fmla="*/ 1823146 w 9854218"/>
              <a:gd name="connsiteY1648" fmla="*/ 6739461 h 10287000"/>
              <a:gd name="connsiteX1649" fmla="*/ 1848454 w 9854218"/>
              <a:gd name="connsiteY1649" fmla="*/ 6815379 h 10287000"/>
              <a:gd name="connsiteX1650" fmla="*/ 1848455 w 9854218"/>
              <a:gd name="connsiteY1650" fmla="*/ 6790076 h 10287000"/>
              <a:gd name="connsiteX1651" fmla="*/ 1848455 w 9854218"/>
              <a:gd name="connsiteY1651" fmla="*/ 6865997 h 10287000"/>
              <a:gd name="connsiteX1652" fmla="*/ 1873762 w 9854218"/>
              <a:gd name="connsiteY1652" fmla="*/ 6891303 h 10287000"/>
              <a:gd name="connsiteX1653" fmla="*/ 1861106 w 9854218"/>
              <a:gd name="connsiteY1653" fmla="*/ 6891303 h 10287000"/>
              <a:gd name="connsiteX1654" fmla="*/ 1861106 w 9854218"/>
              <a:gd name="connsiteY1654" fmla="*/ 6903956 h 10287000"/>
              <a:gd name="connsiteX1655" fmla="*/ 1861103 w 9854218"/>
              <a:gd name="connsiteY1655" fmla="*/ 6916605 h 10287000"/>
              <a:gd name="connsiteX1656" fmla="*/ 1873760 w 9854218"/>
              <a:gd name="connsiteY1656" fmla="*/ 6916608 h 10287000"/>
              <a:gd name="connsiteX1657" fmla="*/ 1899070 w 9854218"/>
              <a:gd name="connsiteY1657" fmla="*/ 6967224 h 10287000"/>
              <a:gd name="connsiteX1658" fmla="*/ 1899070 w 9854218"/>
              <a:gd name="connsiteY1658" fmla="*/ 6929262 h 10287000"/>
              <a:gd name="connsiteX1659" fmla="*/ 1911720 w 9854218"/>
              <a:gd name="connsiteY1659" fmla="*/ 6992532 h 10287000"/>
              <a:gd name="connsiteX1660" fmla="*/ 1899068 w 9854218"/>
              <a:gd name="connsiteY1660" fmla="*/ 6979878 h 10287000"/>
              <a:gd name="connsiteX1661" fmla="*/ 1886411 w 9854218"/>
              <a:gd name="connsiteY1661" fmla="*/ 6992532 h 10287000"/>
              <a:gd name="connsiteX1662" fmla="*/ 1861108 w 9854218"/>
              <a:gd name="connsiteY1662" fmla="*/ 7017836 h 10287000"/>
              <a:gd name="connsiteX1663" fmla="*/ 1861108 w 9854218"/>
              <a:gd name="connsiteY1663" fmla="*/ 7043144 h 10287000"/>
              <a:gd name="connsiteX1664" fmla="*/ 1873757 w 9854218"/>
              <a:gd name="connsiteY1664" fmla="*/ 7068452 h 10287000"/>
              <a:gd name="connsiteX1665" fmla="*/ 1886414 w 9854218"/>
              <a:gd name="connsiteY1665" fmla="*/ 7068449 h 10287000"/>
              <a:gd name="connsiteX1666" fmla="*/ 1886414 w 9854218"/>
              <a:gd name="connsiteY1666" fmla="*/ 7043144 h 10287000"/>
              <a:gd name="connsiteX1667" fmla="*/ 1911718 w 9854218"/>
              <a:gd name="connsiteY1667" fmla="*/ 7068452 h 10287000"/>
              <a:gd name="connsiteX1668" fmla="*/ 1911719 w 9854218"/>
              <a:gd name="connsiteY1668" fmla="*/ 7081104 h 10287000"/>
              <a:gd name="connsiteX1669" fmla="*/ 1911720 w 9854218"/>
              <a:gd name="connsiteY1669" fmla="*/ 7106412 h 10287000"/>
              <a:gd name="connsiteX1670" fmla="*/ 1924376 w 9854218"/>
              <a:gd name="connsiteY1670" fmla="*/ 7106412 h 10287000"/>
              <a:gd name="connsiteX1671" fmla="*/ 1937026 w 9854218"/>
              <a:gd name="connsiteY1671" fmla="*/ 7106411 h 10287000"/>
              <a:gd name="connsiteX1672" fmla="*/ 1949682 w 9854218"/>
              <a:gd name="connsiteY1672" fmla="*/ 7093755 h 10287000"/>
              <a:gd name="connsiteX1673" fmla="*/ 1911722 w 9854218"/>
              <a:gd name="connsiteY1673" fmla="*/ 7131719 h 10287000"/>
              <a:gd name="connsiteX1674" fmla="*/ 1933865 w 9854218"/>
              <a:gd name="connsiteY1674" fmla="*/ 7193405 h 10287000"/>
              <a:gd name="connsiteX1675" fmla="*/ 1935281 w 9854218"/>
              <a:gd name="connsiteY1675" fmla="*/ 7216802 h 10287000"/>
              <a:gd name="connsiteX1676" fmla="*/ 1924374 w 9854218"/>
              <a:gd name="connsiteY1676" fmla="*/ 7194987 h 10287000"/>
              <a:gd name="connsiteX1677" fmla="*/ 1911720 w 9854218"/>
              <a:gd name="connsiteY1677" fmla="*/ 7220294 h 10287000"/>
              <a:gd name="connsiteX1678" fmla="*/ 1911720 w 9854218"/>
              <a:gd name="connsiteY1678" fmla="*/ 7232945 h 10287000"/>
              <a:gd name="connsiteX1679" fmla="*/ 1886416 w 9854218"/>
              <a:gd name="connsiteY1679" fmla="*/ 7169676 h 10287000"/>
              <a:gd name="connsiteX1680" fmla="*/ 1873760 w 9854218"/>
              <a:gd name="connsiteY1680" fmla="*/ 7182333 h 10287000"/>
              <a:gd name="connsiteX1681" fmla="*/ 1873760 w 9854218"/>
              <a:gd name="connsiteY1681" fmla="*/ 7220291 h 10287000"/>
              <a:gd name="connsiteX1682" fmla="*/ 1861106 w 9854218"/>
              <a:gd name="connsiteY1682" fmla="*/ 7207640 h 10287000"/>
              <a:gd name="connsiteX1683" fmla="*/ 1861106 w 9854218"/>
              <a:gd name="connsiteY1683" fmla="*/ 7220295 h 10287000"/>
              <a:gd name="connsiteX1684" fmla="*/ 1861106 w 9854218"/>
              <a:gd name="connsiteY1684" fmla="*/ 7232945 h 10287000"/>
              <a:gd name="connsiteX1685" fmla="*/ 1873762 w 9854218"/>
              <a:gd name="connsiteY1685" fmla="*/ 7245600 h 10287000"/>
              <a:gd name="connsiteX1686" fmla="*/ 1911720 w 9854218"/>
              <a:gd name="connsiteY1686" fmla="*/ 7334175 h 10287000"/>
              <a:gd name="connsiteX1687" fmla="*/ 1937030 w 9854218"/>
              <a:gd name="connsiteY1687" fmla="*/ 7321523 h 10287000"/>
              <a:gd name="connsiteX1688" fmla="*/ 1924374 w 9854218"/>
              <a:gd name="connsiteY1688" fmla="*/ 7270908 h 10287000"/>
              <a:gd name="connsiteX1689" fmla="*/ 1937028 w 9854218"/>
              <a:gd name="connsiteY1689" fmla="*/ 7283561 h 10287000"/>
              <a:gd name="connsiteX1690" fmla="*/ 1949678 w 9854218"/>
              <a:gd name="connsiteY1690" fmla="*/ 7308869 h 10287000"/>
              <a:gd name="connsiteX1691" fmla="*/ 1949681 w 9854218"/>
              <a:gd name="connsiteY1691" fmla="*/ 7270908 h 10287000"/>
              <a:gd name="connsiteX1692" fmla="*/ 1949681 w 9854218"/>
              <a:gd name="connsiteY1692" fmla="*/ 7258254 h 10287000"/>
              <a:gd name="connsiteX1693" fmla="*/ 1974986 w 9854218"/>
              <a:gd name="connsiteY1693" fmla="*/ 7346829 h 10287000"/>
              <a:gd name="connsiteX1694" fmla="*/ 1974989 w 9854218"/>
              <a:gd name="connsiteY1694" fmla="*/ 7359480 h 10287000"/>
              <a:gd name="connsiteX1695" fmla="*/ 1987643 w 9854218"/>
              <a:gd name="connsiteY1695" fmla="*/ 7372134 h 10287000"/>
              <a:gd name="connsiteX1696" fmla="*/ 2025602 w 9854218"/>
              <a:gd name="connsiteY1696" fmla="*/ 7460709 h 10287000"/>
              <a:gd name="connsiteX1697" fmla="*/ 2012950 w 9854218"/>
              <a:gd name="connsiteY1697" fmla="*/ 7448058 h 10287000"/>
              <a:gd name="connsiteX1698" fmla="*/ 2012951 w 9854218"/>
              <a:gd name="connsiteY1698" fmla="*/ 7460709 h 10287000"/>
              <a:gd name="connsiteX1699" fmla="*/ 2012946 w 9854218"/>
              <a:gd name="connsiteY1699" fmla="*/ 7486019 h 10287000"/>
              <a:gd name="connsiteX1700" fmla="*/ 2025604 w 9854218"/>
              <a:gd name="connsiteY1700" fmla="*/ 7486019 h 10287000"/>
              <a:gd name="connsiteX1701" fmla="*/ 2076218 w 9854218"/>
              <a:gd name="connsiteY1701" fmla="*/ 7574594 h 10287000"/>
              <a:gd name="connsiteX1702" fmla="*/ 2088870 w 9854218"/>
              <a:gd name="connsiteY1702" fmla="*/ 7625205 h 10287000"/>
              <a:gd name="connsiteX1703" fmla="*/ 2114180 w 9854218"/>
              <a:gd name="connsiteY1703" fmla="*/ 7688474 h 10287000"/>
              <a:gd name="connsiteX1704" fmla="*/ 2114180 w 9854218"/>
              <a:gd name="connsiteY1704" fmla="*/ 7701126 h 10287000"/>
              <a:gd name="connsiteX1705" fmla="*/ 2126834 w 9854218"/>
              <a:gd name="connsiteY1705" fmla="*/ 7713780 h 10287000"/>
              <a:gd name="connsiteX1706" fmla="*/ 2190100 w 9854218"/>
              <a:gd name="connsiteY1706" fmla="*/ 7852970 h 10287000"/>
              <a:gd name="connsiteX1707" fmla="*/ 2228060 w 9854218"/>
              <a:gd name="connsiteY1707" fmla="*/ 7928891 h 10287000"/>
              <a:gd name="connsiteX1708" fmla="*/ 2228060 w 9854218"/>
              <a:gd name="connsiteY1708" fmla="*/ 7954194 h 10287000"/>
              <a:gd name="connsiteX1709" fmla="*/ 2215406 w 9854218"/>
              <a:gd name="connsiteY1709" fmla="*/ 7941545 h 10287000"/>
              <a:gd name="connsiteX1710" fmla="*/ 2202750 w 9854218"/>
              <a:gd name="connsiteY1710" fmla="*/ 7928891 h 10287000"/>
              <a:gd name="connsiteX1711" fmla="*/ 2215406 w 9854218"/>
              <a:gd name="connsiteY1711" fmla="*/ 7954197 h 10287000"/>
              <a:gd name="connsiteX1712" fmla="*/ 2215406 w 9854218"/>
              <a:gd name="connsiteY1712" fmla="*/ 7992155 h 10287000"/>
              <a:gd name="connsiteX1713" fmla="*/ 2228060 w 9854218"/>
              <a:gd name="connsiteY1713" fmla="*/ 8004812 h 10287000"/>
              <a:gd name="connsiteX1714" fmla="*/ 2228060 w 9854218"/>
              <a:gd name="connsiteY1714" fmla="*/ 8030117 h 10287000"/>
              <a:gd name="connsiteX1715" fmla="*/ 2240711 w 9854218"/>
              <a:gd name="connsiteY1715" fmla="*/ 8030117 h 10287000"/>
              <a:gd name="connsiteX1716" fmla="*/ 2240714 w 9854218"/>
              <a:gd name="connsiteY1716" fmla="*/ 8017464 h 10287000"/>
              <a:gd name="connsiteX1717" fmla="*/ 2253366 w 9854218"/>
              <a:gd name="connsiteY1717" fmla="*/ 8042772 h 10287000"/>
              <a:gd name="connsiteX1718" fmla="*/ 2240714 w 9854218"/>
              <a:gd name="connsiteY1718" fmla="*/ 8042772 h 10287000"/>
              <a:gd name="connsiteX1719" fmla="*/ 2240714 w 9854218"/>
              <a:gd name="connsiteY1719" fmla="*/ 8055425 h 10287000"/>
              <a:gd name="connsiteX1720" fmla="*/ 2253370 w 9854218"/>
              <a:gd name="connsiteY1720" fmla="*/ 8068077 h 10287000"/>
              <a:gd name="connsiteX1721" fmla="*/ 2354597 w 9854218"/>
              <a:gd name="connsiteY1721" fmla="*/ 8232576 h 10287000"/>
              <a:gd name="connsiteX1722" fmla="*/ 2341944 w 9854218"/>
              <a:gd name="connsiteY1722" fmla="*/ 8283185 h 10287000"/>
              <a:gd name="connsiteX1723" fmla="*/ 2341943 w 9854218"/>
              <a:gd name="connsiteY1723" fmla="*/ 8245227 h 10287000"/>
              <a:gd name="connsiteX1724" fmla="*/ 2417861 w 9854218"/>
              <a:gd name="connsiteY1724" fmla="*/ 8397070 h 10287000"/>
              <a:gd name="connsiteX1725" fmla="*/ 2430518 w 9854218"/>
              <a:gd name="connsiteY1725" fmla="*/ 8397069 h 10287000"/>
              <a:gd name="connsiteX1726" fmla="*/ 2544400 w 9854218"/>
              <a:gd name="connsiteY1726" fmla="*/ 8624834 h 10287000"/>
              <a:gd name="connsiteX1727" fmla="*/ 2696243 w 9854218"/>
              <a:gd name="connsiteY1727" fmla="*/ 8903206 h 10287000"/>
              <a:gd name="connsiteX1728" fmla="*/ 2679262 w 9854218"/>
              <a:gd name="connsiteY1728" fmla="*/ 8912472 h 10287000"/>
              <a:gd name="connsiteX1729" fmla="*/ 2670938 w 9854218"/>
              <a:gd name="connsiteY1729" fmla="*/ 8903210 h 10287000"/>
              <a:gd name="connsiteX1730" fmla="*/ 2678846 w 9854218"/>
              <a:gd name="connsiteY1730" fmla="*/ 8912698 h 10287000"/>
              <a:gd name="connsiteX1731" fmla="*/ 2679262 w 9854218"/>
              <a:gd name="connsiteY1731" fmla="*/ 8912472 h 10287000"/>
              <a:gd name="connsiteX1732" fmla="*/ 2699010 w 9854218"/>
              <a:gd name="connsiteY1732" fmla="*/ 8934448 h 10287000"/>
              <a:gd name="connsiteX1733" fmla="*/ 2759512 w 9854218"/>
              <a:gd name="connsiteY1733" fmla="*/ 9080360 h 10287000"/>
              <a:gd name="connsiteX1734" fmla="*/ 2784818 w 9854218"/>
              <a:gd name="connsiteY1734" fmla="*/ 9105666 h 10287000"/>
              <a:gd name="connsiteX1735" fmla="*/ 2797472 w 9854218"/>
              <a:gd name="connsiteY1735" fmla="*/ 9105666 h 10287000"/>
              <a:gd name="connsiteX1736" fmla="*/ 2797474 w 9854218"/>
              <a:gd name="connsiteY1736" fmla="*/ 9130974 h 10287000"/>
              <a:gd name="connsiteX1737" fmla="*/ 2822778 w 9854218"/>
              <a:gd name="connsiteY1737" fmla="*/ 9156278 h 10287000"/>
              <a:gd name="connsiteX1738" fmla="*/ 2810126 w 9854218"/>
              <a:gd name="connsiteY1738" fmla="*/ 9156279 h 10287000"/>
              <a:gd name="connsiteX1739" fmla="*/ 2911354 w 9854218"/>
              <a:gd name="connsiteY1739" fmla="*/ 9308124 h 10287000"/>
              <a:gd name="connsiteX1740" fmla="*/ 2949317 w 9854218"/>
              <a:gd name="connsiteY1740" fmla="*/ 9396696 h 10287000"/>
              <a:gd name="connsiteX1741" fmla="*/ 2974622 w 9854218"/>
              <a:gd name="connsiteY1741" fmla="*/ 9396696 h 10287000"/>
              <a:gd name="connsiteX1742" fmla="*/ 2974622 w 9854218"/>
              <a:gd name="connsiteY1742" fmla="*/ 9422004 h 10287000"/>
              <a:gd name="connsiteX1743" fmla="*/ 2999928 w 9854218"/>
              <a:gd name="connsiteY1743" fmla="*/ 9459962 h 10287000"/>
              <a:gd name="connsiteX1744" fmla="*/ 3012582 w 9854218"/>
              <a:gd name="connsiteY1744" fmla="*/ 9472618 h 10287000"/>
              <a:gd name="connsiteX1745" fmla="*/ 3012584 w 9854218"/>
              <a:gd name="connsiteY1745" fmla="*/ 9485268 h 10287000"/>
              <a:gd name="connsiteX1746" fmla="*/ 3025238 w 9854218"/>
              <a:gd name="connsiteY1746" fmla="*/ 9497925 h 10287000"/>
              <a:gd name="connsiteX1747" fmla="*/ 3025235 w 9854218"/>
              <a:gd name="connsiteY1747" fmla="*/ 9485271 h 10287000"/>
              <a:gd name="connsiteX1748" fmla="*/ 3037894 w 9854218"/>
              <a:gd name="connsiteY1748" fmla="*/ 9485271 h 10287000"/>
              <a:gd name="connsiteX1749" fmla="*/ 3063194 w 9854218"/>
              <a:gd name="connsiteY1749" fmla="*/ 9535886 h 10287000"/>
              <a:gd name="connsiteX1750" fmla="*/ 3063197 w 9854218"/>
              <a:gd name="connsiteY1750" fmla="*/ 9510576 h 10287000"/>
              <a:gd name="connsiteX1751" fmla="*/ 3037892 w 9854218"/>
              <a:gd name="connsiteY1751" fmla="*/ 9472620 h 10287000"/>
              <a:gd name="connsiteX1752" fmla="*/ 3025238 w 9854218"/>
              <a:gd name="connsiteY1752" fmla="*/ 9459964 h 10287000"/>
              <a:gd name="connsiteX1753" fmla="*/ 3025236 w 9854218"/>
              <a:gd name="connsiteY1753" fmla="*/ 9447310 h 10287000"/>
              <a:gd name="connsiteX1754" fmla="*/ 3012584 w 9854218"/>
              <a:gd name="connsiteY1754" fmla="*/ 9447308 h 10287000"/>
              <a:gd name="connsiteX1755" fmla="*/ 3012582 w 9854218"/>
              <a:gd name="connsiteY1755" fmla="*/ 9434656 h 10287000"/>
              <a:gd name="connsiteX1756" fmla="*/ 2873393 w 9854218"/>
              <a:gd name="connsiteY1756" fmla="*/ 9219549 h 10287000"/>
              <a:gd name="connsiteX1757" fmla="*/ 2746858 w 9854218"/>
              <a:gd name="connsiteY1757" fmla="*/ 8991784 h 10287000"/>
              <a:gd name="connsiteX1758" fmla="*/ 2759512 w 9854218"/>
              <a:gd name="connsiteY1758" fmla="*/ 8991784 h 10287000"/>
              <a:gd name="connsiteX1759" fmla="*/ 2772164 w 9854218"/>
              <a:gd name="connsiteY1759" fmla="*/ 9004438 h 10287000"/>
              <a:gd name="connsiteX1760" fmla="*/ 2772166 w 9854218"/>
              <a:gd name="connsiteY1760" fmla="*/ 8991782 h 10287000"/>
              <a:gd name="connsiteX1761" fmla="*/ 2734200 w 9854218"/>
              <a:gd name="connsiteY1761" fmla="*/ 8915860 h 10287000"/>
              <a:gd name="connsiteX1762" fmla="*/ 2734204 w 9854218"/>
              <a:gd name="connsiteY1762" fmla="*/ 8903210 h 10287000"/>
              <a:gd name="connsiteX1763" fmla="*/ 2721550 w 9854218"/>
              <a:gd name="connsiteY1763" fmla="*/ 8890558 h 10287000"/>
              <a:gd name="connsiteX1764" fmla="*/ 2721552 w 9854218"/>
              <a:gd name="connsiteY1764" fmla="*/ 8877904 h 10287000"/>
              <a:gd name="connsiteX1765" fmla="*/ 2746858 w 9854218"/>
              <a:gd name="connsiteY1765" fmla="*/ 8890558 h 10287000"/>
              <a:gd name="connsiteX1766" fmla="*/ 2746858 w 9854218"/>
              <a:gd name="connsiteY1766" fmla="*/ 8865246 h 10287000"/>
              <a:gd name="connsiteX1767" fmla="*/ 2759512 w 9854218"/>
              <a:gd name="connsiteY1767" fmla="*/ 8890556 h 10287000"/>
              <a:gd name="connsiteX1768" fmla="*/ 2708897 w 9854218"/>
              <a:gd name="connsiteY1768" fmla="*/ 8776674 h 10287000"/>
              <a:gd name="connsiteX1769" fmla="*/ 2708898 w 9854218"/>
              <a:gd name="connsiteY1769" fmla="*/ 8772040 h 10287000"/>
              <a:gd name="connsiteX1770" fmla="*/ 2698295 w 9854218"/>
              <a:gd name="connsiteY1770" fmla="*/ 8751880 h 10287000"/>
              <a:gd name="connsiteX1771" fmla="*/ 2696243 w 9854218"/>
              <a:gd name="connsiteY1771" fmla="*/ 8751368 h 10287000"/>
              <a:gd name="connsiteX1772" fmla="*/ 2695566 w 9854218"/>
              <a:gd name="connsiteY1772" fmla="*/ 8746690 h 10287000"/>
              <a:gd name="connsiteX1773" fmla="*/ 2671432 w 9854218"/>
              <a:gd name="connsiteY1773" fmla="*/ 8700795 h 10287000"/>
              <a:gd name="connsiteX1774" fmla="*/ 2670936 w 9854218"/>
              <a:gd name="connsiteY1774" fmla="*/ 8700753 h 10287000"/>
              <a:gd name="connsiteX1775" fmla="*/ 2663276 w 9854218"/>
              <a:gd name="connsiteY1775" fmla="*/ 8686708 h 10287000"/>
              <a:gd name="connsiteX1776" fmla="*/ 2658886 w 9854218"/>
              <a:gd name="connsiteY1776" fmla="*/ 8696884 h 10287000"/>
              <a:gd name="connsiteX1777" fmla="*/ 2654159 w 9854218"/>
              <a:gd name="connsiteY1777" fmla="*/ 8707842 h 10287000"/>
              <a:gd name="connsiteX1778" fmla="*/ 2584451 w 9854218"/>
              <a:gd name="connsiteY1778" fmla="*/ 8608449 h 10287000"/>
              <a:gd name="connsiteX1779" fmla="*/ 2524196 w 9854218"/>
              <a:gd name="connsiteY1779" fmla="*/ 8487142 h 10287000"/>
              <a:gd name="connsiteX1780" fmla="*/ 2494148 w 9854218"/>
              <a:gd name="connsiteY1780" fmla="*/ 8396198 h 10287000"/>
              <a:gd name="connsiteX1781" fmla="*/ 2476394 w 9854218"/>
              <a:gd name="connsiteY1781" fmla="*/ 8397201 h 10287000"/>
              <a:gd name="connsiteX1782" fmla="*/ 2395548 w 9854218"/>
              <a:gd name="connsiteY1782" fmla="*/ 8163036 h 10287000"/>
              <a:gd name="connsiteX1783" fmla="*/ 2308400 w 9854218"/>
              <a:gd name="connsiteY1783" fmla="*/ 7943480 h 10287000"/>
              <a:gd name="connsiteX1784" fmla="*/ 2301098 w 9854218"/>
              <a:gd name="connsiteY1784" fmla="*/ 7940328 h 10287000"/>
              <a:gd name="connsiteX1785" fmla="*/ 2304250 w 9854218"/>
              <a:gd name="connsiteY1785" fmla="*/ 7933025 h 10287000"/>
              <a:gd name="connsiteX1786" fmla="*/ 2295948 w 9854218"/>
              <a:gd name="connsiteY1786" fmla="*/ 7912115 h 10287000"/>
              <a:gd name="connsiteX1787" fmla="*/ 2303249 w 9854218"/>
              <a:gd name="connsiteY1787" fmla="*/ 7915265 h 10287000"/>
              <a:gd name="connsiteX1788" fmla="*/ 2305222 w 9854218"/>
              <a:gd name="connsiteY1788" fmla="*/ 7916473 h 10287000"/>
              <a:gd name="connsiteX1789" fmla="*/ 2307401 w 9854218"/>
              <a:gd name="connsiteY1789" fmla="*/ 7925720 h 10287000"/>
              <a:gd name="connsiteX1790" fmla="*/ 2309245 w 9854218"/>
              <a:gd name="connsiteY1790" fmla="*/ 7918935 h 10287000"/>
              <a:gd name="connsiteX1791" fmla="*/ 2305222 w 9854218"/>
              <a:gd name="connsiteY1791" fmla="*/ 7916473 h 10287000"/>
              <a:gd name="connsiteX1792" fmla="*/ 2297459 w 9854218"/>
              <a:gd name="connsiteY1792" fmla="*/ 7883523 h 10287000"/>
              <a:gd name="connsiteX1793" fmla="*/ 2296104 w 9854218"/>
              <a:gd name="connsiteY1793" fmla="*/ 7851531 h 10287000"/>
              <a:gd name="connsiteX1794" fmla="*/ 2410464 w 9854218"/>
              <a:gd name="connsiteY1794" fmla="*/ 8048171 h 10287000"/>
              <a:gd name="connsiteX1795" fmla="*/ 2381258 w 9854218"/>
              <a:gd name="connsiteY1795" fmla="*/ 8035568 h 10287000"/>
              <a:gd name="connsiteX1796" fmla="*/ 2510906 w 9854218"/>
              <a:gd name="connsiteY1796" fmla="*/ 8377434 h 10287000"/>
              <a:gd name="connsiteX1797" fmla="*/ 2535962 w 9854218"/>
              <a:gd name="connsiteY1797" fmla="*/ 8379581 h 10287000"/>
              <a:gd name="connsiteX1798" fmla="*/ 2588914 w 9854218"/>
              <a:gd name="connsiteY1798" fmla="*/ 8497738 h 10287000"/>
              <a:gd name="connsiteX1799" fmla="*/ 2659620 w 9854218"/>
              <a:gd name="connsiteY1799" fmla="*/ 8614888 h 10287000"/>
              <a:gd name="connsiteX1800" fmla="*/ 2664623 w 9854218"/>
              <a:gd name="connsiteY1800" fmla="*/ 8648457 h 10287000"/>
              <a:gd name="connsiteX1801" fmla="*/ 2666112 w 9854218"/>
              <a:gd name="connsiteY1801" fmla="*/ 8659284 h 10287000"/>
              <a:gd name="connsiteX1802" fmla="*/ 2670938 w 9854218"/>
              <a:gd name="connsiteY1802" fmla="*/ 8662794 h 10287000"/>
              <a:gd name="connsiteX1803" fmla="*/ 2702213 w 9854218"/>
              <a:gd name="connsiteY1803" fmla="*/ 8709080 h 10287000"/>
              <a:gd name="connsiteX1804" fmla="*/ 2702321 w 9854218"/>
              <a:gd name="connsiteY1804" fmla="*/ 8709128 h 10287000"/>
              <a:gd name="connsiteX1805" fmla="*/ 2727173 w 9854218"/>
              <a:gd name="connsiteY1805" fmla="*/ 8739346 h 10287000"/>
              <a:gd name="connsiteX1806" fmla="*/ 2731750 w 9854218"/>
              <a:gd name="connsiteY1806" fmla="*/ 8752797 h 10287000"/>
              <a:gd name="connsiteX1807" fmla="*/ 2829106 w 9854218"/>
              <a:gd name="connsiteY1807" fmla="*/ 8896884 h 10287000"/>
              <a:gd name="connsiteX1808" fmla="*/ 2987276 w 9854218"/>
              <a:gd name="connsiteY1808" fmla="*/ 9093014 h 10287000"/>
              <a:gd name="connsiteX1809" fmla="*/ 2999928 w 9854218"/>
              <a:gd name="connsiteY1809" fmla="*/ 9105663 h 10287000"/>
              <a:gd name="connsiteX1810" fmla="*/ 3037892 w 9854218"/>
              <a:gd name="connsiteY1810" fmla="*/ 9156280 h 10287000"/>
              <a:gd name="connsiteX1811" fmla="*/ 3430151 w 9854218"/>
              <a:gd name="connsiteY1811" fmla="*/ 9561192 h 10287000"/>
              <a:gd name="connsiteX1812" fmla="*/ 3379538 w 9854218"/>
              <a:gd name="connsiteY1812" fmla="*/ 9497925 h 10287000"/>
              <a:gd name="connsiteX1813" fmla="*/ 3392189 w 9854218"/>
              <a:gd name="connsiteY1813" fmla="*/ 9497925 h 10287000"/>
              <a:gd name="connsiteX1814" fmla="*/ 3417497 w 9854218"/>
              <a:gd name="connsiteY1814" fmla="*/ 9510579 h 10287000"/>
              <a:gd name="connsiteX1815" fmla="*/ 3404846 w 9854218"/>
              <a:gd name="connsiteY1815" fmla="*/ 9485271 h 10287000"/>
              <a:gd name="connsiteX1816" fmla="*/ 3392190 w 9854218"/>
              <a:gd name="connsiteY1816" fmla="*/ 9472617 h 10287000"/>
              <a:gd name="connsiteX1817" fmla="*/ 3430151 w 9854218"/>
              <a:gd name="connsiteY1817" fmla="*/ 9485271 h 10287000"/>
              <a:gd name="connsiteX1818" fmla="*/ 3430150 w 9854218"/>
              <a:gd name="connsiteY1818" fmla="*/ 9497925 h 10287000"/>
              <a:gd name="connsiteX1819" fmla="*/ 3430152 w 9854218"/>
              <a:gd name="connsiteY1819" fmla="*/ 9510579 h 10287000"/>
              <a:gd name="connsiteX1820" fmla="*/ 3442805 w 9854218"/>
              <a:gd name="connsiteY1820" fmla="*/ 9510579 h 10287000"/>
              <a:gd name="connsiteX1821" fmla="*/ 3487091 w 9854218"/>
              <a:gd name="connsiteY1821" fmla="*/ 9562774 h 10287000"/>
              <a:gd name="connsiteX1822" fmla="*/ 3531150 w 9854218"/>
              <a:gd name="connsiteY1822" fmla="*/ 9586378 h 10287000"/>
              <a:gd name="connsiteX1823" fmla="*/ 3531419 w 9854218"/>
              <a:gd name="connsiteY1823" fmla="*/ 9586632 h 10287000"/>
              <a:gd name="connsiteX1824" fmla="*/ 3542453 w 9854218"/>
              <a:gd name="connsiteY1824" fmla="*/ 9624460 h 10287000"/>
              <a:gd name="connsiteX1825" fmla="*/ 3568812 w 9854218"/>
              <a:gd name="connsiteY1825" fmla="*/ 9649767 h 10287000"/>
              <a:gd name="connsiteX1826" fmla="*/ 3544032 w 9854218"/>
              <a:gd name="connsiteY1826" fmla="*/ 9649767 h 10287000"/>
              <a:gd name="connsiteX1827" fmla="*/ 3556686 w 9854218"/>
              <a:gd name="connsiteY1827" fmla="*/ 9675075 h 10287000"/>
              <a:gd name="connsiteX1828" fmla="*/ 3569339 w 9854218"/>
              <a:gd name="connsiteY1828" fmla="*/ 9687726 h 10287000"/>
              <a:gd name="connsiteX1829" fmla="*/ 3657916 w 9854218"/>
              <a:gd name="connsiteY1829" fmla="*/ 9788956 h 10287000"/>
              <a:gd name="connsiteX1830" fmla="*/ 3657914 w 9854218"/>
              <a:gd name="connsiteY1830" fmla="*/ 9801610 h 10287000"/>
              <a:gd name="connsiteX1831" fmla="*/ 3670571 w 9854218"/>
              <a:gd name="connsiteY1831" fmla="*/ 9814262 h 10287000"/>
              <a:gd name="connsiteX1832" fmla="*/ 3683225 w 9854218"/>
              <a:gd name="connsiteY1832" fmla="*/ 9814262 h 10287000"/>
              <a:gd name="connsiteX1833" fmla="*/ 3708532 w 9854218"/>
              <a:gd name="connsiteY1833" fmla="*/ 9826916 h 10287000"/>
              <a:gd name="connsiteX1834" fmla="*/ 3948950 w 9854218"/>
              <a:gd name="connsiteY1834" fmla="*/ 10042026 h 10287000"/>
              <a:gd name="connsiteX1835" fmla="*/ 3961601 w 9854218"/>
              <a:gd name="connsiteY1835" fmla="*/ 10042026 h 10287000"/>
              <a:gd name="connsiteX1836" fmla="*/ 3961601 w 9854218"/>
              <a:gd name="connsiteY1836" fmla="*/ 10054677 h 10287000"/>
              <a:gd name="connsiteX1837" fmla="*/ 3974255 w 9854218"/>
              <a:gd name="connsiteY1837" fmla="*/ 10067332 h 10287000"/>
              <a:gd name="connsiteX1838" fmla="*/ 3986910 w 9854218"/>
              <a:gd name="connsiteY1838" fmla="*/ 10067332 h 10287000"/>
              <a:gd name="connsiteX1839" fmla="*/ 4050180 w 9854218"/>
              <a:gd name="connsiteY1839" fmla="*/ 10117947 h 10287000"/>
              <a:gd name="connsiteX1840" fmla="*/ 4202020 w 9854218"/>
              <a:gd name="connsiteY1840" fmla="*/ 10231826 h 10287000"/>
              <a:gd name="connsiteX1841" fmla="*/ 4252636 w 9854218"/>
              <a:gd name="connsiteY1841" fmla="*/ 10269788 h 10287000"/>
              <a:gd name="connsiteX1842" fmla="*/ 4273434 w 9854218"/>
              <a:gd name="connsiteY1842" fmla="*/ 10287000 h 10287000"/>
              <a:gd name="connsiteX1843" fmla="*/ 4192550 w 9854218"/>
              <a:gd name="connsiteY1843" fmla="*/ 10287000 h 10287000"/>
              <a:gd name="connsiteX1844" fmla="*/ 4138751 w 9854218"/>
              <a:gd name="connsiteY1844" fmla="*/ 10244482 h 10287000"/>
              <a:gd name="connsiteX1845" fmla="*/ 3822414 w 9854218"/>
              <a:gd name="connsiteY1845" fmla="*/ 9991412 h 10287000"/>
              <a:gd name="connsiteX1846" fmla="*/ 3784452 w 9854218"/>
              <a:gd name="connsiteY1846" fmla="*/ 9978758 h 10287000"/>
              <a:gd name="connsiteX1847" fmla="*/ 3645262 w 9854218"/>
              <a:gd name="connsiteY1847" fmla="*/ 9864876 h 10287000"/>
              <a:gd name="connsiteX1848" fmla="*/ 4100792 w 9854218"/>
              <a:gd name="connsiteY1848" fmla="*/ 10257134 h 10287000"/>
              <a:gd name="connsiteX1849" fmla="*/ 4139230 w 9854218"/>
              <a:gd name="connsiteY1849" fmla="*/ 10287000 h 10287000"/>
              <a:gd name="connsiteX1850" fmla="*/ 4042092 w 9854218"/>
              <a:gd name="connsiteY1850" fmla="*/ 10287000 h 10287000"/>
              <a:gd name="connsiteX1851" fmla="*/ 3979991 w 9854218"/>
              <a:gd name="connsiteY1851" fmla="*/ 10235188 h 10287000"/>
              <a:gd name="connsiteX1852" fmla="*/ 3885682 w 9854218"/>
              <a:gd name="connsiteY1852" fmla="*/ 10143254 h 10287000"/>
              <a:gd name="connsiteX1853" fmla="*/ 3771802 w 9854218"/>
              <a:gd name="connsiteY1853" fmla="*/ 10029369 h 10287000"/>
              <a:gd name="connsiteX1854" fmla="*/ 3657916 w 9854218"/>
              <a:gd name="connsiteY1854" fmla="*/ 9902836 h 10287000"/>
              <a:gd name="connsiteX1855" fmla="*/ 3594650 w 9854218"/>
              <a:gd name="connsiteY1855" fmla="*/ 9852222 h 10287000"/>
              <a:gd name="connsiteX1856" fmla="*/ 3569340 w 9854218"/>
              <a:gd name="connsiteY1856" fmla="*/ 9814263 h 10287000"/>
              <a:gd name="connsiteX1857" fmla="*/ 3493422 w 9854218"/>
              <a:gd name="connsiteY1857" fmla="*/ 9738340 h 10287000"/>
              <a:gd name="connsiteX1858" fmla="*/ 3303617 w 9854218"/>
              <a:gd name="connsiteY1858" fmla="*/ 9535884 h 10287000"/>
              <a:gd name="connsiteX1859" fmla="*/ 3278308 w 9854218"/>
              <a:gd name="connsiteY1859" fmla="*/ 9535886 h 10287000"/>
              <a:gd name="connsiteX1860" fmla="*/ 3101159 w 9854218"/>
              <a:gd name="connsiteY1860" fmla="*/ 9282814 h 10287000"/>
              <a:gd name="connsiteX1861" fmla="*/ 2924009 w 9854218"/>
              <a:gd name="connsiteY1861" fmla="*/ 9055050 h 10287000"/>
              <a:gd name="connsiteX1862" fmla="*/ 2949317 w 9854218"/>
              <a:gd name="connsiteY1862" fmla="*/ 9093010 h 10287000"/>
              <a:gd name="connsiteX1863" fmla="*/ 2916180 w 9854218"/>
              <a:gd name="connsiteY1863" fmla="*/ 9059880 h 10287000"/>
              <a:gd name="connsiteX1864" fmla="*/ 2916390 w 9854218"/>
              <a:gd name="connsiteY1864" fmla="*/ 9063592 h 10287000"/>
              <a:gd name="connsiteX1865" fmla="*/ 2897638 w 9854218"/>
              <a:gd name="connsiteY1865" fmla="*/ 9046838 h 10287000"/>
              <a:gd name="connsiteX1866" fmla="*/ 2868431 w 9854218"/>
              <a:gd name="connsiteY1866" fmla="*/ 9034234 h 10287000"/>
              <a:gd name="connsiteX1867" fmla="*/ 2866349 w 9854218"/>
              <a:gd name="connsiteY1867" fmla="*/ 9036910 h 10287000"/>
              <a:gd name="connsiteX1868" fmla="*/ 2886048 w 9854218"/>
              <a:gd name="connsiteY1868" fmla="*/ 9074034 h 10287000"/>
              <a:gd name="connsiteX1869" fmla="*/ 2936662 w 9854218"/>
              <a:gd name="connsiteY1869" fmla="*/ 9156279 h 10287000"/>
              <a:gd name="connsiteX1870" fmla="*/ 2924008 w 9854218"/>
              <a:gd name="connsiteY1870" fmla="*/ 9156278 h 10287000"/>
              <a:gd name="connsiteX1871" fmla="*/ 2924009 w 9854218"/>
              <a:gd name="connsiteY1871" fmla="*/ 9168934 h 10287000"/>
              <a:gd name="connsiteX1872" fmla="*/ 2949317 w 9854218"/>
              <a:gd name="connsiteY1872" fmla="*/ 9194240 h 10287000"/>
              <a:gd name="connsiteX1873" fmla="*/ 2974624 w 9854218"/>
              <a:gd name="connsiteY1873" fmla="*/ 9257506 h 10287000"/>
              <a:gd name="connsiteX1874" fmla="*/ 2987276 w 9854218"/>
              <a:gd name="connsiteY1874" fmla="*/ 9257510 h 10287000"/>
              <a:gd name="connsiteX1875" fmla="*/ 3012584 w 9854218"/>
              <a:gd name="connsiteY1875" fmla="*/ 9270158 h 10287000"/>
              <a:gd name="connsiteX1876" fmla="*/ 3019736 w 9854218"/>
              <a:gd name="connsiteY1876" fmla="*/ 9268968 h 10287000"/>
              <a:gd name="connsiteX1877" fmla="*/ 3063198 w 9854218"/>
              <a:gd name="connsiteY1877" fmla="*/ 9338571 h 10287000"/>
              <a:gd name="connsiteX1878" fmla="*/ 3177082 w 9854218"/>
              <a:gd name="connsiteY1878" fmla="*/ 9548540 h 10287000"/>
              <a:gd name="connsiteX1879" fmla="*/ 3328922 w 9854218"/>
              <a:gd name="connsiteY1879" fmla="*/ 9826916 h 10287000"/>
              <a:gd name="connsiteX1880" fmla="*/ 3354232 w 9854218"/>
              <a:gd name="connsiteY1880" fmla="*/ 9788956 h 10287000"/>
              <a:gd name="connsiteX1881" fmla="*/ 3619955 w 9854218"/>
              <a:gd name="connsiteY1881" fmla="*/ 10181214 h 10287000"/>
              <a:gd name="connsiteX1882" fmla="*/ 3700596 w 9854218"/>
              <a:gd name="connsiteY1882" fmla="*/ 10287000 h 10287000"/>
              <a:gd name="connsiteX1883" fmla="*/ 3149945 w 9854218"/>
              <a:gd name="connsiteY1883" fmla="*/ 10287000 h 10287000"/>
              <a:gd name="connsiteX1884" fmla="*/ 2970956 w 9854218"/>
              <a:gd name="connsiteY1884" fmla="*/ 10113828 h 10287000"/>
              <a:gd name="connsiteX1885" fmla="*/ 1838543 w 9854218"/>
              <a:gd name="connsiteY1885" fmla="*/ 8560522 h 10287000"/>
              <a:gd name="connsiteX1886" fmla="*/ 1724466 w 9854218"/>
              <a:gd name="connsiteY1886" fmla="*/ 8334921 h 10287000"/>
              <a:gd name="connsiteX1887" fmla="*/ 1746474 w 9854218"/>
              <a:gd name="connsiteY1887" fmla="*/ 8411187 h 10287000"/>
              <a:gd name="connsiteX1888" fmla="*/ 1814813 w 9854218"/>
              <a:gd name="connsiteY1888" fmla="*/ 8585349 h 10287000"/>
              <a:gd name="connsiteX1889" fmla="*/ 1839782 w 9854218"/>
              <a:gd name="connsiteY1889" fmla="*/ 8588348 h 10287000"/>
              <a:gd name="connsiteX1890" fmla="*/ 1888685 w 9854218"/>
              <a:gd name="connsiteY1890" fmla="*/ 8708235 h 10287000"/>
              <a:gd name="connsiteX1891" fmla="*/ 1955369 w 9854218"/>
              <a:gd name="connsiteY1891" fmla="*/ 8827724 h 10287000"/>
              <a:gd name="connsiteX1892" fmla="*/ 1971324 w 9854218"/>
              <a:gd name="connsiteY1892" fmla="*/ 8905650 h 10287000"/>
              <a:gd name="connsiteX1893" fmla="*/ 2018652 w 9854218"/>
              <a:gd name="connsiteY1893" fmla="*/ 8954406 h 10287000"/>
              <a:gd name="connsiteX1894" fmla="*/ 2111486 w 9854218"/>
              <a:gd name="connsiteY1894" fmla="*/ 9130240 h 10287000"/>
              <a:gd name="connsiteX1895" fmla="*/ 2170978 w 9854218"/>
              <a:gd name="connsiteY1895" fmla="*/ 9246333 h 10287000"/>
              <a:gd name="connsiteX1896" fmla="*/ 2167184 w 9854218"/>
              <a:gd name="connsiteY1896" fmla="*/ 9235743 h 10287000"/>
              <a:gd name="connsiteX1897" fmla="*/ 2166791 w 9854218"/>
              <a:gd name="connsiteY1897" fmla="*/ 9217959 h 10287000"/>
              <a:gd name="connsiteX1898" fmla="*/ 2177772 w 9854218"/>
              <a:gd name="connsiteY1898" fmla="*/ 9231946 h 10287000"/>
              <a:gd name="connsiteX1899" fmla="*/ 2188362 w 9854218"/>
              <a:gd name="connsiteY1899" fmla="*/ 9228152 h 10287000"/>
              <a:gd name="connsiteX1900" fmla="*/ 2192548 w 9854218"/>
              <a:gd name="connsiteY1900" fmla="*/ 9256526 h 10287000"/>
              <a:gd name="connsiteX1901" fmla="*/ 2196340 w 9854218"/>
              <a:gd name="connsiteY1901" fmla="*/ 9267114 h 10287000"/>
              <a:gd name="connsiteX1902" fmla="*/ 2196734 w 9854218"/>
              <a:gd name="connsiteY1902" fmla="*/ 9284898 h 10287000"/>
              <a:gd name="connsiteX1903" fmla="*/ 2178560 w 9854218"/>
              <a:gd name="connsiteY1903" fmla="*/ 9267513 h 10287000"/>
              <a:gd name="connsiteX1904" fmla="*/ 2153986 w 9854218"/>
              <a:gd name="connsiteY1904" fmla="*/ 9282300 h 10287000"/>
              <a:gd name="connsiteX1905" fmla="*/ 2046378 w 9854218"/>
              <a:gd name="connsiteY1905" fmla="*/ 9081886 h 10287000"/>
              <a:gd name="connsiteX1906" fmla="*/ 1956944 w 9854218"/>
              <a:gd name="connsiteY1906" fmla="*/ 8898856 h 10287000"/>
              <a:gd name="connsiteX1907" fmla="*/ 1946748 w 9854218"/>
              <a:gd name="connsiteY1907" fmla="*/ 8920437 h 10287000"/>
              <a:gd name="connsiteX1908" fmla="*/ 1880460 w 9854218"/>
              <a:gd name="connsiteY1908" fmla="*/ 8818731 h 10287000"/>
              <a:gd name="connsiteX1909" fmla="*/ 1824366 w 9854218"/>
              <a:gd name="connsiteY1909" fmla="*/ 8695446 h 10287000"/>
              <a:gd name="connsiteX1910" fmla="*/ 1797428 w 9854218"/>
              <a:gd name="connsiteY1910" fmla="*/ 8603534 h 10287000"/>
              <a:gd name="connsiteX1911" fmla="*/ 1779650 w 9854218"/>
              <a:gd name="connsiteY1911" fmla="*/ 8603931 h 10287000"/>
              <a:gd name="connsiteX1912" fmla="*/ 1706812 w 9854218"/>
              <a:gd name="connsiteY1912" fmla="*/ 8367155 h 10287000"/>
              <a:gd name="connsiteX1913" fmla="*/ 1627178 w 9854218"/>
              <a:gd name="connsiteY1913" fmla="*/ 8144760 h 10287000"/>
              <a:gd name="connsiteX1914" fmla="*/ 1619988 w 9854218"/>
              <a:gd name="connsiteY1914" fmla="*/ 8141364 h 10287000"/>
              <a:gd name="connsiteX1915" fmla="*/ 1623386 w 9854218"/>
              <a:gd name="connsiteY1915" fmla="*/ 8134170 h 10287000"/>
              <a:gd name="connsiteX1916" fmla="*/ 1616897 w 9854218"/>
              <a:gd name="connsiteY1916" fmla="*/ 8122308 h 10287000"/>
              <a:gd name="connsiteX1917" fmla="*/ 1616332 w 9854218"/>
              <a:gd name="connsiteY1917" fmla="*/ 8117499 h 10287000"/>
              <a:gd name="connsiteX1918" fmla="*/ 1440302 w 9854218"/>
              <a:gd name="connsiteY1918" fmla="*/ 7705850 h 10287000"/>
              <a:gd name="connsiteX1919" fmla="*/ 1051280 w 9854218"/>
              <a:gd name="connsiteY1919" fmla="*/ 6321893 h 10287000"/>
              <a:gd name="connsiteX1920" fmla="*/ 1038625 w 9854218"/>
              <a:gd name="connsiteY1920" fmla="*/ 6258624 h 10287000"/>
              <a:gd name="connsiteX1921" fmla="*/ 989593 w 9854218"/>
              <a:gd name="connsiteY1921" fmla="*/ 5935962 h 10287000"/>
              <a:gd name="connsiteX1922" fmla="*/ 958919 w 9854218"/>
              <a:gd name="connsiteY1922" fmla="*/ 5685665 h 10287000"/>
              <a:gd name="connsiteX1923" fmla="*/ 957805 w 9854218"/>
              <a:gd name="connsiteY1923" fmla="*/ 5679020 h 10287000"/>
              <a:gd name="connsiteX1924" fmla="*/ 957656 w 9854218"/>
              <a:gd name="connsiteY1924" fmla="*/ 5675358 h 10287000"/>
              <a:gd name="connsiteX1925" fmla="*/ 950050 w 9854218"/>
              <a:gd name="connsiteY1925" fmla="*/ 5613296 h 10287000"/>
              <a:gd name="connsiteX1926" fmla="*/ 955616 w 9854218"/>
              <a:gd name="connsiteY1926" fmla="*/ 5625239 h 10287000"/>
              <a:gd name="connsiteX1927" fmla="*/ 954181 w 9854218"/>
              <a:gd name="connsiteY1927" fmla="*/ 5589986 h 10287000"/>
              <a:gd name="connsiteX1928" fmla="*/ 941941 w 9854218"/>
              <a:gd name="connsiteY1928" fmla="*/ 5416520 h 10287000"/>
              <a:gd name="connsiteX1929" fmla="*/ 926971 w 9854218"/>
              <a:gd name="connsiteY1929" fmla="*/ 5430338 h 10287000"/>
              <a:gd name="connsiteX1930" fmla="*/ 907037 w 9854218"/>
              <a:gd name="connsiteY1930" fmla="*/ 5328639 h 10287000"/>
              <a:gd name="connsiteX1931" fmla="*/ 902077 w 9854218"/>
              <a:gd name="connsiteY1931" fmla="*/ 5213123 h 10287000"/>
              <a:gd name="connsiteX1932" fmla="*/ 910154 w 9854218"/>
              <a:gd name="connsiteY1932" fmla="*/ 5131760 h 10287000"/>
              <a:gd name="connsiteX1933" fmla="*/ 895957 w 9854218"/>
              <a:gd name="connsiteY1933" fmla="*/ 5126390 h 10287000"/>
              <a:gd name="connsiteX1934" fmla="*/ 914044 w 9854218"/>
              <a:gd name="connsiteY1934" fmla="*/ 4915692 h 10287000"/>
              <a:gd name="connsiteX1935" fmla="*/ 922153 w 9854218"/>
              <a:gd name="connsiteY1935" fmla="*/ 4714206 h 10287000"/>
              <a:gd name="connsiteX1936" fmla="*/ 917549 w 9854218"/>
              <a:gd name="connsiteY1936" fmla="*/ 4709220 h 10287000"/>
              <a:gd name="connsiteX1937" fmla="*/ 922538 w 9854218"/>
              <a:gd name="connsiteY1937" fmla="*/ 4704612 h 10287000"/>
              <a:gd name="connsiteX1938" fmla="*/ 923311 w 9854218"/>
              <a:gd name="connsiteY1938" fmla="*/ 4685424 h 10287000"/>
              <a:gd name="connsiteX1939" fmla="*/ 927916 w 9854218"/>
              <a:gd name="connsiteY1939" fmla="*/ 4690412 h 10287000"/>
              <a:gd name="connsiteX1940" fmla="*/ 927530 w 9854218"/>
              <a:gd name="connsiteY1940" fmla="*/ 4700007 h 10287000"/>
              <a:gd name="connsiteX1941" fmla="*/ 933338 w 9854218"/>
              <a:gd name="connsiteY1941" fmla="*/ 4669263 h 10287000"/>
              <a:gd name="connsiteX1942" fmla="*/ 946591 w 9854218"/>
              <a:gd name="connsiteY1942" fmla="*/ 4403777 h 10287000"/>
              <a:gd name="connsiteX1943" fmla="*/ 1747224 w 9854218"/>
              <a:gd name="connsiteY1943" fmla="*/ 1576832 h 10287000"/>
              <a:gd name="connsiteX1944" fmla="*/ 2805480 w 9854218"/>
              <a:gd name="connsiteY1944" fmla="*/ 94493 h 10287000"/>
              <a:gd name="connsiteX1945" fmla="*/ 1640016 w 9854218"/>
              <a:gd name="connsiteY1945" fmla="*/ 0 h 10287000"/>
              <a:gd name="connsiteX1946" fmla="*/ 1735528 w 9854218"/>
              <a:gd name="connsiteY1946" fmla="*/ 0 h 10287000"/>
              <a:gd name="connsiteX1947" fmla="*/ 1681926 w 9854218"/>
              <a:gd name="connsiteY1947" fmla="*/ 81093 h 10287000"/>
              <a:gd name="connsiteX1948" fmla="*/ 1551839 w 9854218"/>
              <a:gd name="connsiteY1948" fmla="*/ 267993 h 10287000"/>
              <a:gd name="connsiteX1949" fmla="*/ 1604135 w 9854218"/>
              <a:gd name="connsiteY1949" fmla="*/ 214406 h 10287000"/>
              <a:gd name="connsiteX1950" fmla="*/ 1604198 w 9854218"/>
              <a:gd name="connsiteY1950" fmla="*/ 219425 h 10287000"/>
              <a:gd name="connsiteX1951" fmla="*/ 1636301 w 9854218"/>
              <a:gd name="connsiteY1951" fmla="*/ 176219 h 10287000"/>
              <a:gd name="connsiteX1952" fmla="*/ 1783350 w 9854218"/>
              <a:gd name="connsiteY1952" fmla="*/ 0 h 10287000"/>
              <a:gd name="connsiteX1953" fmla="*/ 2826772 w 9854218"/>
              <a:gd name="connsiteY1953" fmla="*/ 0 h 10287000"/>
              <a:gd name="connsiteX1954" fmla="*/ 2746859 w 9854218"/>
              <a:gd name="connsiteY1954" fmla="*/ 83717 h 10287000"/>
              <a:gd name="connsiteX1955" fmla="*/ 2658284 w 9854218"/>
              <a:gd name="connsiteY1955" fmla="*/ 172292 h 10287000"/>
              <a:gd name="connsiteX1956" fmla="*/ 2519093 w 9854218"/>
              <a:gd name="connsiteY1956" fmla="*/ 349442 h 10287000"/>
              <a:gd name="connsiteX1957" fmla="*/ 2544401 w 9854218"/>
              <a:gd name="connsiteY1957" fmla="*/ 336788 h 10287000"/>
              <a:gd name="connsiteX1958" fmla="*/ 1747224 w 9854218"/>
              <a:gd name="connsiteY1958" fmla="*/ 1576832 h 10287000"/>
              <a:gd name="connsiteX1959" fmla="*/ 924742 w 9854218"/>
              <a:gd name="connsiteY1959" fmla="*/ 4082226 h 10287000"/>
              <a:gd name="connsiteX1960" fmla="*/ 848822 w 9854218"/>
              <a:gd name="connsiteY1960" fmla="*/ 4904699 h 10287000"/>
              <a:gd name="connsiteX1961" fmla="*/ 848822 w 9854218"/>
              <a:gd name="connsiteY1961" fmla="*/ 5259002 h 10287000"/>
              <a:gd name="connsiteX1962" fmla="*/ 836168 w 9854218"/>
              <a:gd name="connsiteY1962" fmla="*/ 5271650 h 10287000"/>
              <a:gd name="connsiteX1963" fmla="*/ 836167 w 9854218"/>
              <a:gd name="connsiteY1963" fmla="*/ 5309613 h 10287000"/>
              <a:gd name="connsiteX1964" fmla="*/ 848822 w 9854218"/>
              <a:gd name="connsiteY1964" fmla="*/ 5322267 h 10287000"/>
              <a:gd name="connsiteX1965" fmla="*/ 874127 w 9854218"/>
              <a:gd name="connsiteY1965" fmla="*/ 5803103 h 10287000"/>
              <a:gd name="connsiteX1966" fmla="*/ 2714376 w 9854218"/>
              <a:gd name="connsiteY1966" fmla="*/ 10074994 h 10287000"/>
              <a:gd name="connsiteX1967" fmla="*/ 2912543 w 9854218"/>
              <a:gd name="connsiteY1967" fmla="*/ 10287000 h 10287000"/>
              <a:gd name="connsiteX1968" fmla="*/ 2242091 w 9854218"/>
              <a:gd name="connsiteY1968" fmla="*/ 10287000 h 10287000"/>
              <a:gd name="connsiteX1969" fmla="*/ 2206586 w 9854218"/>
              <a:gd name="connsiteY1969" fmla="*/ 10246742 h 10287000"/>
              <a:gd name="connsiteX1970" fmla="*/ 2073134 w 9854218"/>
              <a:gd name="connsiteY1970" fmla="*/ 10110816 h 10287000"/>
              <a:gd name="connsiteX1971" fmla="*/ 2072944 w 9854218"/>
              <a:gd name="connsiteY1971" fmla="*/ 10110432 h 10287000"/>
              <a:gd name="connsiteX1972" fmla="*/ 2062562 w 9854218"/>
              <a:gd name="connsiteY1972" fmla="*/ 10100046 h 10287000"/>
              <a:gd name="connsiteX1973" fmla="*/ 2073134 w 9854218"/>
              <a:gd name="connsiteY1973" fmla="*/ 10110816 h 10287000"/>
              <a:gd name="connsiteX1974" fmla="*/ 2083324 w 9854218"/>
              <a:gd name="connsiteY1974" fmla="*/ 10131204 h 10287000"/>
              <a:gd name="connsiteX1975" fmla="*/ 2052182 w 9854218"/>
              <a:gd name="connsiteY1975" fmla="*/ 10110432 h 10287000"/>
              <a:gd name="connsiteX1976" fmla="*/ 2041802 w 9854218"/>
              <a:gd name="connsiteY1976" fmla="*/ 10100046 h 10287000"/>
              <a:gd name="connsiteX1977" fmla="*/ 2041802 w 9854218"/>
              <a:gd name="connsiteY1977" fmla="*/ 10110432 h 10287000"/>
              <a:gd name="connsiteX1978" fmla="*/ 2162470 w 9854218"/>
              <a:gd name="connsiteY1978" fmla="*/ 10248039 h 10287000"/>
              <a:gd name="connsiteX1979" fmla="*/ 2195141 w 9854218"/>
              <a:gd name="connsiteY1979" fmla="*/ 10287000 h 10287000"/>
              <a:gd name="connsiteX1980" fmla="*/ 2149260 w 9854218"/>
              <a:gd name="connsiteY1980" fmla="*/ 10287000 h 10287000"/>
              <a:gd name="connsiteX1981" fmla="*/ 2124520 w 9854218"/>
              <a:gd name="connsiteY1981" fmla="*/ 10248201 h 10287000"/>
              <a:gd name="connsiteX1982" fmla="*/ 2093704 w 9854218"/>
              <a:gd name="connsiteY1982" fmla="*/ 10203902 h 10287000"/>
              <a:gd name="connsiteX1983" fmla="*/ 1740782 w 9854218"/>
              <a:gd name="connsiteY1983" fmla="*/ 9778100 h 10287000"/>
              <a:gd name="connsiteX1984" fmla="*/ 1720022 w 9854218"/>
              <a:gd name="connsiteY1984" fmla="*/ 9726174 h 10287000"/>
              <a:gd name="connsiteX1985" fmla="*/ 1595462 w 9854218"/>
              <a:gd name="connsiteY1985" fmla="*/ 9539236 h 10287000"/>
              <a:gd name="connsiteX1986" fmla="*/ 1564320 w 9854218"/>
              <a:gd name="connsiteY1986" fmla="*/ 9518468 h 10287000"/>
              <a:gd name="connsiteX1987" fmla="*/ 1512419 w 9854218"/>
              <a:gd name="connsiteY1987" fmla="*/ 9425000 h 10287000"/>
              <a:gd name="connsiteX1988" fmla="*/ 1512419 w 9854218"/>
              <a:gd name="connsiteY1988" fmla="*/ 9445772 h 10287000"/>
              <a:gd name="connsiteX1989" fmla="*/ 1496198 w 9854218"/>
              <a:gd name="connsiteY1989" fmla="*/ 9418281 h 10287000"/>
              <a:gd name="connsiteX1990" fmla="*/ 1485197 w 9854218"/>
              <a:gd name="connsiteY1990" fmla="*/ 9418202 h 10287000"/>
              <a:gd name="connsiteX1991" fmla="*/ 1469904 w 9854218"/>
              <a:gd name="connsiteY1991" fmla="*/ 9414448 h 10287000"/>
              <a:gd name="connsiteX1992" fmla="*/ 1457402 w 9854218"/>
              <a:gd name="connsiteY1992" fmla="*/ 9430466 h 10287000"/>
              <a:gd name="connsiteX1993" fmla="*/ 1583290 w 9854218"/>
              <a:gd name="connsiteY1993" fmla="*/ 9593630 h 10287000"/>
              <a:gd name="connsiteX1994" fmla="*/ 1713180 w 9854218"/>
              <a:gd name="connsiteY1994" fmla="*/ 9789388 h 10287000"/>
              <a:gd name="connsiteX1995" fmla="*/ 1709069 w 9854218"/>
              <a:gd name="connsiteY1995" fmla="*/ 9809750 h 10287000"/>
              <a:gd name="connsiteX1996" fmla="*/ 1804538 w 9854218"/>
              <a:gd name="connsiteY1996" fmla="*/ 9913796 h 10287000"/>
              <a:gd name="connsiteX1997" fmla="*/ 1861366 w 9854218"/>
              <a:gd name="connsiteY1997" fmla="*/ 9999440 h 10287000"/>
              <a:gd name="connsiteX1998" fmla="*/ 2041901 w 9854218"/>
              <a:gd name="connsiteY1998" fmla="*/ 10193510 h 10287000"/>
              <a:gd name="connsiteX1999" fmla="*/ 2117966 w 9854218"/>
              <a:gd name="connsiteY1999" fmla="*/ 10287000 h 10287000"/>
              <a:gd name="connsiteX2000" fmla="*/ 2016236 w 9854218"/>
              <a:gd name="connsiteY2000" fmla="*/ 10287000 h 10287000"/>
              <a:gd name="connsiteX2001" fmla="*/ 1972859 w 9854218"/>
              <a:gd name="connsiteY2001" fmla="*/ 10233862 h 10287000"/>
              <a:gd name="connsiteX2002" fmla="*/ 1940588 w 9854218"/>
              <a:gd name="connsiteY2002" fmla="*/ 10210128 h 10287000"/>
              <a:gd name="connsiteX2003" fmla="*/ 1917792 w 9854218"/>
              <a:gd name="connsiteY2003" fmla="*/ 10186852 h 10287000"/>
              <a:gd name="connsiteX2004" fmla="*/ 1917737 w 9854218"/>
              <a:gd name="connsiteY2004" fmla="*/ 10185646 h 10287000"/>
              <a:gd name="connsiteX2005" fmla="*/ 1909860 w 9854218"/>
              <a:gd name="connsiteY2005" fmla="*/ 10178757 h 10287000"/>
              <a:gd name="connsiteX2006" fmla="*/ 1917792 w 9854218"/>
              <a:gd name="connsiteY2006" fmla="*/ 10186852 h 10287000"/>
              <a:gd name="connsiteX2007" fmla="*/ 1917978 w 9854218"/>
              <a:gd name="connsiteY2007" fmla="*/ 10190992 h 10287000"/>
              <a:gd name="connsiteX2008" fmla="*/ 1924584 w 9854218"/>
              <a:gd name="connsiteY2008" fmla="*/ 10197622 h 10287000"/>
              <a:gd name="connsiteX2009" fmla="*/ 1920834 w 9854218"/>
              <a:gd name="connsiteY2009" fmla="*/ 10199162 h 10287000"/>
              <a:gd name="connsiteX2010" fmla="*/ 1651610 w 9854218"/>
              <a:gd name="connsiteY2010" fmla="*/ 9866038 h 10287000"/>
              <a:gd name="connsiteX2011" fmla="*/ 1658088 w 9854218"/>
              <a:gd name="connsiteY2011" fmla="*/ 9852428 h 10287000"/>
              <a:gd name="connsiteX2012" fmla="*/ 1467258 w 9854218"/>
              <a:gd name="connsiteY2012" fmla="*/ 9591382 h 10287000"/>
              <a:gd name="connsiteX2013" fmla="*/ 1430779 w 9854218"/>
              <a:gd name="connsiteY2013" fmla="*/ 9509848 h 10287000"/>
              <a:gd name="connsiteX2014" fmla="*/ 1197406 w 9854218"/>
              <a:gd name="connsiteY2014" fmla="*/ 9144856 h 10287000"/>
              <a:gd name="connsiteX2015" fmla="*/ 1094453 w 9854218"/>
              <a:gd name="connsiteY2015" fmla="*/ 8966456 h 10287000"/>
              <a:gd name="connsiteX2016" fmla="*/ 990553 w 9854218"/>
              <a:gd name="connsiteY2016" fmla="*/ 8806798 h 10287000"/>
              <a:gd name="connsiteX2017" fmla="*/ 990442 w 9854218"/>
              <a:gd name="connsiteY2017" fmla="*/ 8806383 h 10287000"/>
              <a:gd name="connsiteX2018" fmla="*/ 982324 w 9854218"/>
              <a:gd name="connsiteY2018" fmla="*/ 8794148 h 10287000"/>
              <a:gd name="connsiteX2019" fmla="*/ 990553 w 9854218"/>
              <a:gd name="connsiteY2019" fmla="*/ 8806798 h 10287000"/>
              <a:gd name="connsiteX2020" fmla="*/ 996503 w 9854218"/>
              <a:gd name="connsiteY2020" fmla="*/ 8828799 h 10287000"/>
              <a:gd name="connsiteX2021" fmla="*/ 970094 w 9854218"/>
              <a:gd name="connsiteY2021" fmla="*/ 8802273 h 10287000"/>
              <a:gd name="connsiteX2022" fmla="*/ 961973 w 9854218"/>
              <a:gd name="connsiteY2022" fmla="*/ 8790038 h 10287000"/>
              <a:gd name="connsiteX2023" fmla="*/ 959918 w 9854218"/>
              <a:gd name="connsiteY2023" fmla="*/ 8800218 h 10287000"/>
              <a:gd name="connsiteX2024" fmla="*/ 1146532 w 9854218"/>
              <a:gd name="connsiteY2024" fmla="*/ 9134578 h 10287000"/>
              <a:gd name="connsiteX2025" fmla="*/ 1113953 w 9854218"/>
              <a:gd name="connsiteY2025" fmla="*/ 9138590 h 10287000"/>
              <a:gd name="connsiteX2026" fmla="*/ 1069355 w 9854218"/>
              <a:gd name="connsiteY2026" fmla="*/ 9044823 h 10287000"/>
              <a:gd name="connsiteX2027" fmla="*/ 992285 w 9854218"/>
              <a:gd name="connsiteY2027" fmla="*/ 8902113 h 10287000"/>
              <a:gd name="connsiteX2028" fmla="*/ 730658 w 9854218"/>
              <a:gd name="connsiteY2028" fmla="*/ 8414864 h 10287000"/>
              <a:gd name="connsiteX2029" fmla="*/ 720590 w 9854218"/>
              <a:gd name="connsiteY2029" fmla="*/ 8359856 h 10287000"/>
              <a:gd name="connsiteX2030" fmla="*/ 635510 w 9854218"/>
              <a:gd name="connsiteY2030" fmla="*/ 8151957 h 10287000"/>
              <a:gd name="connsiteX2031" fmla="*/ 609097 w 9854218"/>
              <a:gd name="connsiteY2031" fmla="*/ 8125434 h 10287000"/>
              <a:gd name="connsiteX2032" fmla="*/ 576730 w 9854218"/>
              <a:gd name="connsiteY2032" fmla="*/ 8023539 h 10287000"/>
              <a:gd name="connsiteX2033" fmla="*/ 572618 w 9854218"/>
              <a:gd name="connsiteY2033" fmla="*/ 8043899 h 10287000"/>
              <a:gd name="connsiteX2034" fmla="*/ 503882 w 9854218"/>
              <a:gd name="connsiteY2034" fmla="*/ 7807515 h 10287000"/>
              <a:gd name="connsiteX2035" fmla="*/ 584957 w 9854218"/>
              <a:gd name="connsiteY2035" fmla="*/ 7982819 h 10287000"/>
              <a:gd name="connsiteX2036" fmla="*/ 666584 w 9854218"/>
              <a:gd name="connsiteY2036" fmla="*/ 8135721 h 10287000"/>
              <a:gd name="connsiteX2037" fmla="*/ 737858 w 9854218"/>
              <a:gd name="connsiteY2037" fmla="*/ 8285064 h 10287000"/>
              <a:gd name="connsiteX2038" fmla="*/ 741046 w 9854218"/>
              <a:gd name="connsiteY2038" fmla="*/ 8311013 h 10287000"/>
              <a:gd name="connsiteX2039" fmla="*/ 751222 w 9854218"/>
              <a:gd name="connsiteY2039" fmla="*/ 8313069 h 10287000"/>
              <a:gd name="connsiteX2040" fmla="*/ 737858 w 9854218"/>
              <a:gd name="connsiteY2040" fmla="*/ 8285064 h 10287000"/>
              <a:gd name="connsiteX2041" fmla="*/ 737039 w 9854218"/>
              <a:gd name="connsiteY2041" fmla="*/ 8278418 h 10287000"/>
              <a:gd name="connsiteX2042" fmla="*/ 755335 w 9854218"/>
              <a:gd name="connsiteY2042" fmla="*/ 8292708 h 10287000"/>
              <a:gd name="connsiteX2043" fmla="*/ 765508 w 9854218"/>
              <a:gd name="connsiteY2043" fmla="*/ 8294763 h 10287000"/>
              <a:gd name="connsiteX2044" fmla="*/ 619700 w 9854218"/>
              <a:gd name="connsiteY2044" fmla="*/ 7915673 h 10287000"/>
              <a:gd name="connsiteX2045" fmla="*/ 595768 w 9854218"/>
              <a:gd name="connsiteY2045" fmla="*/ 7799183 h 10287000"/>
              <a:gd name="connsiteX2046" fmla="*/ 566957 w 9854218"/>
              <a:gd name="connsiteY2046" fmla="*/ 7711010 h 10287000"/>
              <a:gd name="connsiteX2047" fmla="*/ 544270 w 9854218"/>
              <a:gd name="connsiteY2047" fmla="*/ 7665315 h 10287000"/>
              <a:gd name="connsiteX2048" fmla="*/ 490513 w 9854218"/>
              <a:gd name="connsiteY2048" fmla="*/ 7517186 h 10287000"/>
              <a:gd name="connsiteX2049" fmla="*/ 368836 w 9854218"/>
              <a:gd name="connsiteY2049" fmla="*/ 7144805 h 10287000"/>
              <a:gd name="connsiteX2050" fmla="*/ 329147 w 9854218"/>
              <a:gd name="connsiteY2050" fmla="*/ 7030430 h 10287000"/>
              <a:gd name="connsiteX2051" fmla="*/ 240769 w 9854218"/>
              <a:gd name="connsiteY2051" fmla="*/ 6618203 h 10287000"/>
              <a:gd name="connsiteX2052" fmla="*/ 223714 w 9854218"/>
              <a:gd name="connsiteY2052" fmla="*/ 6581958 h 10287000"/>
              <a:gd name="connsiteX2053" fmla="*/ 214768 w 9854218"/>
              <a:gd name="connsiteY2053" fmla="*/ 6550631 h 10287000"/>
              <a:gd name="connsiteX2054" fmla="*/ 215294 w 9854218"/>
              <a:gd name="connsiteY2054" fmla="*/ 6549543 h 10287000"/>
              <a:gd name="connsiteX2055" fmla="*/ 211654 w 9854218"/>
              <a:gd name="connsiteY2055" fmla="*/ 6539733 h 10287000"/>
              <a:gd name="connsiteX2056" fmla="*/ 214768 w 9854218"/>
              <a:gd name="connsiteY2056" fmla="*/ 6550631 h 10287000"/>
              <a:gd name="connsiteX2057" fmla="*/ 212959 w 9854218"/>
              <a:gd name="connsiteY2057" fmla="*/ 6554360 h 10287000"/>
              <a:gd name="connsiteX2058" fmla="*/ 215606 w 9854218"/>
              <a:gd name="connsiteY2058" fmla="*/ 6563334 h 10287000"/>
              <a:gd name="connsiteX2059" fmla="*/ 211577 w 9854218"/>
              <a:gd name="connsiteY2059" fmla="*/ 6562901 h 10287000"/>
              <a:gd name="connsiteX2060" fmla="*/ 133682 w 9854218"/>
              <a:gd name="connsiteY2060" fmla="*/ 6141731 h 10287000"/>
              <a:gd name="connsiteX2061" fmla="*/ 145867 w 9854218"/>
              <a:gd name="connsiteY2061" fmla="*/ 6132851 h 10287000"/>
              <a:gd name="connsiteX2062" fmla="*/ 102532 w 9854218"/>
              <a:gd name="connsiteY2062" fmla="*/ 5812410 h 10287000"/>
              <a:gd name="connsiteX2063" fmla="*/ 109325 w 9854218"/>
              <a:gd name="connsiteY2063" fmla="*/ 5723345 h 10287000"/>
              <a:gd name="connsiteX2064" fmla="*/ 78142 w 9854218"/>
              <a:gd name="connsiteY2064" fmla="*/ 5291246 h 10287000"/>
              <a:gd name="connsiteX2065" fmla="*/ 72668 w 9854218"/>
              <a:gd name="connsiteY2065" fmla="*/ 5085344 h 10287000"/>
              <a:gd name="connsiteX2066" fmla="*/ 57433 w 9854218"/>
              <a:gd name="connsiteY2066" fmla="*/ 4895465 h 10287000"/>
              <a:gd name="connsiteX2067" fmla="*/ 57532 w 9854218"/>
              <a:gd name="connsiteY2067" fmla="*/ 4895049 h 10287000"/>
              <a:gd name="connsiteX2068" fmla="*/ 56227 w 9854218"/>
              <a:gd name="connsiteY2068" fmla="*/ 4880423 h 10287000"/>
              <a:gd name="connsiteX2069" fmla="*/ 57433 w 9854218"/>
              <a:gd name="connsiteY2069" fmla="*/ 4895465 h 10287000"/>
              <a:gd name="connsiteX2070" fmla="*/ 52177 w 9854218"/>
              <a:gd name="connsiteY2070" fmla="*/ 4917644 h 10287000"/>
              <a:gd name="connsiteX2071" fmla="*/ 41602 w 9854218"/>
              <a:gd name="connsiteY2071" fmla="*/ 4881735 h 10287000"/>
              <a:gd name="connsiteX2072" fmla="*/ 40297 w 9854218"/>
              <a:gd name="connsiteY2072" fmla="*/ 4867110 h 10287000"/>
              <a:gd name="connsiteX2073" fmla="*/ 33638 w 9854218"/>
              <a:gd name="connsiteY2073" fmla="*/ 4875080 h 10287000"/>
              <a:gd name="connsiteX2074" fmla="*/ 38317 w 9854218"/>
              <a:gd name="connsiteY2074" fmla="*/ 5257962 h 10287000"/>
              <a:gd name="connsiteX2075" fmla="*/ 7763 w 9854218"/>
              <a:gd name="connsiteY2075" fmla="*/ 5245961 h 10287000"/>
              <a:gd name="connsiteX2076" fmla="*/ 13253 w 9854218"/>
              <a:gd name="connsiteY2076" fmla="*/ 5142273 h 10287000"/>
              <a:gd name="connsiteX2077" fmla="*/ 13523 w 9854218"/>
              <a:gd name="connsiteY2077" fmla="*/ 4980081 h 10287000"/>
              <a:gd name="connsiteX2078" fmla="*/ 15772 w 9854218"/>
              <a:gd name="connsiteY2078" fmla="*/ 4427040 h 10287000"/>
              <a:gd name="connsiteX2079" fmla="*/ 33140 w 9854218"/>
              <a:gd name="connsiteY2079" fmla="*/ 4373885 h 10287000"/>
              <a:gd name="connsiteX2080" fmla="*/ 57440 w 9854218"/>
              <a:gd name="connsiteY2080" fmla="*/ 4150566 h 10287000"/>
              <a:gd name="connsiteX2081" fmla="*/ 46864 w 9854218"/>
              <a:gd name="connsiteY2081" fmla="*/ 4114664 h 10287000"/>
              <a:gd name="connsiteX2082" fmla="*/ 67012 w 9854218"/>
              <a:gd name="connsiteY2082" fmla="*/ 4026818 h 10287000"/>
              <a:gd name="connsiteX2083" fmla="*/ 67000 w 9854218"/>
              <a:gd name="connsiteY2083" fmla="*/ 4020699 h 10287000"/>
              <a:gd name="connsiteX2084" fmla="*/ 65014 w 9854218"/>
              <a:gd name="connsiteY2084" fmla="*/ 4025822 h 10287000"/>
              <a:gd name="connsiteX2085" fmla="*/ 64348 w 9854218"/>
              <a:gd name="connsiteY2085" fmla="*/ 4027533 h 10287000"/>
              <a:gd name="connsiteX2086" fmla="*/ 61525 w 9854218"/>
              <a:gd name="connsiteY2086" fmla="*/ 4021134 h 10287000"/>
              <a:gd name="connsiteX2087" fmla="*/ 53659 w 9854218"/>
              <a:gd name="connsiteY2087" fmla="*/ 4025597 h 10287000"/>
              <a:gd name="connsiteX2088" fmla="*/ 56329 w 9854218"/>
              <a:gd name="connsiteY2088" fmla="*/ 4009362 h 10287000"/>
              <a:gd name="connsiteX2089" fmla="*/ 51775 w 9854218"/>
              <a:gd name="connsiteY2089" fmla="*/ 3999042 h 10287000"/>
              <a:gd name="connsiteX2090" fmla="*/ 57086 w 9854218"/>
              <a:gd name="connsiteY2090" fmla="*/ 3985355 h 10287000"/>
              <a:gd name="connsiteX2091" fmla="*/ 58274 w 9854218"/>
              <a:gd name="connsiteY2091" fmla="*/ 3984828 h 10287000"/>
              <a:gd name="connsiteX2092" fmla="*/ 60529 w 9854218"/>
              <a:gd name="connsiteY2092" fmla="*/ 3983834 h 10287000"/>
              <a:gd name="connsiteX2093" fmla="*/ 62828 w 9854218"/>
              <a:gd name="connsiteY2093" fmla="*/ 3969863 h 10287000"/>
              <a:gd name="connsiteX2094" fmla="*/ 56248 w 9854218"/>
              <a:gd name="connsiteY2094" fmla="*/ 3950091 h 10287000"/>
              <a:gd name="connsiteX2095" fmla="*/ 73595 w 9854218"/>
              <a:gd name="connsiteY2095" fmla="*/ 3739805 h 10287000"/>
              <a:gd name="connsiteX2096" fmla="*/ 129517 w 9854218"/>
              <a:gd name="connsiteY2096" fmla="*/ 3352061 h 10287000"/>
              <a:gd name="connsiteX2097" fmla="*/ 144617 w 9854218"/>
              <a:gd name="connsiteY2097" fmla="*/ 3231939 h 10287000"/>
              <a:gd name="connsiteX2098" fmla="*/ 248047 w 9854218"/>
              <a:gd name="connsiteY2098" fmla="*/ 2823230 h 10287000"/>
              <a:gd name="connsiteX2099" fmla="*/ 248816 w 9854218"/>
              <a:gd name="connsiteY2099" fmla="*/ 2783181 h 10287000"/>
              <a:gd name="connsiteX2100" fmla="*/ 254678 w 9854218"/>
              <a:gd name="connsiteY2100" fmla="*/ 2751132 h 10287000"/>
              <a:gd name="connsiteX2101" fmla="*/ 255632 w 9854218"/>
              <a:gd name="connsiteY2101" fmla="*/ 2750391 h 10287000"/>
              <a:gd name="connsiteX2102" fmla="*/ 256715 w 9854218"/>
              <a:gd name="connsiteY2102" fmla="*/ 2739984 h 10287000"/>
              <a:gd name="connsiteX2103" fmla="*/ 254678 w 9854218"/>
              <a:gd name="connsiteY2103" fmla="*/ 2751132 h 10287000"/>
              <a:gd name="connsiteX2104" fmla="*/ 251404 w 9854218"/>
              <a:gd name="connsiteY2104" fmla="*/ 2753673 h 10287000"/>
              <a:gd name="connsiteX2105" fmla="*/ 249802 w 9854218"/>
              <a:gd name="connsiteY2105" fmla="*/ 2762892 h 10287000"/>
              <a:gd name="connsiteX2106" fmla="*/ 246382 w 9854218"/>
              <a:gd name="connsiteY2106" fmla="*/ 2760717 h 10287000"/>
              <a:gd name="connsiteX2107" fmla="*/ 363172 w 9854218"/>
              <a:gd name="connsiteY2107" fmla="*/ 2348637 h 10287000"/>
              <a:gd name="connsiteX2108" fmla="*/ 378028 w 9854218"/>
              <a:gd name="connsiteY2108" fmla="*/ 2346074 h 10287000"/>
              <a:gd name="connsiteX2109" fmla="*/ 481169 w 9854218"/>
              <a:gd name="connsiteY2109" fmla="*/ 2039606 h 10287000"/>
              <a:gd name="connsiteX2110" fmla="*/ 526723 w 9854218"/>
              <a:gd name="connsiteY2110" fmla="*/ 1962774 h 10287000"/>
              <a:gd name="connsiteX2111" fmla="*/ 690233 w 9854218"/>
              <a:gd name="connsiteY2111" fmla="*/ 1561589 h 10287000"/>
              <a:gd name="connsiteX2112" fmla="*/ 776561 w 9854218"/>
              <a:gd name="connsiteY2112" fmla="*/ 1374578 h 10287000"/>
              <a:gd name="connsiteX2113" fmla="*/ 847036 w 9854218"/>
              <a:gd name="connsiteY2113" fmla="*/ 1197606 h 10287000"/>
              <a:gd name="connsiteX2114" fmla="*/ 847310 w 9854218"/>
              <a:gd name="connsiteY2114" fmla="*/ 1197278 h 10287000"/>
              <a:gd name="connsiteX2115" fmla="*/ 852622 w 9854218"/>
              <a:gd name="connsiteY2115" fmla="*/ 1183587 h 10287000"/>
              <a:gd name="connsiteX2116" fmla="*/ 847036 w 9854218"/>
              <a:gd name="connsiteY2116" fmla="*/ 1197606 h 10287000"/>
              <a:gd name="connsiteX2117" fmla="*/ 832498 w 9854218"/>
              <a:gd name="connsiteY2117" fmla="*/ 1215161 h 10287000"/>
              <a:gd name="connsiteX2118" fmla="*/ 838928 w 9854218"/>
              <a:gd name="connsiteY2118" fmla="*/ 1178285 h 10287000"/>
              <a:gd name="connsiteX2119" fmla="*/ 844240 w 9854218"/>
              <a:gd name="connsiteY2119" fmla="*/ 1164594 h 10287000"/>
              <a:gd name="connsiteX2120" fmla="*/ 834739 w 9854218"/>
              <a:gd name="connsiteY2120" fmla="*/ 1168788 h 10287000"/>
              <a:gd name="connsiteX2121" fmla="*/ 669278 w 9854218"/>
              <a:gd name="connsiteY2121" fmla="*/ 1514108 h 10287000"/>
              <a:gd name="connsiteX2122" fmla="*/ 647206 w 9854218"/>
              <a:gd name="connsiteY2122" fmla="*/ 1489808 h 10287000"/>
              <a:gd name="connsiteX2123" fmla="*/ 698071 w 9854218"/>
              <a:gd name="connsiteY2123" fmla="*/ 1399286 h 10287000"/>
              <a:gd name="connsiteX2124" fmla="*/ 770180 w 9854218"/>
              <a:gd name="connsiteY2124" fmla="*/ 1254008 h 10287000"/>
              <a:gd name="connsiteX2125" fmla="*/ 1017248 w 9854218"/>
              <a:gd name="connsiteY2125" fmla="*/ 759218 h 10287000"/>
              <a:gd name="connsiteX2126" fmla="*/ 1056373 w 9854218"/>
              <a:gd name="connsiteY2126" fmla="*/ 719261 h 10287000"/>
              <a:gd name="connsiteX2127" fmla="*/ 1177109 w 9854218"/>
              <a:gd name="connsiteY2127" fmla="*/ 529832 h 10287000"/>
              <a:gd name="connsiteX2128" fmla="*/ 1183537 w 9854218"/>
              <a:gd name="connsiteY2128" fmla="*/ 492956 h 10287000"/>
              <a:gd name="connsiteX2129" fmla="*/ 1248095 w 9854218"/>
              <a:gd name="connsiteY2129" fmla="*/ 407736 h 10287000"/>
              <a:gd name="connsiteX2130" fmla="*/ 1229092 w 9854218"/>
              <a:gd name="connsiteY2130" fmla="*/ 416123 h 10287000"/>
              <a:gd name="connsiteX2131" fmla="*/ 1382525 w 9854218"/>
              <a:gd name="connsiteY2131" fmla="*/ 223613 h 10287000"/>
              <a:gd name="connsiteX2132" fmla="*/ 1286102 w 9854218"/>
              <a:gd name="connsiteY2132" fmla="*/ 390965 h 10287000"/>
              <a:gd name="connsiteX2133" fmla="*/ 1208299 w 9854218"/>
              <a:gd name="connsiteY2133" fmla="*/ 545849 h 10287000"/>
              <a:gd name="connsiteX2134" fmla="*/ 1127428 w 9854218"/>
              <a:gd name="connsiteY2134" fmla="*/ 690221 h 10287000"/>
              <a:gd name="connsiteX2135" fmla="*/ 1108069 w 9854218"/>
              <a:gd name="connsiteY2135" fmla="*/ 707793 h 10287000"/>
              <a:gd name="connsiteX2136" fmla="*/ 1112260 w 9854218"/>
              <a:gd name="connsiteY2136" fmla="*/ 717290 h 10287000"/>
              <a:gd name="connsiteX2137" fmla="*/ 1127428 w 9854218"/>
              <a:gd name="connsiteY2137" fmla="*/ 690221 h 10287000"/>
              <a:gd name="connsiteX2138" fmla="*/ 1132385 w 9854218"/>
              <a:gd name="connsiteY2138" fmla="*/ 685718 h 10287000"/>
              <a:gd name="connsiteX2139" fmla="*/ 1131265 w 9854218"/>
              <a:gd name="connsiteY2139" fmla="*/ 708903 h 10287000"/>
              <a:gd name="connsiteX2140" fmla="*/ 1135454 w 9854218"/>
              <a:gd name="connsiteY2140" fmla="*/ 718400 h 10287000"/>
              <a:gd name="connsiteX2141" fmla="*/ 1256921 w 9854218"/>
              <a:gd name="connsiteY2141" fmla="*/ 549921 h 10287000"/>
              <a:gd name="connsiteX2142" fmla="*/ 1309982 w 9854218"/>
              <a:gd name="connsiteY2142" fmla="*/ 467855 h 10287000"/>
              <a:gd name="connsiteX2143" fmla="*/ 1323848 w 9854218"/>
              <a:gd name="connsiteY2143" fmla="*/ 443909 h 10287000"/>
              <a:gd name="connsiteX2144" fmla="*/ 1324727 w 9854218"/>
              <a:gd name="connsiteY2144" fmla="*/ 443033 h 10287000"/>
              <a:gd name="connsiteX2145" fmla="*/ 1360994 w 9854218"/>
              <a:gd name="connsiteY2145" fmla="*/ 380607 h 10287000"/>
              <a:gd name="connsiteX2146" fmla="*/ 1424365 w 9854218"/>
              <a:gd name="connsiteY2146" fmla="*/ 313029 h 10287000"/>
              <a:gd name="connsiteX2147" fmla="*/ 1496720 w 9854218"/>
              <a:gd name="connsiteY2147" fmla="*/ 196157 h 10287000"/>
              <a:gd name="connsiteX2148" fmla="*/ 1626158 w 9854218"/>
              <a:gd name="connsiteY2148" fmla="*/ 18683 h 1028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</a:cxnLst>
            <a:rect l="l" t="t" r="r" b="b"/>
            <a:pathLst>
              <a:path w="9854218" h="10287000">
                <a:moveTo>
                  <a:pt x="3702233" y="10176083"/>
                </a:moveTo>
                <a:cubicBezTo>
                  <a:pt x="3728380" y="10185165"/>
                  <a:pt x="3760481" y="10220492"/>
                  <a:pt x="3789992" y="10255622"/>
                </a:cubicBezTo>
                <a:lnTo>
                  <a:pt x="3816186" y="10287000"/>
                </a:lnTo>
                <a:lnTo>
                  <a:pt x="3772988" y="10287000"/>
                </a:lnTo>
                <a:lnTo>
                  <a:pt x="3756533" y="10269543"/>
                </a:lnTo>
                <a:cubicBezTo>
                  <a:pt x="3731954" y="10240912"/>
                  <a:pt x="3708635" y="10211966"/>
                  <a:pt x="3678386" y="10176729"/>
                </a:cubicBezTo>
                <a:cubicBezTo>
                  <a:pt x="3685463" y="10172945"/>
                  <a:pt x="3693517" y="10173056"/>
                  <a:pt x="3702233" y="10176083"/>
                </a:cubicBezTo>
                <a:close/>
                <a:moveTo>
                  <a:pt x="3705923" y="10030618"/>
                </a:moveTo>
                <a:cubicBezTo>
                  <a:pt x="3756330" y="10082211"/>
                  <a:pt x="3803273" y="10130656"/>
                  <a:pt x="3847970" y="10176154"/>
                </a:cubicBezTo>
                <a:lnTo>
                  <a:pt x="3959456" y="10287000"/>
                </a:lnTo>
                <a:lnTo>
                  <a:pt x="3904190" y="10287000"/>
                </a:lnTo>
                <a:lnTo>
                  <a:pt x="3902490" y="10285437"/>
                </a:lnTo>
                <a:cubicBezTo>
                  <a:pt x="3877370" y="10263302"/>
                  <a:pt x="3852800" y="10242700"/>
                  <a:pt x="3829493" y="10224459"/>
                </a:cubicBezTo>
                <a:cubicBezTo>
                  <a:pt x="3781590" y="10161530"/>
                  <a:pt x="3721092" y="10091055"/>
                  <a:pt x="3705923" y="10030618"/>
                </a:cubicBezTo>
                <a:close/>
                <a:moveTo>
                  <a:pt x="1244332" y="9732028"/>
                </a:moveTo>
                <a:lnTo>
                  <a:pt x="1244333" y="9742350"/>
                </a:lnTo>
                <a:lnTo>
                  <a:pt x="1244333" y="9752674"/>
                </a:lnTo>
                <a:lnTo>
                  <a:pt x="1234499" y="9744334"/>
                </a:lnTo>
                <a:cubicBezTo>
                  <a:pt x="1234333" y="9743673"/>
                  <a:pt x="1234166" y="9743012"/>
                  <a:pt x="1234001" y="9742350"/>
                </a:cubicBezTo>
                <a:cubicBezTo>
                  <a:pt x="1234001" y="9732026"/>
                  <a:pt x="1234001" y="9732026"/>
                  <a:pt x="1244332" y="9732028"/>
                </a:cubicBezTo>
                <a:close/>
                <a:moveTo>
                  <a:pt x="3569508" y="9650436"/>
                </a:moveTo>
                <a:lnTo>
                  <a:pt x="3581998" y="9662421"/>
                </a:lnTo>
                <a:cubicBezTo>
                  <a:pt x="3575669" y="9662421"/>
                  <a:pt x="3572504" y="9659258"/>
                  <a:pt x="3570923" y="9656094"/>
                </a:cubicBezTo>
                <a:close/>
                <a:moveTo>
                  <a:pt x="3568812" y="9649767"/>
                </a:moveTo>
                <a:lnTo>
                  <a:pt x="3569340" y="9649768"/>
                </a:lnTo>
                <a:lnTo>
                  <a:pt x="3569508" y="9650436"/>
                </a:lnTo>
                <a:close/>
                <a:moveTo>
                  <a:pt x="3733836" y="9636734"/>
                </a:moveTo>
                <a:lnTo>
                  <a:pt x="3746490" y="9649767"/>
                </a:lnTo>
                <a:lnTo>
                  <a:pt x="3733838" y="9637113"/>
                </a:lnTo>
                <a:close/>
                <a:moveTo>
                  <a:pt x="3494952" y="9551220"/>
                </a:moveTo>
                <a:lnTo>
                  <a:pt x="3496187" y="9552490"/>
                </a:lnTo>
                <a:lnTo>
                  <a:pt x="3504850" y="9560888"/>
                </a:lnTo>
                <a:lnTo>
                  <a:pt x="3499745" y="9559612"/>
                </a:lnTo>
                <a:close/>
                <a:moveTo>
                  <a:pt x="3455460" y="9510579"/>
                </a:moveTo>
                <a:cubicBezTo>
                  <a:pt x="3468112" y="9523228"/>
                  <a:pt x="3480766" y="9523232"/>
                  <a:pt x="3480766" y="9535886"/>
                </a:cubicBezTo>
                <a:lnTo>
                  <a:pt x="3493421" y="9548540"/>
                </a:lnTo>
                <a:lnTo>
                  <a:pt x="3494952" y="9551220"/>
                </a:lnTo>
                <a:close/>
                <a:moveTo>
                  <a:pt x="3392190" y="9409350"/>
                </a:moveTo>
                <a:lnTo>
                  <a:pt x="3404846" y="9409350"/>
                </a:lnTo>
                <a:lnTo>
                  <a:pt x="3417497" y="9409350"/>
                </a:lnTo>
                <a:cubicBezTo>
                  <a:pt x="3518728" y="9510580"/>
                  <a:pt x="3670571" y="9649764"/>
                  <a:pt x="3797105" y="9738340"/>
                </a:cubicBezTo>
                <a:lnTo>
                  <a:pt x="3809762" y="9738340"/>
                </a:lnTo>
                <a:cubicBezTo>
                  <a:pt x="3809762" y="9750993"/>
                  <a:pt x="3822416" y="9763647"/>
                  <a:pt x="3835066" y="9776301"/>
                </a:cubicBezTo>
                <a:cubicBezTo>
                  <a:pt x="3835066" y="9776301"/>
                  <a:pt x="3873026" y="9814262"/>
                  <a:pt x="3873026" y="9801610"/>
                </a:cubicBezTo>
                <a:lnTo>
                  <a:pt x="3910990" y="9839571"/>
                </a:lnTo>
                <a:cubicBezTo>
                  <a:pt x="3923640" y="9852224"/>
                  <a:pt x="3923640" y="9852224"/>
                  <a:pt x="3936296" y="9852222"/>
                </a:cubicBezTo>
                <a:cubicBezTo>
                  <a:pt x="3936298" y="9864876"/>
                  <a:pt x="3948950" y="9864876"/>
                  <a:pt x="3961601" y="9877532"/>
                </a:cubicBezTo>
                <a:cubicBezTo>
                  <a:pt x="3961601" y="9877532"/>
                  <a:pt x="3986910" y="9890182"/>
                  <a:pt x="3999564" y="9902836"/>
                </a:cubicBezTo>
                <a:cubicBezTo>
                  <a:pt x="4037526" y="9953451"/>
                  <a:pt x="4075487" y="9966108"/>
                  <a:pt x="4113444" y="10004066"/>
                </a:cubicBezTo>
                <a:cubicBezTo>
                  <a:pt x="4138752" y="10016718"/>
                  <a:pt x="4164058" y="10042026"/>
                  <a:pt x="4176716" y="10054680"/>
                </a:cubicBezTo>
                <a:cubicBezTo>
                  <a:pt x="4202021" y="10067332"/>
                  <a:pt x="4227329" y="10092639"/>
                  <a:pt x="4239982" y="10105293"/>
                </a:cubicBezTo>
                <a:cubicBezTo>
                  <a:pt x="4277945" y="10143254"/>
                  <a:pt x="4328554" y="10168562"/>
                  <a:pt x="4341209" y="10181214"/>
                </a:cubicBezTo>
                <a:cubicBezTo>
                  <a:pt x="4353864" y="10168563"/>
                  <a:pt x="4290594" y="10155908"/>
                  <a:pt x="4328555" y="10143254"/>
                </a:cubicBezTo>
                <a:lnTo>
                  <a:pt x="4328555" y="10155908"/>
                </a:lnTo>
                <a:cubicBezTo>
                  <a:pt x="4353864" y="10168563"/>
                  <a:pt x="4366518" y="10181214"/>
                  <a:pt x="4391824" y="10181214"/>
                </a:cubicBezTo>
                <a:lnTo>
                  <a:pt x="4391824" y="10168562"/>
                </a:lnTo>
                <a:lnTo>
                  <a:pt x="4404478" y="10168562"/>
                </a:lnTo>
                <a:lnTo>
                  <a:pt x="4404476" y="10181214"/>
                </a:lnTo>
                <a:lnTo>
                  <a:pt x="4417134" y="10193868"/>
                </a:lnTo>
                <a:cubicBezTo>
                  <a:pt x="4448766" y="10206520"/>
                  <a:pt x="4477236" y="10225500"/>
                  <a:pt x="4504126" y="10246062"/>
                </a:cubicBezTo>
                <a:lnTo>
                  <a:pt x="4555560" y="10287000"/>
                </a:lnTo>
                <a:lnTo>
                  <a:pt x="4347497" y="10287000"/>
                </a:lnTo>
                <a:lnTo>
                  <a:pt x="4341209" y="10282443"/>
                </a:lnTo>
                <a:cubicBezTo>
                  <a:pt x="4252636" y="10231826"/>
                  <a:pt x="4176714" y="10168562"/>
                  <a:pt x="4088141" y="10105290"/>
                </a:cubicBezTo>
                <a:cubicBezTo>
                  <a:pt x="4088138" y="10101074"/>
                  <a:pt x="4088140" y="10096856"/>
                  <a:pt x="4088136" y="10092639"/>
                </a:cubicBezTo>
                <a:cubicBezTo>
                  <a:pt x="4050179" y="10067332"/>
                  <a:pt x="4012217" y="10029374"/>
                  <a:pt x="3974256" y="10004066"/>
                </a:cubicBezTo>
                <a:lnTo>
                  <a:pt x="3974255" y="9991412"/>
                </a:lnTo>
                <a:lnTo>
                  <a:pt x="3974255" y="9978758"/>
                </a:lnTo>
                <a:lnTo>
                  <a:pt x="3961601" y="9966108"/>
                </a:lnTo>
                <a:lnTo>
                  <a:pt x="3948950" y="9953451"/>
                </a:lnTo>
                <a:lnTo>
                  <a:pt x="3936296" y="9953451"/>
                </a:lnTo>
                <a:cubicBezTo>
                  <a:pt x="3936296" y="9953451"/>
                  <a:pt x="3936296" y="9966106"/>
                  <a:pt x="3948952" y="9966104"/>
                </a:cubicBezTo>
                <a:lnTo>
                  <a:pt x="3961601" y="9978758"/>
                </a:lnTo>
                <a:lnTo>
                  <a:pt x="3948950" y="9991412"/>
                </a:lnTo>
                <a:cubicBezTo>
                  <a:pt x="3910990" y="9953451"/>
                  <a:pt x="3873028" y="9915490"/>
                  <a:pt x="3835066" y="9890182"/>
                </a:cubicBezTo>
                <a:cubicBezTo>
                  <a:pt x="3835067" y="9877528"/>
                  <a:pt x="3822413" y="9877532"/>
                  <a:pt x="3822413" y="9877532"/>
                </a:cubicBezTo>
                <a:cubicBezTo>
                  <a:pt x="3822414" y="9873314"/>
                  <a:pt x="3822414" y="9869094"/>
                  <a:pt x="3822416" y="9864876"/>
                </a:cubicBezTo>
                <a:lnTo>
                  <a:pt x="3784448" y="9826916"/>
                </a:lnTo>
                <a:cubicBezTo>
                  <a:pt x="3784448" y="9826916"/>
                  <a:pt x="3784451" y="9814262"/>
                  <a:pt x="3771798" y="9814262"/>
                </a:cubicBezTo>
                <a:cubicBezTo>
                  <a:pt x="3771802" y="9801610"/>
                  <a:pt x="3759146" y="9801610"/>
                  <a:pt x="3759143" y="9788956"/>
                </a:cubicBezTo>
                <a:cubicBezTo>
                  <a:pt x="3746490" y="9788956"/>
                  <a:pt x="3746489" y="9776301"/>
                  <a:pt x="3733834" y="9763647"/>
                </a:cubicBezTo>
                <a:lnTo>
                  <a:pt x="3721186" y="9763647"/>
                </a:lnTo>
                <a:lnTo>
                  <a:pt x="3721187" y="9750996"/>
                </a:lnTo>
                <a:lnTo>
                  <a:pt x="3708530" y="9750996"/>
                </a:lnTo>
                <a:lnTo>
                  <a:pt x="3670571" y="9713032"/>
                </a:lnTo>
                <a:lnTo>
                  <a:pt x="3683226" y="9713036"/>
                </a:lnTo>
                <a:cubicBezTo>
                  <a:pt x="3632610" y="9662421"/>
                  <a:pt x="3607301" y="9649768"/>
                  <a:pt x="3556684" y="9573846"/>
                </a:cubicBezTo>
                <a:cubicBezTo>
                  <a:pt x="3569340" y="9611808"/>
                  <a:pt x="3556688" y="9608644"/>
                  <a:pt x="3534545" y="9589662"/>
                </a:cubicBezTo>
                <a:lnTo>
                  <a:pt x="3531419" y="9586632"/>
                </a:lnTo>
                <a:cubicBezTo>
                  <a:pt x="3531408" y="9586588"/>
                  <a:pt x="3531394" y="9586545"/>
                  <a:pt x="3531382" y="9586500"/>
                </a:cubicBezTo>
                <a:lnTo>
                  <a:pt x="3531150" y="9586378"/>
                </a:lnTo>
                <a:lnTo>
                  <a:pt x="3504850" y="9560888"/>
                </a:lnTo>
                <a:lnTo>
                  <a:pt x="3506069" y="9561192"/>
                </a:lnTo>
                <a:lnTo>
                  <a:pt x="3518723" y="9573846"/>
                </a:lnTo>
                <a:cubicBezTo>
                  <a:pt x="3518723" y="9573846"/>
                  <a:pt x="3531382" y="9586500"/>
                  <a:pt x="3531383" y="9573843"/>
                </a:cubicBezTo>
                <a:lnTo>
                  <a:pt x="3531382" y="9561192"/>
                </a:lnTo>
                <a:cubicBezTo>
                  <a:pt x="3506072" y="9535886"/>
                  <a:pt x="3493421" y="9510579"/>
                  <a:pt x="3468112" y="9497925"/>
                </a:cubicBezTo>
                <a:lnTo>
                  <a:pt x="3468112" y="9485268"/>
                </a:lnTo>
                <a:lnTo>
                  <a:pt x="3442808" y="9459964"/>
                </a:lnTo>
                <a:lnTo>
                  <a:pt x="3417497" y="9434658"/>
                </a:lnTo>
                <a:close/>
                <a:moveTo>
                  <a:pt x="3012584" y="9257510"/>
                </a:moveTo>
                <a:cubicBezTo>
                  <a:pt x="3018910" y="9263835"/>
                  <a:pt x="3022073" y="9267000"/>
                  <a:pt x="3022073" y="9268580"/>
                </a:cubicBezTo>
                <a:lnTo>
                  <a:pt x="3019736" y="9268968"/>
                </a:lnTo>
                <a:close/>
                <a:moveTo>
                  <a:pt x="2847455" y="8968533"/>
                </a:moveTo>
                <a:lnTo>
                  <a:pt x="2865802" y="8997360"/>
                </a:lnTo>
                <a:lnTo>
                  <a:pt x="2872247" y="9005182"/>
                </a:lnTo>
                <a:lnTo>
                  <a:pt x="2871814" y="9000681"/>
                </a:lnTo>
                <a:cubicBezTo>
                  <a:pt x="2873394" y="8998506"/>
                  <a:pt x="2876558" y="8998902"/>
                  <a:pt x="2879723" y="8999692"/>
                </a:cubicBezTo>
                <a:lnTo>
                  <a:pt x="2882327" y="9000148"/>
                </a:lnTo>
                <a:lnTo>
                  <a:pt x="2884188" y="8997712"/>
                </a:lnTo>
                <a:lnTo>
                  <a:pt x="2885808" y="9000758"/>
                </a:lnTo>
                <a:lnTo>
                  <a:pt x="2887631" y="9001077"/>
                </a:lnTo>
                <a:cubicBezTo>
                  <a:pt x="2889212" y="9000483"/>
                  <a:pt x="2889210" y="8998112"/>
                  <a:pt x="2886047" y="8991786"/>
                </a:cubicBezTo>
                <a:cubicBezTo>
                  <a:pt x="2867069" y="8972806"/>
                  <a:pt x="2862323" y="8982292"/>
                  <a:pt x="2850458" y="8972210"/>
                </a:cubicBezTo>
                <a:close/>
                <a:moveTo>
                  <a:pt x="1261949" y="8958783"/>
                </a:moveTo>
                <a:lnTo>
                  <a:pt x="1262372" y="8959339"/>
                </a:lnTo>
                <a:cubicBezTo>
                  <a:pt x="1264021" y="8962171"/>
                  <a:pt x="1265987" y="8966141"/>
                  <a:pt x="1268305" y="8971461"/>
                </a:cubicBezTo>
                <a:close/>
                <a:moveTo>
                  <a:pt x="1119280" y="8584360"/>
                </a:moveTo>
                <a:lnTo>
                  <a:pt x="1121074" y="8598870"/>
                </a:lnTo>
                <a:cubicBezTo>
                  <a:pt x="1122452" y="8605311"/>
                  <a:pt x="1124435" y="8612043"/>
                  <a:pt x="1126753" y="8617364"/>
                </a:cubicBezTo>
                <a:cubicBezTo>
                  <a:pt x="1132726" y="8622356"/>
                  <a:pt x="1138447" y="8629674"/>
                  <a:pt x="1143751" y="8637490"/>
                </a:cubicBezTo>
                <a:lnTo>
                  <a:pt x="1153022" y="8652268"/>
                </a:lnTo>
                <a:close/>
                <a:moveTo>
                  <a:pt x="993608" y="8563178"/>
                </a:moveTo>
                <a:lnTo>
                  <a:pt x="1001044" y="8596624"/>
                </a:lnTo>
                <a:cubicBezTo>
                  <a:pt x="1023343" y="8643507"/>
                  <a:pt x="968572" y="8547682"/>
                  <a:pt x="978638" y="8602694"/>
                </a:cubicBezTo>
                <a:cubicBezTo>
                  <a:pt x="1037416" y="8731112"/>
                  <a:pt x="1104418" y="8818810"/>
                  <a:pt x="1150966" y="8955356"/>
                </a:cubicBezTo>
                <a:cubicBezTo>
                  <a:pt x="1197725" y="8985993"/>
                  <a:pt x="1236260" y="9057346"/>
                  <a:pt x="1276850" y="9118520"/>
                </a:cubicBezTo>
                <a:cubicBezTo>
                  <a:pt x="1315387" y="9189874"/>
                  <a:pt x="1353923" y="9261231"/>
                  <a:pt x="1396570" y="9312225"/>
                </a:cubicBezTo>
                <a:cubicBezTo>
                  <a:pt x="1364095" y="9263283"/>
                  <a:pt x="1376327" y="9255160"/>
                  <a:pt x="1368209" y="9242926"/>
                </a:cubicBezTo>
                <a:cubicBezTo>
                  <a:pt x="1386500" y="9257217"/>
                  <a:pt x="1388557" y="9247036"/>
                  <a:pt x="1398731" y="9249092"/>
                </a:cubicBezTo>
                <a:cubicBezTo>
                  <a:pt x="1408364" y="9266931"/>
                  <a:pt x="1416862" y="9280566"/>
                  <a:pt x="1424824" y="9291942"/>
                </a:cubicBezTo>
                <a:lnTo>
                  <a:pt x="1437577" y="9308271"/>
                </a:lnTo>
                <a:lnTo>
                  <a:pt x="1426300" y="9285122"/>
                </a:lnTo>
                <a:cubicBezTo>
                  <a:pt x="1417705" y="9267270"/>
                  <a:pt x="1408622" y="9248446"/>
                  <a:pt x="1398241" y="9227676"/>
                </a:cubicBezTo>
                <a:lnTo>
                  <a:pt x="1399595" y="9228166"/>
                </a:lnTo>
                <a:lnTo>
                  <a:pt x="1358393" y="9155026"/>
                </a:lnTo>
                <a:cubicBezTo>
                  <a:pt x="1350428" y="9148370"/>
                  <a:pt x="1333193" y="9120430"/>
                  <a:pt x="1318568" y="9121743"/>
                </a:cubicBezTo>
                <a:cubicBezTo>
                  <a:pt x="1253680" y="8972774"/>
                  <a:pt x="1175336" y="8920834"/>
                  <a:pt x="1090468" y="8795770"/>
                </a:cubicBezTo>
                <a:cubicBezTo>
                  <a:pt x="1081232" y="8754218"/>
                  <a:pt x="1067092" y="8714482"/>
                  <a:pt x="1049606" y="8674704"/>
                </a:cubicBezTo>
                <a:close/>
                <a:moveTo>
                  <a:pt x="978416" y="8451138"/>
                </a:moveTo>
                <a:lnTo>
                  <a:pt x="1037843" y="8567380"/>
                </a:lnTo>
                <a:cubicBezTo>
                  <a:pt x="1065181" y="8615604"/>
                  <a:pt x="1093349" y="8662830"/>
                  <a:pt x="1119851" y="8712051"/>
                </a:cubicBezTo>
                <a:cubicBezTo>
                  <a:pt x="1149687" y="8757285"/>
                  <a:pt x="1179522" y="8802521"/>
                  <a:pt x="1205537" y="8846256"/>
                </a:cubicBezTo>
                <a:lnTo>
                  <a:pt x="1261949" y="8958783"/>
                </a:lnTo>
                <a:lnTo>
                  <a:pt x="1258343" y="8954042"/>
                </a:lnTo>
                <a:cubicBezTo>
                  <a:pt x="1252057" y="8949424"/>
                  <a:pt x="1255998" y="8978095"/>
                  <a:pt x="1262950" y="8994056"/>
                </a:cubicBezTo>
                <a:cubicBezTo>
                  <a:pt x="1286843" y="9014024"/>
                  <a:pt x="1306687" y="9071212"/>
                  <a:pt x="1312042" y="9048618"/>
                </a:cubicBezTo>
                <a:cubicBezTo>
                  <a:pt x="1344847" y="9106488"/>
                  <a:pt x="1362742" y="9136668"/>
                  <a:pt x="1391452" y="9183502"/>
                </a:cubicBezTo>
                <a:lnTo>
                  <a:pt x="1424497" y="9237166"/>
                </a:lnTo>
                <a:lnTo>
                  <a:pt x="1429220" y="9238874"/>
                </a:lnTo>
                <a:lnTo>
                  <a:pt x="1434265" y="9245505"/>
                </a:lnTo>
                <a:lnTo>
                  <a:pt x="1456580" y="9264154"/>
                </a:lnTo>
                <a:cubicBezTo>
                  <a:pt x="1466537" y="9272475"/>
                  <a:pt x="1476492" y="9280796"/>
                  <a:pt x="1488438" y="9290780"/>
                </a:cubicBezTo>
                <a:cubicBezTo>
                  <a:pt x="1499014" y="9326686"/>
                  <a:pt x="1532177" y="9367938"/>
                  <a:pt x="1565340" y="9409190"/>
                </a:cubicBezTo>
                <a:cubicBezTo>
                  <a:pt x="1605166" y="9442467"/>
                  <a:pt x="1630366" y="9477063"/>
                  <a:pt x="1632974" y="9506312"/>
                </a:cubicBezTo>
                <a:cubicBezTo>
                  <a:pt x="1632974" y="9506312"/>
                  <a:pt x="1632974" y="9506312"/>
                  <a:pt x="1626314" y="9514282"/>
                </a:cubicBezTo>
                <a:lnTo>
                  <a:pt x="1611659" y="9502036"/>
                </a:lnTo>
                <a:lnTo>
                  <a:pt x="1622706" y="9517170"/>
                </a:lnTo>
                <a:lnTo>
                  <a:pt x="1722140" y="9649444"/>
                </a:lnTo>
                <a:lnTo>
                  <a:pt x="1730402" y="9674248"/>
                </a:lnTo>
                <a:cubicBezTo>
                  <a:pt x="1730402" y="9674248"/>
                  <a:pt x="1730402" y="9674248"/>
                  <a:pt x="1740784" y="9674248"/>
                </a:cubicBezTo>
                <a:lnTo>
                  <a:pt x="1722140" y="9649444"/>
                </a:lnTo>
                <a:lnTo>
                  <a:pt x="1720020" y="9643092"/>
                </a:lnTo>
                <a:cubicBezTo>
                  <a:pt x="1730402" y="9632706"/>
                  <a:pt x="1740782" y="9643092"/>
                  <a:pt x="1740782" y="9653476"/>
                </a:cubicBezTo>
                <a:cubicBezTo>
                  <a:pt x="1751162" y="9653476"/>
                  <a:pt x="1751162" y="9653476"/>
                  <a:pt x="1751162" y="9653476"/>
                </a:cubicBezTo>
                <a:lnTo>
                  <a:pt x="1657852" y="9494422"/>
                </a:lnTo>
                <a:lnTo>
                  <a:pt x="1559534" y="9346986"/>
                </a:lnTo>
                <a:lnTo>
                  <a:pt x="1533182" y="9310760"/>
                </a:lnTo>
                <a:lnTo>
                  <a:pt x="1529318" y="9301674"/>
                </a:lnTo>
                <a:lnTo>
                  <a:pt x="1470966" y="9214168"/>
                </a:lnTo>
                <a:lnTo>
                  <a:pt x="1207861" y="8762176"/>
                </a:lnTo>
                <a:lnTo>
                  <a:pt x="1204783" y="8758706"/>
                </a:lnTo>
                <a:cubicBezTo>
                  <a:pt x="1197649" y="8751052"/>
                  <a:pt x="1189684" y="8744396"/>
                  <a:pt x="1182371" y="8745052"/>
                </a:cubicBezTo>
                <a:cubicBezTo>
                  <a:pt x="1133705" y="8633324"/>
                  <a:pt x="1077472" y="8576176"/>
                  <a:pt x="1016593" y="8501824"/>
                </a:cubicBezTo>
                <a:close/>
                <a:moveTo>
                  <a:pt x="490171" y="8276537"/>
                </a:moveTo>
                <a:cubicBezTo>
                  <a:pt x="531494" y="8338470"/>
                  <a:pt x="562486" y="8452023"/>
                  <a:pt x="583148" y="8524276"/>
                </a:cubicBezTo>
                <a:cubicBezTo>
                  <a:pt x="614143" y="8513955"/>
                  <a:pt x="676127" y="8637828"/>
                  <a:pt x="676129" y="8689440"/>
                </a:cubicBezTo>
                <a:cubicBezTo>
                  <a:pt x="676130" y="8692881"/>
                  <a:pt x="676129" y="8696324"/>
                  <a:pt x="676130" y="8699764"/>
                </a:cubicBezTo>
                <a:lnTo>
                  <a:pt x="686459" y="8710083"/>
                </a:lnTo>
                <a:cubicBezTo>
                  <a:pt x="686459" y="8720408"/>
                  <a:pt x="676129" y="8720408"/>
                  <a:pt x="676129" y="8720408"/>
                </a:cubicBezTo>
                <a:lnTo>
                  <a:pt x="670654" y="8717283"/>
                </a:lnTo>
                <a:lnTo>
                  <a:pt x="665797" y="8710086"/>
                </a:lnTo>
                <a:cubicBezTo>
                  <a:pt x="665797" y="8710086"/>
                  <a:pt x="665798" y="8712666"/>
                  <a:pt x="667090" y="8715248"/>
                </a:cubicBezTo>
                <a:lnTo>
                  <a:pt x="670654" y="8717283"/>
                </a:lnTo>
                <a:lnTo>
                  <a:pt x="689203" y="8744763"/>
                </a:lnTo>
                <a:cubicBezTo>
                  <a:pt x="712933" y="8777182"/>
                  <a:pt x="738116" y="8808152"/>
                  <a:pt x="769109" y="8885571"/>
                </a:cubicBezTo>
                <a:cubicBezTo>
                  <a:pt x="769103" y="8895892"/>
                  <a:pt x="779438" y="8895892"/>
                  <a:pt x="779438" y="8906216"/>
                </a:cubicBezTo>
                <a:cubicBezTo>
                  <a:pt x="779438" y="8916540"/>
                  <a:pt x="789766" y="8916537"/>
                  <a:pt x="789766" y="8916537"/>
                </a:cubicBezTo>
                <a:cubicBezTo>
                  <a:pt x="789769" y="8937183"/>
                  <a:pt x="789769" y="8937183"/>
                  <a:pt x="779437" y="8937183"/>
                </a:cubicBezTo>
                <a:cubicBezTo>
                  <a:pt x="789769" y="8947508"/>
                  <a:pt x="810430" y="8988798"/>
                  <a:pt x="820763" y="8988798"/>
                </a:cubicBezTo>
                <a:cubicBezTo>
                  <a:pt x="872417" y="9122992"/>
                  <a:pt x="986057" y="9267507"/>
                  <a:pt x="1027381" y="9401702"/>
                </a:cubicBezTo>
                <a:lnTo>
                  <a:pt x="1017050" y="9387624"/>
                </a:lnTo>
                <a:lnTo>
                  <a:pt x="1017052" y="9381058"/>
                </a:lnTo>
                <a:lnTo>
                  <a:pt x="1006720" y="9370732"/>
                </a:lnTo>
                <a:cubicBezTo>
                  <a:pt x="1006720" y="9375896"/>
                  <a:pt x="1009303" y="9378476"/>
                  <a:pt x="1013176" y="9382348"/>
                </a:cubicBezTo>
                <a:lnTo>
                  <a:pt x="1017050" y="9387624"/>
                </a:lnTo>
                <a:lnTo>
                  <a:pt x="1017052" y="9391383"/>
                </a:lnTo>
                <a:cubicBezTo>
                  <a:pt x="1027381" y="9401702"/>
                  <a:pt x="1027381" y="9401702"/>
                  <a:pt x="1027381" y="9412026"/>
                </a:cubicBezTo>
                <a:lnTo>
                  <a:pt x="1017050" y="9412023"/>
                </a:lnTo>
                <a:lnTo>
                  <a:pt x="1008526" y="9402288"/>
                </a:lnTo>
                <a:lnTo>
                  <a:pt x="1006721" y="9391380"/>
                </a:lnTo>
                <a:cubicBezTo>
                  <a:pt x="1006721" y="9396542"/>
                  <a:pt x="1006720" y="9399122"/>
                  <a:pt x="1008011" y="9401702"/>
                </a:cubicBezTo>
                <a:lnTo>
                  <a:pt x="1008526" y="9402288"/>
                </a:lnTo>
                <a:lnTo>
                  <a:pt x="1010108" y="9411862"/>
                </a:lnTo>
                <a:cubicBezTo>
                  <a:pt x="1016405" y="9436542"/>
                  <a:pt x="1029964" y="9471380"/>
                  <a:pt x="1037713" y="9494604"/>
                </a:cubicBezTo>
                <a:lnTo>
                  <a:pt x="1037713" y="9484281"/>
                </a:lnTo>
                <a:cubicBezTo>
                  <a:pt x="1037713" y="9484281"/>
                  <a:pt x="1048043" y="9494606"/>
                  <a:pt x="1048045" y="9504932"/>
                </a:cubicBezTo>
                <a:lnTo>
                  <a:pt x="1058374" y="9515253"/>
                </a:lnTo>
                <a:cubicBezTo>
                  <a:pt x="1097114" y="9592671"/>
                  <a:pt x="1141667" y="9658476"/>
                  <a:pt x="1192031" y="9708318"/>
                </a:cubicBezTo>
                <a:lnTo>
                  <a:pt x="1234499" y="9744334"/>
                </a:lnTo>
                <a:lnTo>
                  <a:pt x="1235294" y="9747512"/>
                </a:lnTo>
                <a:cubicBezTo>
                  <a:pt x="1236584" y="9750092"/>
                  <a:pt x="1239166" y="9752673"/>
                  <a:pt x="1244333" y="9752674"/>
                </a:cubicBezTo>
                <a:lnTo>
                  <a:pt x="1254664" y="9762996"/>
                </a:lnTo>
                <a:cubicBezTo>
                  <a:pt x="1264996" y="9752672"/>
                  <a:pt x="1285657" y="9783639"/>
                  <a:pt x="1306319" y="9814608"/>
                </a:cubicBezTo>
                <a:cubicBezTo>
                  <a:pt x="1295989" y="9824932"/>
                  <a:pt x="1285657" y="9804284"/>
                  <a:pt x="1285657" y="9804284"/>
                </a:cubicBezTo>
                <a:lnTo>
                  <a:pt x="1285658" y="9814605"/>
                </a:lnTo>
                <a:lnTo>
                  <a:pt x="1285658" y="9824930"/>
                </a:lnTo>
                <a:lnTo>
                  <a:pt x="1275326" y="9814608"/>
                </a:lnTo>
                <a:cubicBezTo>
                  <a:pt x="1295987" y="9845578"/>
                  <a:pt x="1285658" y="9845577"/>
                  <a:pt x="1316651" y="9886866"/>
                </a:cubicBezTo>
                <a:lnTo>
                  <a:pt x="1316650" y="9876544"/>
                </a:lnTo>
                <a:lnTo>
                  <a:pt x="1306318" y="9866220"/>
                </a:lnTo>
                <a:lnTo>
                  <a:pt x="1306319" y="9855898"/>
                </a:lnTo>
                <a:cubicBezTo>
                  <a:pt x="1316650" y="9855898"/>
                  <a:pt x="1326980" y="9866220"/>
                  <a:pt x="1326982" y="9876542"/>
                </a:cubicBezTo>
                <a:lnTo>
                  <a:pt x="1337312" y="9886866"/>
                </a:lnTo>
                <a:cubicBezTo>
                  <a:pt x="1357973" y="9886864"/>
                  <a:pt x="1388966" y="9917835"/>
                  <a:pt x="1430291" y="9959126"/>
                </a:cubicBezTo>
                <a:cubicBezTo>
                  <a:pt x="1461284" y="10000414"/>
                  <a:pt x="1492277" y="10052030"/>
                  <a:pt x="1502608" y="10082998"/>
                </a:cubicBezTo>
                <a:lnTo>
                  <a:pt x="1512938" y="10082996"/>
                </a:lnTo>
                <a:cubicBezTo>
                  <a:pt x="1512938" y="10082996"/>
                  <a:pt x="1523270" y="10093316"/>
                  <a:pt x="1523272" y="10103638"/>
                </a:cubicBezTo>
                <a:lnTo>
                  <a:pt x="1533602" y="10103642"/>
                </a:lnTo>
                <a:lnTo>
                  <a:pt x="1533600" y="10113968"/>
                </a:lnTo>
                <a:cubicBezTo>
                  <a:pt x="1554262" y="10144932"/>
                  <a:pt x="1564594" y="10134608"/>
                  <a:pt x="1585256" y="10175902"/>
                </a:cubicBezTo>
                <a:cubicBezTo>
                  <a:pt x="1585256" y="10196548"/>
                  <a:pt x="1564594" y="10165578"/>
                  <a:pt x="1554262" y="10165578"/>
                </a:cubicBezTo>
                <a:lnTo>
                  <a:pt x="1554263" y="10175902"/>
                </a:lnTo>
                <a:cubicBezTo>
                  <a:pt x="1554262" y="10186224"/>
                  <a:pt x="1543931" y="10175902"/>
                  <a:pt x="1543931" y="10165578"/>
                </a:cubicBezTo>
                <a:lnTo>
                  <a:pt x="1533600" y="10165576"/>
                </a:lnTo>
                <a:cubicBezTo>
                  <a:pt x="1554263" y="10196548"/>
                  <a:pt x="1585254" y="10227514"/>
                  <a:pt x="1605917" y="10248159"/>
                </a:cubicBezTo>
                <a:lnTo>
                  <a:pt x="1626580" y="10227514"/>
                </a:lnTo>
                <a:lnTo>
                  <a:pt x="1705960" y="10287000"/>
                </a:lnTo>
                <a:lnTo>
                  <a:pt x="1582592" y="10287000"/>
                </a:lnTo>
                <a:lnTo>
                  <a:pt x="1543931" y="10237834"/>
                </a:lnTo>
                <a:cubicBezTo>
                  <a:pt x="1505190" y="10188802"/>
                  <a:pt x="1466448" y="10139770"/>
                  <a:pt x="1430290" y="10093320"/>
                </a:cubicBezTo>
                <a:cubicBezTo>
                  <a:pt x="1388968" y="10052031"/>
                  <a:pt x="1326980" y="9979772"/>
                  <a:pt x="1275326" y="9897192"/>
                </a:cubicBezTo>
                <a:cubicBezTo>
                  <a:pt x="1213340" y="9824930"/>
                  <a:pt x="1172015" y="9742350"/>
                  <a:pt x="1151353" y="9690735"/>
                </a:cubicBezTo>
                <a:cubicBezTo>
                  <a:pt x="1110031" y="9639123"/>
                  <a:pt x="1068707" y="9577190"/>
                  <a:pt x="1048043" y="9525574"/>
                </a:cubicBezTo>
                <a:lnTo>
                  <a:pt x="1037713" y="9515253"/>
                </a:lnTo>
                <a:cubicBezTo>
                  <a:pt x="1027381" y="9504928"/>
                  <a:pt x="1027381" y="9504928"/>
                  <a:pt x="1027381" y="9494606"/>
                </a:cubicBezTo>
                <a:cubicBezTo>
                  <a:pt x="924071" y="9350090"/>
                  <a:pt x="872417" y="9226216"/>
                  <a:pt x="800101" y="9071380"/>
                </a:cubicBezTo>
                <a:lnTo>
                  <a:pt x="769108" y="9102346"/>
                </a:lnTo>
                <a:cubicBezTo>
                  <a:pt x="748444" y="9092025"/>
                  <a:pt x="738113" y="9071378"/>
                  <a:pt x="717451" y="9050732"/>
                </a:cubicBezTo>
                <a:cubicBezTo>
                  <a:pt x="727783" y="9061056"/>
                  <a:pt x="727783" y="9071378"/>
                  <a:pt x="727783" y="9071378"/>
                </a:cubicBezTo>
                <a:cubicBezTo>
                  <a:pt x="738113" y="9081700"/>
                  <a:pt x="738113" y="9081700"/>
                  <a:pt x="738113" y="9092025"/>
                </a:cubicBezTo>
                <a:lnTo>
                  <a:pt x="727783" y="9081700"/>
                </a:lnTo>
                <a:cubicBezTo>
                  <a:pt x="717451" y="9071380"/>
                  <a:pt x="717451" y="9061056"/>
                  <a:pt x="717451" y="9061056"/>
                </a:cubicBezTo>
                <a:lnTo>
                  <a:pt x="707120" y="9050734"/>
                </a:lnTo>
                <a:cubicBezTo>
                  <a:pt x="696790" y="9030088"/>
                  <a:pt x="686458" y="9009442"/>
                  <a:pt x="676127" y="8999120"/>
                </a:cubicBezTo>
                <a:lnTo>
                  <a:pt x="676127" y="8988798"/>
                </a:lnTo>
                <a:lnTo>
                  <a:pt x="676127" y="8978474"/>
                </a:lnTo>
                <a:lnTo>
                  <a:pt x="683875" y="8978474"/>
                </a:lnTo>
                <a:lnTo>
                  <a:pt x="686458" y="8988795"/>
                </a:lnTo>
                <a:lnTo>
                  <a:pt x="686458" y="8978476"/>
                </a:lnTo>
                <a:lnTo>
                  <a:pt x="683875" y="8978474"/>
                </a:lnTo>
                <a:lnTo>
                  <a:pt x="681293" y="8968152"/>
                </a:lnTo>
                <a:cubicBezTo>
                  <a:pt x="681292" y="8962992"/>
                  <a:pt x="681292" y="8957829"/>
                  <a:pt x="676127" y="8947508"/>
                </a:cubicBezTo>
                <a:cubicBezTo>
                  <a:pt x="686458" y="8916540"/>
                  <a:pt x="707120" y="8978474"/>
                  <a:pt x="727783" y="8978476"/>
                </a:cubicBezTo>
                <a:cubicBezTo>
                  <a:pt x="707122" y="8926862"/>
                  <a:pt x="717451" y="8916540"/>
                  <a:pt x="707120" y="8895896"/>
                </a:cubicBezTo>
                <a:lnTo>
                  <a:pt x="717451" y="8885571"/>
                </a:lnTo>
                <a:lnTo>
                  <a:pt x="707120" y="8885571"/>
                </a:lnTo>
                <a:lnTo>
                  <a:pt x="707120" y="8875250"/>
                </a:lnTo>
                <a:cubicBezTo>
                  <a:pt x="696791" y="8864928"/>
                  <a:pt x="696791" y="8864928"/>
                  <a:pt x="707122" y="8864925"/>
                </a:cubicBezTo>
                <a:cubicBezTo>
                  <a:pt x="707122" y="8861484"/>
                  <a:pt x="707122" y="8858044"/>
                  <a:pt x="707123" y="8854604"/>
                </a:cubicBezTo>
                <a:cubicBezTo>
                  <a:pt x="665801" y="8782344"/>
                  <a:pt x="624473" y="8720408"/>
                  <a:pt x="645137" y="8699764"/>
                </a:cubicBezTo>
                <a:lnTo>
                  <a:pt x="655465" y="8699762"/>
                </a:lnTo>
                <a:cubicBezTo>
                  <a:pt x="645137" y="8699764"/>
                  <a:pt x="645136" y="8689440"/>
                  <a:pt x="645136" y="8689440"/>
                </a:cubicBezTo>
                <a:cubicBezTo>
                  <a:pt x="634807" y="8689443"/>
                  <a:pt x="634804" y="8668796"/>
                  <a:pt x="624473" y="8658474"/>
                </a:cubicBezTo>
                <a:cubicBezTo>
                  <a:pt x="624472" y="8648150"/>
                  <a:pt x="624472" y="8648150"/>
                  <a:pt x="634804" y="8648150"/>
                </a:cubicBezTo>
                <a:cubicBezTo>
                  <a:pt x="603811" y="8637828"/>
                  <a:pt x="572818" y="8575892"/>
                  <a:pt x="541826" y="8493312"/>
                </a:cubicBezTo>
                <a:cubicBezTo>
                  <a:pt x="510832" y="8410731"/>
                  <a:pt x="500500" y="8328149"/>
                  <a:pt x="490171" y="8276537"/>
                </a:cubicBezTo>
                <a:close/>
                <a:moveTo>
                  <a:pt x="806632" y="8255612"/>
                </a:moveTo>
                <a:lnTo>
                  <a:pt x="850907" y="8343801"/>
                </a:lnTo>
                <a:cubicBezTo>
                  <a:pt x="869095" y="8411044"/>
                  <a:pt x="903518" y="8502760"/>
                  <a:pt x="935992" y="8551696"/>
                </a:cubicBezTo>
                <a:cubicBezTo>
                  <a:pt x="936073" y="8511982"/>
                  <a:pt x="954359" y="8529584"/>
                  <a:pt x="969526" y="8533143"/>
                </a:cubicBezTo>
                <a:lnTo>
                  <a:pt x="976687" y="8531121"/>
                </a:lnTo>
                <a:lnTo>
                  <a:pt x="917057" y="8420546"/>
                </a:lnTo>
                <a:cubicBezTo>
                  <a:pt x="892441" y="8373114"/>
                  <a:pt x="867602" y="8321903"/>
                  <a:pt x="844099" y="8265042"/>
                </a:cubicBezTo>
                <a:cubicBezTo>
                  <a:pt x="840083" y="8281989"/>
                  <a:pt x="820424" y="8263022"/>
                  <a:pt x="808037" y="8255841"/>
                </a:cubicBezTo>
                <a:close/>
                <a:moveTo>
                  <a:pt x="2503470" y="8056143"/>
                </a:moveTo>
                <a:lnTo>
                  <a:pt x="2519093" y="8080730"/>
                </a:lnTo>
                <a:cubicBezTo>
                  <a:pt x="2512766" y="8074404"/>
                  <a:pt x="2506439" y="8064915"/>
                  <a:pt x="2503277" y="8057009"/>
                </a:cubicBezTo>
                <a:cubicBezTo>
                  <a:pt x="2503342" y="8056721"/>
                  <a:pt x="2503406" y="8056431"/>
                  <a:pt x="2503470" y="8056143"/>
                </a:cubicBezTo>
                <a:close/>
                <a:moveTo>
                  <a:pt x="764668" y="8009342"/>
                </a:moveTo>
                <a:lnTo>
                  <a:pt x="763417" y="8021661"/>
                </a:lnTo>
                <a:cubicBezTo>
                  <a:pt x="796582" y="8062913"/>
                  <a:pt x="800495" y="8106791"/>
                  <a:pt x="834965" y="8162667"/>
                </a:cubicBezTo>
                <a:cubicBezTo>
                  <a:pt x="834830" y="8243760"/>
                  <a:pt x="875959" y="8291669"/>
                  <a:pt x="931577" y="8419358"/>
                </a:cubicBezTo>
                <a:cubicBezTo>
                  <a:pt x="938237" y="8411388"/>
                  <a:pt x="943885" y="8412724"/>
                  <a:pt x="948700" y="8415056"/>
                </a:cubicBezTo>
                <a:lnTo>
                  <a:pt x="953120" y="8415668"/>
                </a:lnTo>
                <a:lnTo>
                  <a:pt x="913409" y="8298012"/>
                </a:lnTo>
                <a:cubicBezTo>
                  <a:pt x="878441" y="8218455"/>
                  <a:pt x="830095" y="8138715"/>
                  <a:pt x="780862" y="8043854"/>
                </a:cubicBezTo>
                <a:close/>
                <a:moveTo>
                  <a:pt x="2215406" y="7954197"/>
                </a:moveTo>
                <a:cubicBezTo>
                  <a:pt x="2215409" y="7966851"/>
                  <a:pt x="2215409" y="7966851"/>
                  <a:pt x="2228060" y="7966851"/>
                </a:cubicBezTo>
                <a:cubicBezTo>
                  <a:pt x="2215408" y="7979505"/>
                  <a:pt x="2202754" y="7966848"/>
                  <a:pt x="2215406" y="7954197"/>
                </a:cubicBezTo>
                <a:close/>
                <a:moveTo>
                  <a:pt x="3442472" y="7922889"/>
                </a:moveTo>
                <a:lnTo>
                  <a:pt x="3452306" y="7931229"/>
                </a:lnTo>
                <a:cubicBezTo>
                  <a:pt x="3447140" y="7931228"/>
                  <a:pt x="3444560" y="7928648"/>
                  <a:pt x="3443267" y="7926066"/>
                </a:cubicBezTo>
                <a:close/>
                <a:moveTo>
                  <a:pt x="633680" y="7810980"/>
                </a:moveTo>
                <a:lnTo>
                  <a:pt x="657178" y="7880034"/>
                </a:lnTo>
                <a:lnTo>
                  <a:pt x="662339" y="7894485"/>
                </a:lnTo>
                <a:lnTo>
                  <a:pt x="663355" y="7877766"/>
                </a:lnTo>
                <a:lnTo>
                  <a:pt x="662722" y="7877663"/>
                </a:lnTo>
                <a:close/>
                <a:moveTo>
                  <a:pt x="2312033" y="7793150"/>
                </a:moveTo>
                <a:lnTo>
                  <a:pt x="2329289" y="7802352"/>
                </a:lnTo>
                <a:cubicBezTo>
                  <a:pt x="2316636" y="7802355"/>
                  <a:pt x="2329290" y="7815009"/>
                  <a:pt x="2329290" y="7827662"/>
                </a:cubicBezTo>
                <a:lnTo>
                  <a:pt x="2316635" y="7815006"/>
                </a:lnTo>
                <a:lnTo>
                  <a:pt x="2316636" y="7802355"/>
                </a:lnTo>
                <a:close/>
                <a:moveTo>
                  <a:pt x="2296450" y="7769516"/>
                </a:moveTo>
                <a:lnTo>
                  <a:pt x="2303980" y="7777047"/>
                </a:lnTo>
                <a:lnTo>
                  <a:pt x="2312033" y="7793150"/>
                </a:lnTo>
                <a:lnTo>
                  <a:pt x="2308530" y="7791284"/>
                </a:lnTo>
                <a:close/>
                <a:moveTo>
                  <a:pt x="2276478" y="7726433"/>
                </a:moveTo>
                <a:lnTo>
                  <a:pt x="2286584" y="7751738"/>
                </a:lnTo>
                <a:lnTo>
                  <a:pt x="2296450" y="7769516"/>
                </a:lnTo>
                <a:lnTo>
                  <a:pt x="2291328" y="7764395"/>
                </a:lnTo>
                <a:cubicBezTo>
                  <a:pt x="2291328" y="7751738"/>
                  <a:pt x="2278673" y="7739090"/>
                  <a:pt x="2266022" y="7726434"/>
                </a:cubicBezTo>
                <a:close/>
                <a:moveTo>
                  <a:pt x="2268472" y="7706363"/>
                </a:moveTo>
                <a:lnTo>
                  <a:pt x="2278674" y="7726434"/>
                </a:lnTo>
                <a:lnTo>
                  <a:pt x="2276478" y="7726433"/>
                </a:lnTo>
                <a:close/>
                <a:moveTo>
                  <a:pt x="3206446" y="7625214"/>
                </a:moveTo>
                <a:lnTo>
                  <a:pt x="3235355" y="7673157"/>
                </a:lnTo>
                <a:cubicBezTo>
                  <a:pt x="3235355" y="7683482"/>
                  <a:pt x="3235355" y="7683482"/>
                  <a:pt x="3245688" y="7693805"/>
                </a:cubicBezTo>
                <a:cubicBezTo>
                  <a:pt x="3245688" y="7704126"/>
                  <a:pt x="3256018" y="7704129"/>
                  <a:pt x="3256018" y="7704129"/>
                </a:cubicBezTo>
                <a:cubicBezTo>
                  <a:pt x="3276682" y="7755744"/>
                  <a:pt x="3318005" y="7817678"/>
                  <a:pt x="3359327" y="7869293"/>
                </a:cubicBezTo>
                <a:cubicBezTo>
                  <a:pt x="3379990" y="7920902"/>
                  <a:pt x="3421314" y="8003487"/>
                  <a:pt x="3483299" y="8075745"/>
                </a:cubicBezTo>
                <a:cubicBezTo>
                  <a:pt x="3534956" y="8158326"/>
                  <a:pt x="3596940" y="8230581"/>
                  <a:pt x="3638266" y="8271875"/>
                </a:cubicBezTo>
                <a:lnTo>
                  <a:pt x="3778586" y="8450318"/>
                </a:lnTo>
                <a:lnTo>
                  <a:pt x="3799856" y="8410686"/>
                </a:lnTo>
                <a:lnTo>
                  <a:pt x="3796932" y="8407347"/>
                </a:lnTo>
                <a:lnTo>
                  <a:pt x="3739514" y="8350320"/>
                </a:lnTo>
                <a:cubicBezTo>
                  <a:pt x="3718596" y="8331752"/>
                  <a:pt x="3703464" y="8307914"/>
                  <a:pt x="3695316" y="8279910"/>
                </a:cubicBezTo>
                <a:cubicBezTo>
                  <a:pt x="3694896" y="8262531"/>
                  <a:pt x="3694476" y="8245152"/>
                  <a:pt x="3694056" y="8227773"/>
                </a:cubicBezTo>
                <a:lnTo>
                  <a:pt x="3682170" y="8203487"/>
                </a:lnTo>
                <a:cubicBezTo>
                  <a:pt x="3669258" y="8181552"/>
                  <a:pt x="3653760" y="8158323"/>
                  <a:pt x="3638266" y="8137679"/>
                </a:cubicBezTo>
                <a:cubicBezTo>
                  <a:pt x="3596942" y="8096387"/>
                  <a:pt x="3565948" y="8065419"/>
                  <a:pt x="3545285" y="8065419"/>
                </a:cubicBezTo>
                <a:cubicBezTo>
                  <a:pt x="3545285" y="8055099"/>
                  <a:pt x="3534954" y="8055099"/>
                  <a:pt x="3534954" y="8055099"/>
                </a:cubicBezTo>
                <a:cubicBezTo>
                  <a:pt x="3534956" y="8044778"/>
                  <a:pt x="3524626" y="8034453"/>
                  <a:pt x="3514292" y="8034456"/>
                </a:cubicBezTo>
                <a:lnTo>
                  <a:pt x="3514294" y="8044778"/>
                </a:lnTo>
                <a:lnTo>
                  <a:pt x="3524627" y="8055099"/>
                </a:lnTo>
                <a:lnTo>
                  <a:pt x="3524626" y="8065421"/>
                </a:lnTo>
                <a:cubicBezTo>
                  <a:pt x="3493634" y="8024127"/>
                  <a:pt x="3503962" y="8024130"/>
                  <a:pt x="3483299" y="7993160"/>
                </a:cubicBezTo>
                <a:lnTo>
                  <a:pt x="3493632" y="8003487"/>
                </a:lnTo>
                <a:lnTo>
                  <a:pt x="3493634" y="7993163"/>
                </a:lnTo>
                <a:lnTo>
                  <a:pt x="3493632" y="7982841"/>
                </a:lnTo>
                <a:cubicBezTo>
                  <a:pt x="3493632" y="7982841"/>
                  <a:pt x="3503962" y="8003487"/>
                  <a:pt x="3514292" y="7993163"/>
                </a:cubicBezTo>
                <a:cubicBezTo>
                  <a:pt x="3493632" y="7962194"/>
                  <a:pt x="3472968" y="7931226"/>
                  <a:pt x="3462640" y="7941551"/>
                </a:cubicBezTo>
                <a:cubicBezTo>
                  <a:pt x="3462640" y="7941551"/>
                  <a:pt x="3462640" y="7931229"/>
                  <a:pt x="3452306" y="7931229"/>
                </a:cubicBezTo>
                <a:lnTo>
                  <a:pt x="3452306" y="7920905"/>
                </a:lnTo>
                <a:lnTo>
                  <a:pt x="3452306" y="7910582"/>
                </a:lnTo>
                <a:lnTo>
                  <a:pt x="3441976" y="7920905"/>
                </a:lnTo>
                <a:cubicBezTo>
                  <a:pt x="3442140" y="7921568"/>
                  <a:pt x="3442308" y="7922228"/>
                  <a:pt x="3442472" y="7922889"/>
                </a:cubicBezTo>
                <a:lnTo>
                  <a:pt x="3400006" y="7886874"/>
                </a:lnTo>
                <a:cubicBezTo>
                  <a:pt x="3349642" y="7837032"/>
                  <a:pt x="3305090" y="7771226"/>
                  <a:pt x="3266348" y="7693805"/>
                </a:cubicBezTo>
                <a:cubicBezTo>
                  <a:pt x="3266348" y="7693805"/>
                  <a:pt x="3266348" y="7683482"/>
                  <a:pt x="3256018" y="7683485"/>
                </a:cubicBezTo>
                <a:cubicBezTo>
                  <a:pt x="3256018" y="7673160"/>
                  <a:pt x="3245690" y="7662839"/>
                  <a:pt x="3245690" y="7662839"/>
                </a:cubicBezTo>
                <a:lnTo>
                  <a:pt x="3245688" y="7673162"/>
                </a:lnTo>
                <a:lnTo>
                  <a:pt x="3233204" y="7637403"/>
                </a:lnTo>
                <a:close/>
                <a:moveTo>
                  <a:pt x="3217256" y="7536666"/>
                </a:moveTo>
                <a:lnTo>
                  <a:pt x="3221402" y="7555992"/>
                </a:lnTo>
                <a:lnTo>
                  <a:pt x="3225024" y="7559613"/>
                </a:lnTo>
                <a:lnTo>
                  <a:pt x="3225026" y="7566182"/>
                </a:lnTo>
                <a:lnTo>
                  <a:pt x="3222992" y="7563411"/>
                </a:lnTo>
                <a:lnTo>
                  <a:pt x="3228820" y="7590581"/>
                </a:lnTo>
                <a:lnTo>
                  <a:pt x="3235356" y="7590581"/>
                </a:lnTo>
                <a:cubicBezTo>
                  <a:pt x="3235356" y="7580259"/>
                  <a:pt x="3235356" y="7580259"/>
                  <a:pt x="3225026" y="7569936"/>
                </a:cubicBezTo>
                <a:lnTo>
                  <a:pt x="3225026" y="7566182"/>
                </a:lnTo>
                <a:lnTo>
                  <a:pt x="3235356" y="7580259"/>
                </a:lnTo>
                <a:close/>
                <a:moveTo>
                  <a:pt x="576853" y="7500311"/>
                </a:moveTo>
                <a:lnTo>
                  <a:pt x="576661" y="7505700"/>
                </a:lnTo>
                <a:lnTo>
                  <a:pt x="577664" y="7506488"/>
                </a:lnTo>
                <a:lnTo>
                  <a:pt x="580756" y="7503573"/>
                </a:lnTo>
                <a:close/>
                <a:moveTo>
                  <a:pt x="3058964" y="7357428"/>
                </a:moveTo>
                <a:lnTo>
                  <a:pt x="3110093" y="7465419"/>
                </a:lnTo>
                <a:lnTo>
                  <a:pt x="3147628" y="7527669"/>
                </a:lnTo>
                <a:close/>
                <a:moveTo>
                  <a:pt x="1935281" y="7216802"/>
                </a:moveTo>
                <a:lnTo>
                  <a:pt x="1937030" y="7220294"/>
                </a:lnTo>
                <a:lnTo>
                  <a:pt x="1937028" y="7232948"/>
                </a:lnTo>
                <a:lnTo>
                  <a:pt x="1937028" y="7245597"/>
                </a:lnTo>
                <a:cubicBezTo>
                  <a:pt x="1936446" y="7235999"/>
                  <a:pt x="1935863" y="7226400"/>
                  <a:pt x="1935281" y="7216802"/>
                </a:cubicBezTo>
                <a:close/>
                <a:moveTo>
                  <a:pt x="2891850" y="7157030"/>
                </a:moveTo>
                <a:lnTo>
                  <a:pt x="2894432" y="7157030"/>
                </a:lnTo>
                <a:cubicBezTo>
                  <a:pt x="2894430" y="7160471"/>
                  <a:pt x="2894430" y="7163912"/>
                  <a:pt x="2894429" y="7167353"/>
                </a:cubicBezTo>
                <a:close/>
                <a:moveTo>
                  <a:pt x="404158" y="7137999"/>
                </a:moveTo>
                <a:lnTo>
                  <a:pt x="401374" y="7139007"/>
                </a:lnTo>
                <a:cubicBezTo>
                  <a:pt x="401072" y="7144677"/>
                  <a:pt x="403046" y="7156478"/>
                  <a:pt x="408661" y="7178088"/>
                </a:cubicBezTo>
                <a:lnTo>
                  <a:pt x="412363" y="7181183"/>
                </a:lnTo>
                <a:close/>
                <a:moveTo>
                  <a:pt x="2918046" y="7071500"/>
                </a:moveTo>
                <a:lnTo>
                  <a:pt x="2915096" y="7074452"/>
                </a:lnTo>
                <a:cubicBezTo>
                  <a:pt x="2925426" y="7095093"/>
                  <a:pt x="2915093" y="7105416"/>
                  <a:pt x="2935756" y="7157030"/>
                </a:cubicBezTo>
                <a:cubicBezTo>
                  <a:pt x="2915093" y="7157027"/>
                  <a:pt x="2894432" y="7095093"/>
                  <a:pt x="2884102" y="7126059"/>
                </a:cubicBezTo>
                <a:cubicBezTo>
                  <a:pt x="2889268" y="7136382"/>
                  <a:pt x="2889268" y="7141548"/>
                  <a:pt x="2889268" y="7146705"/>
                </a:cubicBezTo>
                <a:lnTo>
                  <a:pt x="2891850" y="7157030"/>
                </a:lnTo>
                <a:lnTo>
                  <a:pt x="2884104" y="7157030"/>
                </a:lnTo>
                <a:lnTo>
                  <a:pt x="2884104" y="7167354"/>
                </a:lnTo>
                <a:lnTo>
                  <a:pt x="2884104" y="7177674"/>
                </a:lnTo>
                <a:cubicBezTo>
                  <a:pt x="2894432" y="7187996"/>
                  <a:pt x="2904764" y="7208642"/>
                  <a:pt x="2915096" y="7229289"/>
                </a:cubicBezTo>
                <a:lnTo>
                  <a:pt x="2925425" y="7239612"/>
                </a:lnTo>
                <a:cubicBezTo>
                  <a:pt x="2925425" y="7239612"/>
                  <a:pt x="2925425" y="7249932"/>
                  <a:pt x="2935756" y="7260254"/>
                </a:cubicBezTo>
                <a:cubicBezTo>
                  <a:pt x="2935756" y="7260254"/>
                  <a:pt x="2935757" y="7270577"/>
                  <a:pt x="2946089" y="7270578"/>
                </a:cubicBezTo>
                <a:cubicBezTo>
                  <a:pt x="2946089" y="7260257"/>
                  <a:pt x="2946089" y="7260257"/>
                  <a:pt x="2935752" y="7249928"/>
                </a:cubicBezTo>
                <a:cubicBezTo>
                  <a:pt x="2935752" y="7249928"/>
                  <a:pt x="2935756" y="7239608"/>
                  <a:pt x="2925425" y="7229289"/>
                </a:cubicBezTo>
                <a:cubicBezTo>
                  <a:pt x="2946086" y="7249932"/>
                  <a:pt x="2956418" y="7270577"/>
                  <a:pt x="2977079" y="7280901"/>
                </a:cubicBezTo>
                <a:cubicBezTo>
                  <a:pt x="2982244" y="7275741"/>
                  <a:pt x="2982248" y="7265417"/>
                  <a:pt x="2984831" y="7257674"/>
                </a:cubicBezTo>
                <a:lnTo>
                  <a:pt x="3003734" y="7251377"/>
                </a:lnTo>
                <a:lnTo>
                  <a:pt x="2942093" y="7133019"/>
                </a:lnTo>
                <a:close/>
                <a:moveTo>
                  <a:pt x="2915093" y="7063944"/>
                </a:moveTo>
                <a:lnTo>
                  <a:pt x="2915093" y="7064126"/>
                </a:lnTo>
                <a:lnTo>
                  <a:pt x="2915164" y="7064126"/>
                </a:lnTo>
                <a:cubicBezTo>
                  <a:pt x="2915140" y="7064067"/>
                  <a:pt x="2915117" y="7064004"/>
                  <a:pt x="2915093" y="7063944"/>
                </a:cubicBezTo>
                <a:close/>
                <a:moveTo>
                  <a:pt x="2849382" y="6895821"/>
                </a:moveTo>
                <a:lnTo>
                  <a:pt x="2848265" y="6901058"/>
                </a:lnTo>
                <a:cubicBezTo>
                  <a:pt x="2849880" y="6910896"/>
                  <a:pt x="2854398" y="6922835"/>
                  <a:pt x="2860859" y="6936381"/>
                </a:cubicBezTo>
                <a:lnTo>
                  <a:pt x="2875322" y="6962196"/>
                </a:lnTo>
                <a:close/>
                <a:moveTo>
                  <a:pt x="385241" y="6674598"/>
                </a:moveTo>
                <a:lnTo>
                  <a:pt x="385633" y="6679001"/>
                </a:lnTo>
                <a:cubicBezTo>
                  <a:pt x="387103" y="6695453"/>
                  <a:pt x="388735" y="6713736"/>
                  <a:pt x="390691" y="6735674"/>
                </a:cubicBezTo>
                <a:cubicBezTo>
                  <a:pt x="456884" y="6899270"/>
                  <a:pt x="457918" y="7076084"/>
                  <a:pt x="520061" y="7276901"/>
                </a:cubicBezTo>
                <a:cubicBezTo>
                  <a:pt x="513403" y="7284867"/>
                  <a:pt x="523978" y="7320776"/>
                  <a:pt x="526588" y="7350027"/>
                </a:cubicBezTo>
                <a:cubicBezTo>
                  <a:pt x="541213" y="7348715"/>
                  <a:pt x="546431" y="7407216"/>
                  <a:pt x="553093" y="7399248"/>
                </a:cubicBezTo>
                <a:cubicBezTo>
                  <a:pt x="557144" y="7362027"/>
                  <a:pt x="537298" y="7304837"/>
                  <a:pt x="566546" y="7302215"/>
                </a:cubicBezTo>
                <a:cubicBezTo>
                  <a:pt x="606235" y="7416590"/>
                  <a:pt x="611455" y="7475093"/>
                  <a:pt x="616675" y="7533593"/>
                </a:cubicBezTo>
                <a:cubicBezTo>
                  <a:pt x="617654" y="7544562"/>
                  <a:pt x="616568" y="7547885"/>
                  <a:pt x="614161" y="7546719"/>
                </a:cubicBezTo>
                <a:lnTo>
                  <a:pt x="609307" y="7540304"/>
                </a:lnTo>
                <a:lnTo>
                  <a:pt x="620531" y="7570017"/>
                </a:lnTo>
                <a:cubicBezTo>
                  <a:pt x="629965" y="7593128"/>
                  <a:pt x="639236" y="7614408"/>
                  <a:pt x="648503" y="7635690"/>
                </a:cubicBezTo>
                <a:cubicBezTo>
                  <a:pt x="641845" y="7643657"/>
                  <a:pt x="624608" y="7615721"/>
                  <a:pt x="627220" y="7644969"/>
                </a:cubicBezTo>
                <a:cubicBezTo>
                  <a:pt x="660385" y="7686221"/>
                  <a:pt x="664298" y="7730099"/>
                  <a:pt x="698768" y="7785975"/>
                </a:cubicBezTo>
                <a:cubicBezTo>
                  <a:pt x="698737" y="7806249"/>
                  <a:pt x="701281" y="7824449"/>
                  <a:pt x="705985" y="7842338"/>
                </a:cubicBezTo>
                <a:lnTo>
                  <a:pt x="719231" y="7878117"/>
                </a:lnTo>
                <a:lnTo>
                  <a:pt x="727777" y="7870068"/>
                </a:lnTo>
                <a:cubicBezTo>
                  <a:pt x="747623" y="7927256"/>
                  <a:pt x="766162" y="7969820"/>
                  <a:pt x="784700" y="8012382"/>
                </a:cubicBezTo>
                <a:lnTo>
                  <a:pt x="781397" y="8012736"/>
                </a:lnTo>
                <a:lnTo>
                  <a:pt x="795380" y="8042666"/>
                </a:lnTo>
                <a:cubicBezTo>
                  <a:pt x="808700" y="8026727"/>
                  <a:pt x="817970" y="8048009"/>
                  <a:pt x="824632" y="8040041"/>
                </a:cubicBezTo>
                <a:cubicBezTo>
                  <a:pt x="870980" y="8146451"/>
                  <a:pt x="930647" y="8236919"/>
                  <a:pt x="983654" y="8335359"/>
                </a:cubicBezTo>
                <a:lnTo>
                  <a:pt x="1037300" y="8419382"/>
                </a:lnTo>
                <a:lnTo>
                  <a:pt x="972338" y="8288648"/>
                </a:lnTo>
                <a:cubicBezTo>
                  <a:pt x="825709" y="7969799"/>
                  <a:pt x="696904" y="7641530"/>
                  <a:pt x="580660" y="7306610"/>
                </a:cubicBezTo>
                <a:cubicBezTo>
                  <a:pt x="536000" y="7176582"/>
                  <a:pt x="492655" y="7046556"/>
                  <a:pt x="452429" y="6916037"/>
                </a:cubicBezTo>
                <a:close/>
                <a:moveTo>
                  <a:pt x="2698146" y="6455090"/>
                </a:moveTo>
                <a:cubicBezTo>
                  <a:pt x="2708474" y="6506702"/>
                  <a:pt x="2718806" y="6589286"/>
                  <a:pt x="2749798" y="6671862"/>
                </a:cubicBezTo>
                <a:cubicBezTo>
                  <a:pt x="2765296" y="6713156"/>
                  <a:pt x="2780790" y="6749286"/>
                  <a:pt x="2796288" y="6776381"/>
                </a:cubicBezTo>
                <a:lnTo>
                  <a:pt x="2807396" y="6788406"/>
                </a:lnTo>
                <a:lnTo>
                  <a:pt x="2758038" y="6662120"/>
                </a:lnTo>
                <a:lnTo>
                  <a:pt x="2702070" y="6463778"/>
                </a:lnTo>
                <a:close/>
                <a:moveTo>
                  <a:pt x="1578806" y="6051324"/>
                </a:moveTo>
                <a:lnTo>
                  <a:pt x="1578095" y="6052265"/>
                </a:lnTo>
                <a:lnTo>
                  <a:pt x="1579340" y="6053457"/>
                </a:lnTo>
                <a:close/>
                <a:moveTo>
                  <a:pt x="3157676" y="5831444"/>
                </a:moveTo>
                <a:lnTo>
                  <a:pt x="3167154" y="5897463"/>
                </a:lnTo>
                <a:lnTo>
                  <a:pt x="3179536" y="5918415"/>
                </a:lnTo>
                <a:lnTo>
                  <a:pt x="3183389" y="5926548"/>
                </a:lnTo>
                <a:close/>
                <a:moveTo>
                  <a:pt x="1608035" y="5790446"/>
                </a:moveTo>
                <a:lnTo>
                  <a:pt x="1608806" y="5802330"/>
                </a:lnTo>
                <a:lnTo>
                  <a:pt x="1608036" y="5803103"/>
                </a:lnTo>
                <a:close/>
                <a:moveTo>
                  <a:pt x="1620094" y="5777793"/>
                </a:moveTo>
                <a:lnTo>
                  <a:pt x="1620690" y="5777793"/>
                </a:lnTo>
                <a:lnTo>
                  <a:pt x="1620689" y="5790449"/>
                </a:lnTo>
                <a:cubicBezTo>
                  <a:pt x="1620491" y="5786231"/>
                  <a:pt x="1620293" y="5782011"/>
                  <a:pt x="1620094" y="5777793"/>
                </a:cubicBezTo>
                <a:close/>
                <a:moveTo>
                  <a:pt x="987599" y="5658741"/>
                </a:moveTo>
                <a:lnTo>
                  <a:pt x="986690" y="5662070"/>
                </a:lnTo>
                <a:lnTo>
                  <a:pt x="988007" y="5663910"/>
                </a:lnTo>
                <a:close/>
                <a:moveTo>
                  <a:pt x="179521" y="5654276"/>
                </a:moveTo>
                <a:cubicBezTo>
                  <a:pt x="176486" y="5655123"/>
                  <a:pt x="173573" y="5658609"/>
                  <a:pt x="170569" y="5666250"/>
                </a:cubicBezTo>
                <a:cubicBezTo>
                  <a:pt x="185059" y="5746032"/>
                  <a:pt x="196937" y="5796564"/>
                  <a:pt x="203464" y="5869691"/>
                </a:cubicBezTo>
                <a:cubicBezTo>
                  <a:pt x="208685" y="5928194"/>
                  <a:pt x="221867" y="5993349"/>
                  <a:pt x="224344" y="6103695"/>
                </a:cubicBezTo>
                <a:cubicBezTo>
                  <a:pt x="224344" y="6103695"/>
                  <a:pt x="209719" y="6105008"/>
                  <a:pt x="211024" y="6119633"/>
                </a:cubicBezTo>
                <a:cubicBezTo>
                  <a:pt x="233477" y="6206070"/>
                  <a:pt x="224212" y="6184790"/>
                  <a:pt x="245357" y="6256604"/>
                </a:cubicBezTo>
                <a:cubicBezTo>
                  <a:pt x="247969" y="6285855"/>
                  <a:pt x="250579" y="6315104"/>
                  <a:pt x="254494" y="6358982"/>
                </a:cubicBezTo>
                <a:lnTo>
                  <a:pt x="266614" y="6397541"/>
                </a:lnTo>
                <a:lnTo>
                  <a:pt x="260396" y="6349323"/>
                </a:lnTo>
                <a:cubicBezTo>
                  <a:pt x="254164" y="6300128"/>
                  <a:pt x="247931" y="6250931"/>
                  <a:pt x="238729" y="6189101"/>
                </a:cubicBezTo>
                <a:cubicBezTo>
                  <a:pt x="242779" y="6151881"/>
                  <a:pt x="248135" y="6129287"/>
                  <a:pt x="245522" y="6100037"/>
                </a:cubicBezTo>
                <a:cubicBezTo>
                  <a:pt x="235667" y="6030894"/>
                  <a:pt x="227479" y="5959761"/>
                  <a:pt x="221948" y="5887466"/>
                </a:cubicBezTo>
                <a:lnTo>
                  <a:pt x="214630" y="5676320"/>
                </a:lnTo>
                <a:lnTo>
                  <a:pt x="200849" y="5668716"/>
                </a:lnTo>
                <a:cubicBezTo>
                  <a:pt x="192137" y="5661435"/>
                  <a:pt x="185588" y="5652579"/>
                  <a:pt x="179521" y="5654276"/>
                </a:cubicBezTo>
                <a:close/>
                <a:moveTo>
                  <a:pt x="207314" y="5516166"/>
                </a:moveTo>
                <a:lnTo>
                  <a:pt x="207958" y="5528946"/>
                </a:lnTo>
                <a:lnTo>
                  <a:pt x="211150" y="5547980"/>
                </a:lnTo>
                <a:lnTo>
                  <a:pt x="210569" y="5526123"/>
                </a:lnTo>
                <a:close/>
                <a:moveTo>
                  <a:pt x="192424" y="5257115"/>
                </a:moveTo>
                <a:lnTo>
                  <a:pt x="193628" y="5272157"/>
                </a:lnTo>
                <a:lnTo>
                  <a:pt x="191896" y="5279469"/>
                </a:lnTo>
                <a:lnTo>
                  <a:pt x="193616" y="5297948"/>
                </a:lnTo>
                <a:lnTo>
                  <a:pt x="196162" y="5303711"/>
                </a:lnTo>
                <a:lnTo>
                  <a:pt x="193628" y="5272157"/>
                </a:lnTo>
                <a:lnTo>
                  <a:pt x="193729" y="5271741"/>
                </a:lnTo>
                <a:cubicBezTo>
                  <a:pt x="193729" y="5271741"/>
                  <a:pt x="193729" y="5271741"/>
                  <a:pt x="192424" y="5257115"/>
                </a:cubicBezTo>
                <a:close/>
                <a:moveTo>
                  <a:pt x="167189" y="5242794"/>
                </a:moveTo>
                <a:cubicBezTo>
                  <a:pt x="165524" y="5244786"/>
                  <a:pt x="165853" y="5248443"/>
                  <a:pt x="169834" y="5251772"/>
                </a:cubicBezTo>
                <a:cubicBezTo>
                  <a:pt x="167089" y="5303616"/>
                  <a:pt x="170969" y="5367765"/>
                  <a:pt x="174181" y="5434740"/>
                </a:cubicBezTo>
                <a:lnTo>
                  <a:pt x="175744" y="5481300"/>
                </a:lnTo>
                <a:lnTo>
                  <a:pt x="176030" y="5479637"/>
                </a:lnTo>
                <a:cubicBezTo>
                  <a:pt x="178870" y="5470169"/>
                  <a:pt x="182201" y="5466183"/>
                  <a:pt x="181550" y="5458872"/>
                </a:cubicBezTo>
                <a:cubicBezTo>
                  <a:pt x="186184" y="5469513"/>
                  <a:pt x="190166" y="5472840"/>
                  <a:pt x="193984" y="5474340"/>
                </a:cubicBezTo>
                <a:lnTo>
                  <a:pt x="201959" y="5477472"/>
                </a:lnTo>
                <a:lnTo>
                  <a:pt x="196402" y="5432868"/>
                </a:lnTo>
                <a:cubicBezTo>
                  <a:pt x="189137" y="5390691"/>
                  <a:pt x="181877" y="5348513"/>
                  <a:pt x="176849" y="5308184"/>
                </a:cubicBezTo>
                <a:lnTo>
                  <a:pt x="173353" y="5243462"/>
                </a:lnTo>
                <a:close/>
                <a:moveTo>
                  <a:pt x="1645996" y="5183081"/>
                </a:moveTo>
                <a:lnTo>
                  <a:pt x="1645996" y="5195732"/>
                </a:lnTo>
                <a:lnTo>
                  <a:pt x="1633342" y="5195732"/>
                </a:lnTo>
                <a:close/>
                <a:moveTo>
                  <a:pt x="1620689" y="5043891"/>
                </a:moveTo>
                <a:cubicBezTo>
                  <a:pt x="1620690" y="5069196"/>
                  <a:pt x="1620690" y="5107157"/>
                  <a:pt x="1633343" y="5119812"/>
                </a:cubicBezTo>
                <a:cubicBezTo>
                  <a:pt x="1633342" y="5132463"/>
                  <a:pt x="1633343" y="5145120"/>
                  <a:pt x="1620690" y="5145120"/>
                </a:cubicBezTo>
                <a:cubicBezTo>
                  <a:pt x="1620689" y="5157771"/>
                  <a:pt x="1620689" y="5170424"/>
                  <a:pt x="1633342" y="5170424"/>
                </a:cubicBezTo>
                <a:cubicBezTo>
                  <a:pt x="1633343" y="5174643"/>
                  <a:pt x="1633344" y="5178861"/>
                  <a:pt x="1633343" y="5183081"/>
                </a:cubicBezTo>
                <a:cubicBezTo>
                  <a:pt x="1633343" y="5187296"/>
                  <a:pt x="1633342" y="5191514"/>
                  <a:pt x="1633342" y="5195732"/>
                </a:cubicBezTo>
                <a:lnTo>
                  <a:pt x="1633342" y="5208387"/>
                </a:lnTo>
                <a:lnTo>
                  <a:pt x="1633343" y="5221041"/>
                </a:lnTo>
                <a:lnTo>
                  <a:pt x="1645996" y="5221038"/>
                </a:lnTo>
                <a:cubicBezTo>
                  <a:pt x="1645996" y="5284307"/>
                  <a:pt x="1633343" y="5221041"/>
                  <a:pt x="1620689" y="5233692"/>
                </a:cubicBezTo>
                <a:cubicBezTo>
                  <a:pt x="1608036" y="5246345"/>
                  <a:pt x="1620690" y="5259002"/>
                  <a:pt x="1633343" y="5246346"/>
                </a:cubicBezTo>
                <a:cubicBezTo>
                  <a:pt x="1633342" y="5309613"/>
                  <a:pt x="1620689" y="5246345"/>
                  <a:pt x="1620689" y="5284307"/>
                </a:cubicBezTo>
                <a:cubicBezTo>
                  <a:pt x="1620689" y="5284307"/>
                  <a:pt x="1620689" y="5322267"/>
                  <a:pt x="1620694" y="5360228"/>
                </a:cubicBezTo>
                <a:lnTo>
                  <a:pt x="1608036" y="5372882"/>
                </a:lnTo>
                <a:cubicBezTo>
                  <a:pt x="1608036" y="5372882"/>
                  <a:pt x="1608035" y="5385537"/>
                  <a:pt x="1620689" y="5385533"/>
                </a:cubicBezTo>
                <a:lnTo>
                  <a:pt x="1608035" y="5385537"/>
                </a:lnTo>
                <a:cubicBezTo>
                  <a:pt x="1633343" y="5436149"/>
                  <a:pt x="1595381" y="5474111"/>
                  <a:pt x="1620689" y="5512071"/>
                </a:cubicBezTo>
                <a:lnTo>
                  <a:pt x="1620690" y="5524721"/>
                </a:lnTo>
                <a:lnTo>
                  <a:pt x="1620689" y="5550032"/>
                </a:lnTo>
                <a:cubicBezTo>
                  <a:pt x="1620690" y="5562681"/>
                  <a:pt x="1620690" y="5562681"/>
                  <a:pt x="1633342" y="5550032"/>
                </a:cubicBezTo>
                <a:cubicBezTo>
                  <a:pt x="1608035" y="5575335"/>
                  <a:pt x="1620690" y="5613299"/>
                  <a:pt x="1620689" y="5651259"/>
                </a:cubicBezTo>
                <a:cubicBezTo>
                  <a:pt x="1620689" y="5663913"/>
                  <a:pt x="1620689" y="5651259"/>
                  <a:pt x="1608035" y="5651259"/>
                </a:cubicBezTo>
                <a:lnTo>
                  <a:pt x="1608035" y="5663913"/>
                </a:lnTo>
                <a:cubicBezTo>
                  <a:pt x="1608035" y="5676567"/>
                  <a:pt x="1608035" y="5676567"/>
                  <a:pt x="1620689" y="5676567"/>
                </a:cubicBezTo>
                <a:lnTo>
                  <a:pt x="1620689" y="5689218"/>
                </a:lnTo>
                <a:cubicBezTo>
                  <a:pt x="1620690" y="5701871"/>
                  <a:pt x="1620690" y="5701871"/>
                  <a:pt x="1633342" y="5701869"/>
                </a:cubicBezTo>
                <a:cubicBezTo>
                  <a:pt x="1642835" y="5739831"/>
                  <a:pt x="1623851" y="5735088"/>
                  <a:pt x="1619108" y="5757035"/>
                </a:cubicBezTo>
                <a:cubicBezTo>
                  <a:pt x="1619435" y="5763954"/>
                  <a:pt x="1619766" y="5770875"/>
                  <a:pt x="1620094" y="5777793"/>
                </a:cubicBezTo>
                <a:lnTo>
                  <a:pt x="1608035" y="5777793"/>
                </a:lnTo>
                <a:lnTo>
                  <a:pt x="1608036" y="5765139"/>
                </a:lnTo>
                <a:lnTo>
                  <a:pt x="1595382" y="5714528"/>
                </a:lnTo>
                <a:cubicBezTo>
                  <a:pt x="1595382" y="5710310"/>
                  <a:pt x="1595382" y="5706092"/>
                  <a:pt x="1595386" y="5701874"/>
                </a:cubicBezTo>
                <a:lnTo>
                  <a:pt x="1582726" y="5714528"/>
                </a:lnTo>
                <a:cubicBezTo>
                  <a:pt x="1570074" y="5651259"/>
                  <a:pt x="1544766" y="5562684"/>
                  <a:pt x="1557422" y="5499417"/>
                </a:cubicBezTo>
                <a:cubicBezTo>
                  <a:pt x="1570074" y="5499414"/>
                  <a:pt x="1570078" y="5436149"/>
                  <a:pt x="1570076" y="5372882"/>
                </a:cubicBezTo>
                <a:cubicBezTo>
                  <a:pt x="1570076" y="5309618"/>
                  <a:pt x="1582726" y="5259002"/>
                  <a:pt x="1608035" y="5271653"/>
                </a:cubicBezTo>
                <a:cubicBezTo>
                  <a:pt x="1620690" y="5183081"/>
                  <a:pt x="1620690" y="5145120"/>
                  <a:pt x="1620689" y="5043891"/>
                </a:cubicBezTo>
                <a:close/>
                <a:moveTo>
                  <a:pt x="139210" y="4996022"/>
                </a:moveTo>
                <a:lnTo>
                  <a:pt x="139087" y="5001062"/>
                </a:lnTo>
                <a:cubicBezTo>
                  <a:pt x="137144" y="5033484"/>
                  <a:pt x="133681" y="5066966"/>
                  <a:pt x="127640" y="5102522"/>
                </a:cubicBezTo>
                <a:cubicBezTo>
                  <a:pt x="134267" y="5114828"/>
                  <a:pt x="139226" y="5129124"/>
                  <a:pt x="143042" y="5144790"/>
                </a:cubicBezTo>
                <a:lnTo>
                  <a:pt x="144632" y="5154192"/>
                </a:lnTo>
                <a:lnTo>
                  <a:pt x="142862" y="5083734"/>
                </a:lnTo>
                <a:lnTo>
                  <a:pt x="142894" y="5017103"/>
                </a:lnTo>
                <a:close/>
                <a:moveTo>
                  <a:pt x="2966222" y="4796178"/>
                </a:moveTo>
                <a:cubicBezTo>
                  <a:pt x="2943960" y="4811502"/>
                  <a:pt x="2946632" y="4827998"/>
                  <a:pt x="2947385" y="4848713"/>
                </a:cubicBezTo>
                <a:cubicBezTo>
                  <a:pt x="2955606" y="5132568"/>
                  <a:pt x="2968048" y="5418345"/>
                  <a:pt x="3017699" y="5700701"/>
                </a:cubicBezTo>
                <a:cubicBezTo>
                  <a:pt x="3023795" y="5754405"/>
                  <a:pt x="3046768" y="5815799"/>
                  <a:pt x="3017195" y="5858349"/>
                </a:cubicBezTo>
                <a:cubicBezTo>
                  <a:pt x="2968038" y="5932724"/>
                  <a:pt x="2999442" y="5997959"/>
                  <a:pt x="3016649" y="6072003"/>
                </a:cubicBezTo>
                <a:cubicBezTo>
                  <a:pt x="3039366" y="6212220"/>
                  <a:pt x="3071866" y="6350528"/>
                  <a:pt x="3109499" y="6487352"/>
                </a:cubicBezTo>
                <a:lnTo>
                  <a:pt x="3193523" y="6763580"/>
                </a:lnTo>
                <a:lnTo>
                  <a:pt x="3215621" y="6797463"/>
                </a:lnTo>
                <a:cubicBezTo>
                  <a:pt x="3249426" y="6839049"/>
                  <a:pt x="3282842" y="6860072"/>
                  <a:pt x="3303474" y="6938549"/>
                </a:cubicBezTo>
                <a:cubicBezTo>
                  <a:pt x="3297698" y="6953375"/>
                  <a:pt x="3281246" y="6929888"/>
                  <a:pt x="3273834" y="6927000"/>
                </a:cubicBezTo>
                <a:cubicBezTo>
                  <a:pt x="3320687" y="7047710"/>
                  <a:pt x="3343676" y="7142046"/>
                  <a:pt x="3415644" y="7264004"/>
                </a:cubicBezTo>
                <a:cubicBezTo>
                  <a:pt x="3414011" y="7246292"/>
                  <a:pt x="3425944" y="7259478"/>
                  <a:pt x="3440762" y="7265252"/>
                </a:cubicBezTo>
                <a:cubicBezTo>
                  <a:pt x="3473669" y="7312224"/>
                  <a:pt x="3484348" y="7350537"/>
                  <a:pt x="3497912" y="7381436"/>
                </a:cubicBezTo>
                <a:cubicBezTo>
                  <a:pt x="3511478" y="7412334"/>
                  <a:pt x="3529565" y="7453533"/>
                  <a:pt x="3572770" y="7495980"/>
                </a:cubicBezTo>
                <a:cubicBezTo>
                  <a:pt x="3586336" y="7526879"/>
                  <a:pt x="3568628" y="7528518"/>
                  <a:pt x="3594125" y="7572603"/>
                </a:cubicBezTo>
                <a:cubicBezTo>
                  <a:pt x="3617988" y="7598976"/>
                  <a:pt x="3619242" y="7573851"/>
                  <a:pt x="3644740" y="7617936"/>
                </a:cubicBezTo>
                <a:cubicBezTo>
                  <a:pt x="3652529" y="7663661"/>
                  <a:pt x="3707664" y="7719294"/>
                  <a:pt x="3749616" y="7786866"/>
                </a:cubicBezTo>
                <a:cubicBezTo>
                  <a:pt x="3743840" y="7801694"/>
                  <a:pt x="3785789" y="7869264"/>
                  <a:pt x="3817064" y="7898523"/>
                </a:cubicBezTo>
                <a:cubicBezTo>
                  <a:pt x="3812542" y="7888224"/>
                  <a:pt x="3812542" y="7888224"/>
                  <a:pt x="3812542" y="7888224"/>
                </a:cubicBezTo>
                <a:cubicBezTo>
                  <a:pt x="3808019" y="7877925"/>
                  <a:pt x="3800610" y="7875038"/>
                  <a:pt x="3810908" y="7870512"/>
                </a:cubicBezTo>
                <a:cubicBezTo>
                  <a:pt x="3810908" y="7870512"/>
                  <a:pt x="3815429" y="7880811"/>
                  <a:pt x="3822840" y="7883699"/>
                </a:cubicBezTo>
                <a:cubicBezTo>
                  <a:pt x="3833136" y="7879172"/>
                  <a:pt x="3833136" y="7879172"/>
                  <a:pt x="3833136" y="7879172"/>
                </a:cubicBezTo>
                <a:cubicBezTo>
                  <a:pt x="3857000" y="7905546"/>
                  <a:pt x="3848336" y="7927785"/>
                  <a:pt x="3839292" y="7907186"/>
                </a:cubicBezTo>
                <a:cubicBezTo>
                  <a:pt x="3843814" y="7917485"/>
                  <a:pt x="3843814" y="7917485"/>
                  <a:pt x="3843814" y="7917485"/>
                </a:cubicBezTo>
                <a:cubicBezTo>
                  <a:pt x="3848336" y="7927785"/>
                  <a:pt x="3845448" y="7935197"/>
                  <a:pt x="3845448" y="7935197"/>
                </a:cubicBezTo>
                <a:cubicBezTo>
                  <a:pt x="3838038" y="7932311"/>
                  <a:pt x="3833518" y="7922010"/>
                  <a:pt x="3826106" y="7919123"/>
                </a:cubicBezTo>
                <a:lnTo>
                  <a:pt x="3821928" y="7917495"/>
                </a:lnTo>
                <a:lnTo>
                  <a:pt x="4217118" y="8397302"/>
                </a:lnTo>
                <a:lnTo>
                  <a:pt x="4226942" y="8401994"/>
                </a:lnTo>
                <a:cubicBezTo>
                  <a:pt x="4241414" y="8414948"/>
                  <a:pt x="4252336" y="8430108"/>
                  <a:pt x="4264216" y="8443161"/>
                </a:cubicBezTo>
                <a:lnTo>
                  <a:pt x="4315950" y="8494650"/>
                </a:lnTo>
                <a:lnTo>
                  <a:pt x="4779590" y="8921636"/>
                </a:lnTo>
                <a:lnTo>
                  <a:pt x="5003136" y="9083376"/>
                </a:lnTo>
                <a:lnTo>
                  <a:pt x="5015632" y="9083552"/>
                </a:lnTo>
                <a:cubicBezTo>
                  <a:pt x="5024545" y="9085068"/>
                  <a:pt x="5033383" y="9086128"/>
                  <a:pt x="5042230" y="9085005"/>
                </a:cubicBezTo>
                <a:lnTo>
                  <a:pt x="5052194" y="9080643"/>
                </a:lnTo>
                <a:lnTo>
                  <a:pt x="4898326" y="8953278"/>
                </a:lnTo>
                <a:lnTo>
                  <a:pt x="4893268" y="8949717"/>
                </a:lnTo>
                <a:lnTo>
                  <a:pt x="4882082" y="8939832"/>
                </a:lnTo>
                <a:lnTo>
                  <a:pt x="4873380" y="8932628"/>
                </a:lnTo>
                <a:lnTo>
                  <a:pt x="4870010" y="8929164"/>
                </a:lnTo>
                <a:lnTo>
                  <a:pt x="4733957" y="8808936"/>
                </a:lnTo>
                <a:cubicBezTo>
                  <a:pt x="4631488" y="8711421"/>
                  <a:pt x="4534811" y="8608635"/>
                  <a:pt x="4433788" y="8512905"/>
                </a:cubicBezTo>
                <a:cubicBezTo>
                  <a:pt x="4415758" y="8497914"/>
                  <a:pt x="4399007" y="8480116"/>
                  <a:pt x="4384469" y="8459937"/>
                </a:cubicBezTo>
                <a:lnTo>
                  <a:pt x="4349390" y="8394454"/>
                </a:lnTo>
                <a:lnTo>
                  <a:pt x="4290320" y="8320214"/>
                </a:lnTo>
                <a:cubicBezTo>
                  <a:pt x="4270846" y="8294244"/>
                  <a:pt x="4250630" y="8267079"/>
                  <a:pt x="4225055" y="8236626"/>
                </a:cubicBezTo>
                <a:cubicBezTo>
                  <a:pt x="4215508" y="8242574"/>
                  <a:pt x="4229195" y="8253926"/>
                  <a:pt x="4219649" y="8259875"/>
                </a:cubicBezTo>
                <a:cubicBezTo>
                  <a:pt x="4178580" y="8225817"/>
                  <a:pt x="4158950" y="8204915"/>
                  <a:pt x="4133375" y="8174462"/>
                </a:cubicBezTo>
                <a:cubicBezTo>
                  <a:pt x="4115544" y="8145812"/>
                  <a:pt x="4089970" y="8115359"/>
                  <a:pt x="4052508" y="8065806"/>
                </a:cubicBezTo>
                <a:cubicBezTo>
                  <a:pt x="4056113" y="8050307"/>
                  <a:pt x="4022792" y="8018054"/>
                  <a:pt x="4006766" y="7981653"/>
                </a:cubicBezTo>
                <a:cubicBezTo>
                  <a:pt x="4010906" y="7998953"/>
                  <a:pt x="4009104" y="8006702"/>
                  <a:pt x="3989472" y="7985799"/>
                </a:cubicBezTo>
                <a:cubicBezTo>
                  <a:pt x="3955616" y="7920747"/>
                  <a:pt x="3871145" y="7827588"/>
                  <a:pt x="3868270" y="7769745"/>
                </a:cubicBezTo>
                <a:cubicBezTo>
                  <a:pt x="3813515" y="7724337"/>
                  <a:pt x="3773716" y="7649735"/>
                  <a:pt x="3743464" y="7569188"/>
                </a:cubicBezTo>
                <a:cubicBezTo>
                  <a:pt x="3735718" y="7567386"/>
                  <a:pt x="3735718" y="7567386"/>
                  <a:pt x="3735718" y="7567386"/>
                </a:cubicBezTo>
                <a:cubicBezTo>
                  <a:pt x="3735718" y="7567386"/>
                  <a:pt x="3737522" y="7559636"/>
                  <a:pt x="3737522" y="7559636"/>
                </a:cubicBezTo>
                <a:cubicBezTo>
                  <a:pt x="3729776" y="7557836"/>
                  <a:pt x="3725634" y="7540536"/>
                  <a:pt x="3725634" y="7540536"/>
                </a:cubicBezTo>
                <a:cubicBezTo>
                  <a:pt x="3719692" y="7530986"/>
                  <a:pt x="3727436" y="7532787"/>
                  <a:pt x="3733379" y="7542338"/>
                </a:cubicBezTo>
                <a:lnTo>
                  <a:pt x="3736644" y="7543607"/>
                </a:lnTo>
                <a:lnTo>
                  <a:pt x="3739324" y="7551888"/>
                </a:lnTo>
                <a:cubicBezTo>
                  <a:pt x="3740224" y="7548014"/>
                  <a:pt x="3740675" y="7546076"/>
                  <a:pt x="3739932" y="7544883"/>
                </a:cubicBezTo>
                <a:lnTo>
                  <a:pt x="3736644" y="7543607"/>
                </a:lnTo>
                <a:lnTo>
                  <a:pt x="3732942" y="7532154"/>
                </a:lnTo>
                <a:cubicBezTo>
                  <a:pt x="3723116" y="7511873"/>
                  <a:pt x="3706500" y="7491162"/>
                  <a:pt x="3715014" y="7480890"/>
                </a:cubicBezTo>
                <a:cubicBezTo>
                  <a:pt x="3770304" y="7559094"/>
                  <a:pt x="3820384" y="7554407"/>
                  <a:pt x="3862522" y="7654056"/>
                </a:cubicBezTo>
                <a:cubicBezTo>
                  <a:pt x="3858917" y="7669554"/>
                  <a:pt x="3839284" y="7648652"/>
                  <a:pt x="3831539" y="7646849"/>
                </a:cubicBezTo>
                <a:cubicBezTo>
                  <a:pt x="3895112" y="7759652"/>
                  <a:pt x="3931307" y="7849751"/>
                  <a:pt x="4019918" y="7960209"/>
                </a:cubicBezTo>
                <a:cubicBezTo>
                  <a:pt x="4015778" y="7942910"/>
                  <a:pt x="4029467" y="7954263"/>
                  <a:pt x="4044958" y="7957865"/>
                </a:cubicBezTo>
                <a:cubicBezTo>
                  <a:pt x="4084220" y="7999671"/>
                  <a:pt x="4100249" y="8036070"/>
                  <a:pt x="4118078" y="8064722"/>
                </a:cubicBezTo>
                <a:cubicBezTo>
                  <a:pt x="4135908" y="8093373"/>
                  <a:pt x="4159680" y="8131574"/>
                  <a:pt x="4208492" y="8167431"/>
                </a:cubicBezTo>
                <a:cubicBezTo>
                  <a:pt x="4226321" y="8196083"/>
                  <a:pt x="4209028" y="8200229"/>
                  <a:pt x="4240546" y="8240231"/>
                </a:cubicBezTo>
                <a:cubicBezTo>
                  <a:pt x="4267924" y="8262935"/>
                  <a:pt x="4265585" y="8237888"/>
                  <a:pt x="4297103" y="8277890"/>
                </a:cubicBezTo>
                <a:cubicBezTo>
                  <a:pt x="4304214" y="8299964"/>
                  <a:pt x="4323398" y="8322803"/>
                  <a:pt x="4347194" y="8347739"/>
                </a:cubicBezTo>
                <a:lnTo>
                  <a:pt x="4351784" y="8352600"/>
                </a:lnTo>
                <a:lnTo>
                  <a:pt x="4361840" y="8340473"/>
                </a:lnTo>
                <a:lnTo>
                  <a:pt x="4268230" y="8210715"/>
                </a:lnTo>
                <a:lnTo>
                  <a:pt x="4380947" y="8337401"/>
                </a:lnTo>
                <a:lnTo>
                  <a:pt x="4391542" y="8337747"/>
                </a:lnTo>
                <a:cubicBezTo>
                  <a:pt x="4397750" y="8343965"/>
                  <a:pt x="4402250" y="8353925"/>
                  <a:pt x="4408034" y="8361078"/>
                </a:cubicBezTo>
                <a:cubicBezTo>
                  <a:pt x="4482524" y="8435680"/>
                  <a:pt x="4562459" y="8508246"/>
                  <a:pt x="4635240" y="8586590"/>
                </a:cubicBezTo>
                <a:lnTo>
                  <a:pt x="5039628" y="8963541"/>
                </a:lnTo>
                <a:lnTo>
                  <a:pt x="5454780" y="9255388"/>
                </a:lnTo>
                <a:cubicBezTo>
                  <a:pt x="5602636" y="9352022"/>
                  <a:pt x="5753536" y="9444945"/>
                  <a:pt x="5905180" y="9536937"/>
                </a:cubicBezTo>
                <a:cubicBezTo>
                  <a:pt x="5519662" y="9287486"/>
                  <a:pt x="5171191" y="9001436"/>
                  <a:pt x="4854150" y="8681319"/>
                </a:cubicBezTo>
                <a:lnTo>
                  <a:pt x="4576214" y="8371013"/>
                </a:lnTo>
                <a:lnTo>
                  <a:pt x="4394212" y="8183049"/>
                </a:lnTo>
                <a:lnTo>
                  <a:pt x="4349627" y="8105747"/>
                </a:lnTo>
                <a:lnTo>
                  <a:pt x="4344314" y="8098556"/>
                </a:lnTo>
                <a:lnTo>
                  <a:pt x="4243772" y="7987931"/>
                </a:lnTo>
                <a:cubicBezTo>
                  <a:pt x="3819179" y="7473444"/>
                  <a:pt x="3485410" y="6881225"/>
                  <a:pt x="3267006" y="6235823"/>
                </a:cubicBezTo>
                <a:lnTo>
                  <a:pt x="3211728" y="6031370"/>
                </a:lnTo>
                <a:lnTo>
                  <a:pt x="3206867" y="6033956"/>
                </a:lnTo>
                <a:cubicBezTo>
                  <a:pt x="3204473" y="6033330"/>
                  <a:pt x="3202001" y="6031191"/>
                  <a:pt x="3199584" y="6028499"/>
                </a:cubicBezTo>
                <a:lnTo>
                  <a:pt x="3192322" y="6019941"/>
                </a:lnTo>
                <a:lnTo>
                  <a:pt x="3227930" y="6178428"/>
                </a:lnTo>
                <a:cubicBezTo>
                  <a:pt x="3231658" y="6195404"/>
                  <a:pt x="3236465" y="6210009"/>
                  <a:pt x="3224717" y="6218504"/>
                </a:cubicBezTo>
                <a:lnTo>
                  <a:pt x="3221740" y="6219554"/>
                </a:lnTo>
                <a:lnTo>
                  <a:pt x="3233850" y="6276857"/>
                </a:lnTo>
                <a:cubicBezTo>
                  <a:pt x="3241373" y="6306689"/>
                  <a:pt x="3250618" y="6337751"/>
                  <a:pt x="3262542" y="6371084"/>
                </a:cubicBezTo>
                <a:cubicBezTo>
                  <a:pt x="3264276" y="6353381"/>
                  <a:pt x="3273509" y="6368579"/>
                  <a:pt x="3286976" y="6377040"/>
                </a:cubicBezTo>
                <a:cubicBezTo>
                  <a:pt x="3310442" y="6429372"/>
                  <a:pt x="3313712" y="6469010"/>
                  <a:pt x="3321210" y="6501911"/>
                </a:cubicBezTo>
                <a:cubicBezTo>
                  <a:pt x="3328712" y="6534812"/>
                  <a:pt x="3338714" y="6578682"/>
                  <a:pt x="3373146" y="6628508"/>
                </a:cubicBezTo>
                <a:cubicBezTo>
                  <a:pt x="3380648" y="6661410"/>
                  <a:pt x="3362948" y="6659682"/>
                  <a:pt x="3379682" y="6707784"/>
                </a:cubicBezTo>
                <a:cubicBezTo>
                  <a:pt x="3398150" y="6738179"/>
                  <a:pt x="3404116" y="6713741"/>
                  <a:pt x="3420848" y="6761841"/>
                </a:cubicBezTo>
                <a:cubicBezTo>
                  <a:pt x="3419885" y="6808215"/>
                  <a:pt x="3463552" y="6873239"/>
                  <a:pt x="3492018" y="6947505"/>
                </a:cubicBezTo>
                <a:cubicBezTo>
                  <a:pt x="3483552" y="6960977"/>
                  <a:pt x="3512021" y="7035242"/>
                  <a:pt x="3537221" y="7069871"/>
                </a:cubicBezTo>
                <a:cubicBezTo>
                  <a:pt x="3534720" y="7058904"/>
                  <a:pt x="3534720" y="7058904"/>
                  <a:pt x="3534720" y="7058904"/>
                </a:cubicBezTo>
                <a:cubicBezTo>
                  <a:pt x="3532220" y="7047936"/>
                  <a:pt x="3525488" y="7043706"/>
                  <a:pt x="3536454" y="7041201"/>
                </a:cubicBezTo>
                <a:cubicBezTo>
                  <a:pt x="3536454" y="7041201"/>
                  <a:pt x="3538955" y="7052168"/>
                  <a:pt x="3545687" y="7056398"/>
                </a:cubicBezTo>
                <a:cubicBezTo>
                  <a:pt x="3556652" y="7053894"/>
                  <a:pt x="3556652" y="7053894"/>
                  <a:pt x="3556652" y="7053894"/>
                </a:cubicBezTo>
                <a:cubicBezTo>
                  <a:pt x="3575120" y="7084290"/>
                  <a:pt x="3562421" y="7104500"/>
                  <a:pt x="3557422" y="7082565"/>
                </a:cubicBezTo>
                <a:cubicBezTo>
                  <a:pt x="3559922" y="7093532"/>
                  <a:pt x="3559922" y="7093532"/>
                  <a:pt x="3559922" y="7093532"/>
                </a:cubicBezTo>
                <a:cubicBezTo>
                  <a:pt x="3562421" y="7104500"/>
                  <a:pt x="3558190" y="7111235"/>
                  <a:pt x="3558190" y="7111235"/>
                </a:cubicBezTo>
                <a:cubicBezTo>
                  <a:pt x="3551456" y="7107003"/>
                  <a:pt x="3548956" y="7096035"/>
                  <a:pt x="3542222" y="7091805"/>
                </a:cubicBezTo>
                <a:cubicBezTo>
                  <a:pt x="3522022" y="7079111"/>
                  <a:pt x="3499322" y="7055451"/>
                  <a:pt x="3516058" y="7103550"/>
                </a:cubicBezTo>
                <a:cubicBezTo>
                  <a:pt x="3474122" y="7020822"/>
                  <a:pt x="3448154" y="6957524"/>
                  <a:pt x="3433152" y="6891720"/>
                </a:cubicBezTo>
                <a:cubicBezTo>
                  <a:pt x="3407186" y="6828422"/>
                  <a:pt x="3394684" y="6773586"/>
                  <a:pt x="3366216" y="6699320"/>
                </a:cubicBezTo>
                <a:cubicBezTo>
                  <a:pt x="3355248" y="6701825"/>
                  <a:pt x="3364484" y="6717024"/>
                  <a:pt x="3353518" y="6719529"/>
                </a:cubicBezTo>
                <a:cubicBezTo>
                  <a:pt x="3325817" y="6673934"/>
                  <a:pt x="3314084" y="6647768"/>
                  <a:pt x="3299850" y="6610635"/>
                </a:cubicBezTo>
                <a:cubicBezTo>
                  <a:pt x="3292349" y="6577733"/>
                  <a:pt x="3278114" y="6540600"/>
                  <a:pt x="3258880" y="6481532"/>
                </a:cubicBezTo>
                <a:cubicBezTo>
                  <a:pt x="3267346" y="6468062"/>
                  <a:pt x="3246380" y="6426698"/>
                  <a:pt x="3243110" y="6387060"/>
                </a:cubicBezTo>
                <a:cubicBezTo>
                  <a:pt x="3241379" y="6404762"/>
                  <a:pt x="3237146" y="6411498"/>
                  <a:pt x="3225413" y="6385334"/>
                </a:cubicBezTo>
                <a:cubicBezTo>
                  <a:pt x="3220028" y="6349064"/>
                  <a:pt x="3204977" y="6302021"/>
                  <a:pt x="3193292" y="6257094"/>
                </a:cubicBezTo>
                <a:lnTo>
                  <a:pt x="3186686" y="6225378"/>
                </a:lnTo>
                <a:lnTo>
                  <a:pt x="3176492" y="6225662"/>
                </a:lnTo>
                <a:cubicBezTo>
                  <a:pt x="3169302" y="6220476"/>
                  <a:pt x="3164804" y="6210788"/>
                  <a:pt x="3162320" y="6199470"/>
                </a:cubicBezTo>
                <a:lnTo>
                  <a:pt x="3154300" y="6149984"/>
                </a:lnTo>
                <a:cubicBezTo>
                  <a:pt x="3062178" y="5726052"/>
                  <a:pt x="2996910" y="5299074"/>
                  <a:pt x="2993406" y="4859490"/>
                </a:cubicBezTo>
                <a:cubicBezTo>
                  <a:pt x="2992656" y="4838775"/>
                  <a:pt x="3003808" y="4803111"/>
                  <a:pt x="2966222" y="4796178"/>
                </a:cubicBezTo>
                <a:close/>
                <a:moveTo>
                  <a:pt x="175099" y="4684419"/>
                </a:moveTo>
                <a:lnTo>
                  <a:pt x="171418" y="4693523"/>
                </a:lnTo>
                <a:cubicBezTo>
                  <a:pt x="169517" y="4699338"/>
                  <a:pt x="167845" y="4706399"/>
                  <a:pt x="166832" y="4715702"/>
                </a:cubicBezTo>
                <a:cubicBezTo>
                  <a:pt x="164774" y="4754585"/>
                  <a:pt x="162868" y="4702238"/>
                  <a:pt x="154717" y="4696059"/>
                </a:cubicBezTo>
                <a:lnTo>
                  <a:pt x="153653" y="4696379"/>
                </a:lnTo>
                <a:lnTo>
                  <a:pt x="162041" y="4772906"/>
                </a:lnTo>
                <a:lnTo>
                  <a:pt x="169337" y="4750575"/>
                </a:lnTo>
                <a:cubicBezTo>
                  <a:pt x="171688" y="4735623"/>
                  <a:pt x="173215" y="4716597"/>
                  <a:pt x="174475" y="4695869"/>
                </a:cubicBezTo>
                <a:close/>
                <a:moveTo>
                  <a:pt x="1004585" y="4636356"/>
                </a:moveTo>
                <a:lnTo>
                  <a:pt x="970019" y="4725380"/>
                </a:lnTo>
                <a:lnTo>
                  <a:pt x="965716" y="4750385"/>
                </a:lnTo>
                <a:lnTo>
                  <a:pt x="970034" y="4774376"/>
                </a:lnTo>
                <a:cubicBezTo>
                  <a:pt x="971045" y="4790331"/>
                  <a:pt x="970007" y="4808609"/>
                  <a:pt x="965494" y="4831253"/>
                </a:cubicBezTo>
                <a:cubicBezTo>
                  <a:pt x="960503" y="4835858"/>
                  <a:pt x="957050" y="4832117"/>
                  <a:pt x="954268" y="4826603"/>
                </a:cubicBezTo>
                <a:lnTo>
                  <a:pt x="953048" y="4824008"/>
                </a:lnTo>
                <a:lnTo>
                  <a:pt x="950050" y="4841435"/>
                </a:lnTo>
                <a:lnTo>
                  <a:pt x="943958" y="4841435"/>
                </a:lnTo>
                <a:lnTo>
                  <a:pt x="931352" y="4963230"/>
                </a:lnTo>
                <a:cubicBezTo>
                  <a:pt x="926975" y="5012306"/>
                  <a:pt x="924947" y="5062679"/>
                  <a:pt x="929729" y="5122931"/>
                </a:cubicBezTo>
                <a:cubicBezTo>
                  <a:pt x="935108" y="5108730"/>
                  <a:pt x="939325" y="5123313"/>
                  <a:pt x="948533" y="5133290"/>
                </a:cubicBezTo>
                <a:cubicBezTo>
                  <a:pt x="956198" y="5181645"/>
                  <a:pt x="950050" y="5215034"/>
                  <a:pt x="948890" y="5243817"/>
                </a:cubicBezTo>
                <a:cubicBezTo>
                  <a:pt x="947734" y="5272602"/>
                  <a:pt x="946189" y="5310978"/>
                  <a:pt x="963448" y="5359716"/>
                </a:cubicBezTo>
                <a:cubicBezTo>
                  <a:pt x="962288" y="5388500"/>
                  <a:pt x="948089" y="5383130"/>
                  <a:pt x="951149" y="5426495"/>
                </a:cubicBezTo>
                <a:cubicBezTo>
                  <a:pt x="959587" y="5455662"/>
                  <a:pt x="969953" y="5436855"/>
                  <a:pt x="973013" y="5480220"/>
                </a:cubicBezTo>
                <a:cubicBezTo>
                  <a:pt x="967444" y="5499219"/>
                  <a:pt x="970028" y="5524548"/>
                  <a:pt x="974866" y="5553570"/>
                </a:cubicBezTo>
                <a:lnTo>
                  <a:pt x="983561" y="5607579"/>
                </a:lnTo>
                <a:lnTo>
                  <a:pt x="983264" y="5603807"/>
                </a:lnTo>
                <a:cubicBezTo>
                  <a:pt x="984845" y="5587991"/>
                  <a:pt x="988009" y="5575337"/>
                  <a:pt x="988007" y="5562681"/>
                </a:cubicBezTo>
                <a:cubicBezTo>
                  <a:pt x="988010" y="5613299"/>
                  <a:pt x="1000663" y="5638607"/>
                  <a:pt x="1013318" y="5638604"/>
                </a:cubicBezTo>
                <a:cubicBezTo>
                  <a:pt x="1000663" y="5562684"/>
                  <a:pt x="1013318" y="5537375"/>
                  <a:pt x="1000663" y="5474109"/>
                </a:cubicBezTo>
                <a:cubicBezTo>
                  <a:pt x="1025971" y="5423496"/>
                  <a:pt x="1051279" y="5486763"/>
                  <a:pt x="1051279" y="5423496"/>
                </a:cubicBezTo>
                <a:lnTo>
                  <a:pt x="1051136" y="5420049"/>
                </a:lnTo>
                <a:lnTo>
                  <a:pt x="1044272" y="5328966"/>
                </a:lnTo>
                <a:cubicBezTo>
                  <a:pt x="1042762" y="5296539"/>
                  <a:pt x="1041310" y="5262711"/>
                  <a:pt x="1037272" y="5223147"/>
                </a:cubicBezTo>
                <a:cubicBezTo>
                  <a:pt x="1026034" y="5222699"/>
                  <a:pt x="1030975" y="5239784"/>
                  <a:pt x="1019735" y="5239334"/>
                </a:cubicBezTo>
                <a:cubicBezTo>
                  <a:pt x="1004911" y="5188086"/>
                  <a:pt x="1000423" y="5159763"/>
                  <a:pt x="996383" y="5120201"/>
                </a:cubicBezTo>
                <a:cubicBezTo>
                  <a:pt x="997742" y="5086482"/>
                  <a:pt x="993706" y="5046920"/>
                  <a:pt x="990572" y="4984880"/>
                </a:cubicBezTo>
                <a:cubicBezTo>
                  <a:pt x="1002265" y="4974087"/>
                  <a:pt x="992834" y="4928682"/>
                  <a:pt x="1000037" y="4889568"/>
                </a:cubicBezTo>
                <a:cubicBezTo>
                  <a:pt x="993739" y="4906203"/>
                  <a:pt x="987893" y="4911599"/>
                  <a:pt x="983404" y="4883276"/>
                </a:cubicBezTo>
                <a:cubicBezTo>
                  <a:pt x="991964" y="4810443"/>
                  <a:pt x="974461" y="4685915"/>
                  <a:pt x="1004594" y="4636457"/>
                </a:cubicBezTo>
                <a:close/>
                <a:moveTo>
                  <a:pt x="149099" y="4457675"/>
                </a:moveTo>
                <a:lnTo>
                  <a:pt x="143266" y="4491044"/>
                </a:lnTo>
                <a:lnTo>
                  <a:pt x="143735" y="4525754"/>
                </a:lnTo>
                <a:lnTo>
                  <a:pt x="149555" y="4628400"/>
                </a:lnTo>
                <a:lnTo>
                  <a:pt x="152983" y="4628075"/>
                </a:lnTo>
                <a:cubicBezTo>
                  <a:pt x="158735" y="4631058"/>
                  <a:pt x="163564" y="4639694"/>
                  <a:pt x="169382" y="4644875"/>
                </a:cubicBezTo>
                <a:lnTo>
                  <a:pt x="177158" y="4646628"/>
                </a:lnTo>
                <a:lnTo>
                  <a:pt x="178010" y="4630940"/>
                </a:lnTo>
                <a:cubicBezTo>
                  <a:pt x="180575" y="4587402"/>
                  <a:pt x="184301" y="4546529"/>
                  <a:pt x="193639" y="4527261"/>
                </a:cubicBezTo>
                <a:cubicBezTo>
                  <a:pt x="179014" y="4528574"/>
                  <a:pt x="171049" y="4521917"/>
                  <a:pt x="183061" y="4491354"/>
                </a:cubicBezTo>
                <a:lnTo>
                  <a:pt x="184220" y="4484595"/>
                </a:lnTo>
                <a:lnTo>
                  <a:pt x="164446" y="4477784"/>
                </a:lnTo>
                <a:close/>
                <a:moveTo>
                  <a:pt x="1160026" y="4212987"/>
                </a:moveTo>
                <a:lnTo>
                  <a:pt x="1147762" y="4244943"/>
                </a:lnTo>
                <a:cubicBezTo>
                  <a:pt x="1140644" y="4263330"/>
                  <a:pt x="1133527" y="4281519"/>
                  <a:pt x="1127200" y="4297337"/>
                </a:cubicBezTo>
                <a:cubicBezTo>
                  <a:pt x="1114547" y="4373258"/>
                  <a:pt x="1127201" y="4474485"/>
                  <a:pt x="1101892" y="4525101"/>
                </a:cubicBezTo>
                <a:cubicBezTo>
                  <a:pt x="1101892" y="4499793"/>
                  <a:pt x="1089239" y="4474485"/>
                  <a:pt x="1089239" y="4474485"/>
                </a:cubicBezTo>
                <a:lnTo>
                  <a:pt x="1066336" y="4519083"/>
                </a:lnTo>
                <a:lnTo>
                  <a:pt x="1064863" y="4537541"/>
                </a:lnTo>
                <a:cubicBezTo>
                  <a:pt x="1061941" y="4540236"/>
                  <a:pt x="1059469" y="4540491"/>
                  <a:pt x="1057318" y="4539261"/>
                </a:cubicBezTo>
                <a:lnTo>
                  <a:pt x="1056508" y="4538223"/>
                </a:lnTo>
                <a:lnTo>
                  <a:pt x="1047917" y="4554953"/>
                </a:lnTo>
                <a:lnTo>
                  <a:pt x="1037087" y="4575152"/>
                </a:lnTo>
                <a:lnTo>
                  <a:pt x="1033973" y="4605788"/>
                </a:lnTo>
                <a:cubicBezTo>
                  <a:pt x="1024109" y="4693521"/>
                  <a:pt x="1014565" y="4773350"/>
                  <a:pt x="1022969" y="4879224"/>
                </a:cubicBezTo>
                <a:cubicBezTo>
                  <a:pt x="1029266" y="4862589"/>
                  <a:pt x="1034207" y="4879671"/>
                  <a:pt x="1044995" y="4891359"/>
                </a:cubicBezTo>
                <a:cubicBezTo>
                  <a:pt x="1053974" y="4948004"/>
                  <a:pt x="1046771" y="4987119"/>
                  <a:pt x="1045415" y="5020836"/>
                </a:cubicBezTo>
                <a:cubicBezTo>
                  <a:pt x="1044736" y="5037696"/>
                  <a:pt x="1043945" y="5057364"/>
                  <a:pt x="1045849" y="5079956"/>
                </a:cubicBezTo>
                <a:lnTo>
                  <a:pt x="1053521" y="5115344"/>
                </a:lnTo>
                <a:lnTo>
                  <a:pt x="1054442" y="5115068"/>
                </a:lnTo>
                <a:cubicBezTo>
                  <a:pt x="1057606" y="5110323"/>
                  <a:pt x="1057607" y="5100833"/>
                  <a:pt x="1051282" y="5081852"/>
                </a:cubicBezTo>
                <a:cubicBezTo>
                  <a:pt x="1076582" y="5119812"/>
                  <a:pt x="1089239" y="5107157"/>
                  <a:pt x="1101892" y="5119812"/>
                </a:cubicBezTo>
                <a:cubicBezTo>
                  <a:pt x="1114546" y="5296962"/>
                  <a:pt x="1165160" y="5512071"/>
                  <a:pt x="1228429" y="5448803"/>
                </a:cubicBezTo>
                <a:cubicBezTo>
                  <a:pt x="1228429" y="5410842"/>
                  <a:pt x="1225267" y="5372882"/>
                  <a:pt x="1223684" y="5338083"/>
                </a:cubicBezTo>
                <a:lnTo>
                  <a:pt x="1227343" y="5267367"/>
                </a:lnTo>
                <a:lnTo>
                  <a:pt x="1220456" y="5226296"/>
                </a:lnTo>
                <a:cubicBezTo>
                  <a:pt x="1216307" y="5189543"/>
                  <a:pt x="1214854" y="5155712"/>
                  <a:pt x="1216210" y="5121995"/>
                </a:cubicBezTo>
                <a:cubicBezTo>
                  <a:pt x="1207684" y="5054109"/>
                  <a:pt x="1209946" y="4997912"/>
                  <a:pt x="1201873" y="4918788"/>
                </a:cubicBezTo>
                <a:cubicBezTo>
                  <a:pt x="1190633" y="4918341"/>
                  <a:pt x="1195574" y="4935423"/>
                  <a:pt x="1184335" y="4934976"/>
                </a:cubicBezTo>
                <a:cubicBezTo>
                  <a:pt x="1169510" y="4883726"/>
                  <a:pt x="1165021" y="4855404"/>
                  <a:pt x="1160984" y="4815842"/>
                </a:cubicBezTo>
                <a:cubicBezTo>
                  <a:pt x="1162342" y="4782125"/>
                  <a:pt x="1158305" y="4742561"/>
                  <a:pt x="1155173" y="4680522"/>
                </a:cubicBezTo>
                <a:cubicBezTo>
                  <a:pt x="1166864" y="4669728"/>
                  <a:pt x="1157432" y="4624323"/>
                  <a:pt x="1164637" y="4585209"/>
                </a:cubicBezTo>
                <a:cubicBezTo>
                  <a:pt x="1158337" y="4601846"/>
                  <a:pt x="1152493" y="4607240"/>
                  <a:pt x="1148003" y="4578918"/>
                </a:cubicBezTo>
                <a:cubicBezTo>
                  <a:pt x="1156564" y="4506086"/>
                  <a:pt x="1139060" y="4381556"/>
                  <a:pt x="1169194" y="4332098"/>
                </a:cubicBezTo>
                <a:cubicBezTo>
                  <a:pt x="1159310" y="4297931"/>
                  <a:pt x="1156624" y="4259829"/>
                  <a:pt x="1158937" y="4219817"/>
                </a:cubicBezTo>
                <a:close/>
                <a:moveTo>
                  <a:pt x="91588" y="4168734"/>
                </a:moveTo>
                <a:lnTo>
                  <a:pt x="83972" y="4316366"/>
                </a:lnTo>
                <a:lnTo>
                  <a:pt x="74405" y="4340697"/>
                </a:lnTo>
                <a:cubicBezTo>
                  <a:pt x="74405" y="4340697"/>
                  <a:pt x="74405" y="4340697"/>
                  <a:pt x="82370" y="4347356"/>
                </a:cubicBezTo>
                <a:lnTo>
                  <a:pt x="83972" y="4316366"/>
                </a:lnTo>
                <a:lnTo>
                  <a:pt x="86419" y="4310133"/>
                </a:lnTo>
                <a:cubicBezTo>
                  <a:pt x="101044" y="4308821"/>
                  <a:pt x="102349" y="4323447"/>
                  <a:pt x="95689" y="4331417"/>
                </a:cubicBezTo>
                <a:lnTo>
                  <a:pt x="100619" y="4335539"/>
                </a:lnTo>
                <a:lnTo>
                  <a:pt x="104017" y="4168869"/>
                </a:lnTo>
                <a:cubicBezTo>
                  <a:pt x="100312" y="4173339"/>
                  <a:pt x="96818" y="4173462"/>
                  <a:pt x="93514" y="4171199"/>
                </a:cubicBezTo>
                <a:close/>
                <a:moveTo>
                  <a:pt x="1747226" y="4145492"/>
                </a:moveTo>
                <a:lnTo>
                  <a:pt x="1747224" y="4196109"/>
                </a:lnTo>
                <a:cubicBezTo>
                  <a:pt x="1734570" y="4208762"/>
                  <a:pt x="1734570" y="4221414"/>
                  <a:pt x="1734570" y="4221414"/>
                </a:cubicBezTo>
                <a:lnTo>
                  <a:pt x="1734570" y="4208762"/>
                </a:lnTo>
                <a:lnTo>
                  <a:pt x="1734570" y="4196109"/>
                </a:lnTo>
                <a:lnTo>
                  <a:pt x="1734570" y="4183452"/>
                </a:lnTo>
                <a:cubicBezTo>
                  <a:pt x="1734570" y="4170800"/>
                  <a:pt x="1734570" y="4158146"/>
                  <a:pt x="1747226" y="4145492"/>
                </a:cubicBezTo>
                <a:close/>
                <a:moveTo>
                  <a:pt x="302197" y="4128171"/>
                </a:moveTo>
                <a:cubicBezTo>
                  <a:pt x="286436" y="4154439"/>
                  <a:pt x="275927" y="4180709"/>
                  <a:pt x="270673" y="4206978"/>
                </a:cubicBezTo>
                <a:cubicBezTo>
                  <a:pt x="260167" y="4280525"/>
                  <a:pt x="254914" y="4354077"/>
                  <a:pt x="244402" y="4427628"/>
                </a:cubicBezTo>
                <a:lnTo>
                  <a:pt x="233195" y="4459299"/>
                </a:lnTo>
                <a:lnTo>
                  <a:pt x="228695" y="4527801"/>
                </a:lnTo>
                <a:lnTo>
                  <a:pt x="220168" y="4693059"/>
                </a:lnTo>
                <a:lnTo>
                  <a:pt x="210602" y="4717389"/>
                </a:lnTo>
                <a:cubicBezTo>
                  <a:pt x="210602" y="4717389"/>
                  <a:pt x="210602" y="4717389"/>
                  <a:pt x="218566" y="4724043"/>
                </a:cubicBezTo>
                <a:lnTo>
                  <a:pt x="220168" y="4693059"/>
                </a:lnTo>
                <a:lnTo>
                  <a:pt x="222616" y="4686827"/>
                </a:lnTo>
                <a:cubicBezTo>
                  <a:pt x="237241" y="4685514"/>
                  <a:pt x="238546" y="4700138"/>
                  <a:pt x="231886" y="4708109"/>
                </a:cubicBezTo>
                <a:cubicBezTo>
                  <a:pt x="239851" y="4714763"/>
                  <a:pt x="239851" y="4714763"/>
                  <a:pt x="239851" y="4714763"/>
                </a:cubicBezTo>
                <a:cubicBezTo>
                  <a:pt x="265319" y="4587170"/>
                  <a:pt x="288179" y="4430322"/>
                  <a:pt x="292363" y="4312007"/>
                </a:cubicBezTo>
                <a:lnTo>
                  <a:pt x="323828" y="4208169"/>
                </a:lnTo>
                <a:lnTo>
                  <a:pt x="322393" y="4195155"/>
                </a:lnTo>
                <a:cubicBezTo>
                  <a:pt x="317960" y="4172826"/>
                  <a:pt x="311393" y="4150499"/>
                  <a:pt x="302197" y="4128171"/>
                </a:cubicBezTo>
                <a:close/>
                <a:moveTo>
                  <a:pt x="136856" y="4085625"/>
                </a:moveTo>
                <a:lnTo>
                  <a:pt x="122686" y="4126770"/>
                </a:lnTo>
                <a:cubicBezTo>
                  <a:pt x="115268" y="4163018"/>
                  <a:pt x="116146" y="4201986"/>
                  <a:pt x="116063" y="4254851"/>
                </a:cubicBezTo>
                <a:lnTo>
                  <a:pt x="115835" y="4265180"/>
                </a:lnTo>
                <a:lnTo>
                  <a:pt x="132179" y="4167393"/>
                </a:lnTo>
                <a:lnTo>
                  <a:pt x="132100" y="4159281"/>
                </a:lnTo>
                <a:close/>
                <a:moveTo>
                  <a:pt x="146296" y="3904146"/>
                </a:moveTo>
                <a:cubicBezTo>
                  <a:pt x="144367" y="3904998"/>
                  <a:pt x="142183" y="3908090"/>
                  <a:pt x="139528" y="3914934"/>
                </a:cubicBezTo>
                <a:cubicBezTo>
                  <a:pt x="145255" y="3940773"/>
                  <a:pt x="144134" y="3963960"/>
                  <a:pt x="142351" y="3988856"/>
                </a:cubicBezTo>
                <a:lnTo>
                  <a:pt x="142147" y="4003731"/>
                </a:lnTo>
                <a:lnTo>
                  <a:pt x="148504" y="3905261"/>
                </a:lnTo>
                <a:close/>
                <a:moveTo>
                  <a:pt x="166543" y="3359468"/>
                </a:moveTo>
                <a:cubicBezTo>
                  <a:pt x="165046" y="3357510"/>
                  <a:pt x="163340" y="3357566"/>
                  <a:pt x="161255" y="3361278"/>
                </a:cubicBezTo>
                <a:cubicBezTo>
                  <a:pt x="158473" y="3366230"/>
                  <a:pt x="155014" y="3377684"/>
                  <a:pt x="150472" y="3399543"/>
                </a:cubicBezTo>
                <a:cubicBezTo>
                  <a:pt x="154664" y="3409040"/>
                  <a:pt x="154664" y="3409040"/>
                  <a:pt x="154664" y="3409040"/>
                </a:cubicBezTo>
                <a:cubicBezTo>
                  <a:pt x="159973" y="3395351"/>
                  <a:pt x="159973" y="3395351"/>
                  <a:pt x="159973" y="3395351"/>
                </a:cubicBezTo>
                <a:cubicBezTo>
                  <a:pt x="159973" y="3395351"/>
                  <a:pt x="159973" y="3395351"/>
                  <a:pt x="164165" y="3404847"/>
                </a:cubicBezTo>
                <a:cubicBezTo>
                  <a:pt x="164165" y="3404847"/>
                  <a:pt x="168355" y="3414344"/>
                  <a:pt x="168355" y="3414344"/>
                </a:cubicBezTo>
                <a:cubicBezTo>
                  <a:pt x="158852" y="3418536"/>
                  <a:pt x="163045" y="3428033"/>
                  <a:pt x="163045" y="3428033"/>
                </a:cubicBezTo>
                <a:cubicBezTo>
                  <a:pt x="153542" y="3432227"/>
                  <a:pt x="153542" y="3432227"/>
                  <a:pt x="153542" y="3432227"/>
                </a:cubicBezTo>
                <a:cubicBezTo>
                  <a:pt x="172546" y="3423840"/>
                  <a:pt x="154373" y="3511281"/>
                  <a:pt x="150184" y="3501785"/>
                </a:cubicBezTo>
                <a:cubicBezTo>
                  <a:pt x="145991" y="3492288"/>
                  <a:pt x="145991" y="3492288"/>
                  <a:pt x="145991" y="3492288"/>
                </a:cubicBezTo>
                <a:cubicBezTo>
                  <a:pt x="145991" y="3492288"/>
                  <a:pt x="150184" y="3501785"/>
                  <a:pt x="144872" y="3515475"/>
                </a:cubicBezTo>
                <a:cubicBezTo>
                  <a:pt x="144872" y="3515475"/>
                  <a:pt x="139562" y="3529161"/>
                  <a:pt x="139562" y="3529161"/>
                </a:cubicBezTo>
                <a:cubicBezTo>
                  <a:pt x="139562" y="3529161"/>
                  <a:pt x="130060" y="3533354"/>
                  <a:pt x="135371" y="3519663"/>
                </a:cubicBezTo>
                <a:cubicBezTo>
                  <a:pt x="135371" y="3519663"/>
                  <a:pt x="131180" y="3510168"/>
                  <a:pt x="131180" y="3510168"/>
                </a:cubicBezTo>
                <a:cubicBezTo>
                  <a:pt x="123629" y="3570230"/>
                  <a:pt x="73595" y="3739805"/>
                  <a:pt x="85049" y="3791483"/>
                </a:cubicBezTo>
                <a:cubicBezTo>
                  <a:pt x="110482" y="3746220"/>
                  <a:pt x="126413" y="3705153"/>
                  <a:pt x="153794" y="3715758"/>
                </a:cubicBezTo>
                <a:cubicBezTo>
                  <a:pt x="149813" y="3726026"/>
                  <a:pt x="144571" y="3762377"/>
                  <a:pt x="156463" y="3768831"/>
                </a:cubicBezTo>
                <a:lnTo>
                  <a:pt x="166171" y="3765864"/>
                </a:lnTo>
                <a:lnTo>
                  <a:pt x="197119" y="3566031"/>
                </a:lnTo>
                <a:lnTo>
                  <a:pt x="236113" y="3380820"/>
                </a:lnTo>
                <a:lnTo>
                  <a:pt x="224242" y="3412373"/>
                </a:lnTo>
                <a:cubicBezTo>
                  <a:pt x="208309" y="3453441"/>
                  <a:pt x="216980" y="3370194"/>
                  <a:pt x="203290" y="3364890"/>
                </a:cubicBezTo>
                <a:cubicBezTo>
                  <a:pt x="203290" y="3364890"/>
                  <a:pt x="192667" y="3392270"/>
                  <a:pt x="178976" y="3386964"/>
                </a:cubicBezTo>
                <a:cubicBezTo>
                  <a:pt x="173632" y="3389322"/>
                  <a:pt x="171029" y="3365342"/>
                  <a:pt x="166543" y="3359468"/>
                </a:cubicBezTo>
                <a:close/>
                <a:moveTo>
                  <a:pt x="675232" y="2205345"/>
                </a:moveTo>
                <a:cubicBezTo>
                  <a:pt x="646334" y="2226359"/>
                  <a:pt x="622691" y="2250000"/>
                  <a:pt x="598391" y="2271671"/>
                </a:cubicBezTo>
                <a:lnTo>
                  <a:pt x="595514" y="2273613"/>
                </a:lnTo>
                <a:lnTo>
                  <a:pt x="593956" y="2282829"/>
                </a:lnTo>
                <a:cubicBezTo>
                  <a:pt x="587123" y="2306837"/>
                  <a:pt x="579290" y="2332385"/>
                  <a:pt x="575621" y="2365005"/>
                </a:cubicBezTo>
                <a:cubicBezTo>
                  <a:pt x="538019" y="2412810"/>
                  <a:pt x="530204" y="2460243"/>
                  <a:pt x="513883" y="2537843"/>
                </a:cubicBezTo>
                <a:lnTo>
                  <a:pt x="507934" y="2563505"/>
                </a:lnTo>
                <a:lnTo>
                  <a:pt x="533374" y="2578352"/>
                </a:lnTo>
                <a:cubicBezTo>
                  <a:pt x="554392" y="2594111"/>
                  <a:pt x="570152" y="2583605"/>
                  <a:pt x="580660" y="2562593"/>
                </a:cubicBezTo>
                <a:cubicBezTo>
                  <a:pt x="622693" y="2452268"/>
                  <a:pt x="680485" y="2341938"/>
                  <a:pt x="675232" y="2205345"/>
                </a:cubicBezTo>
                <a:close/>
                <a:moveTo>
                  <a:pt x="523040" y="2200926"/>
                </a:moveTo>
                <a:lnTo>
                  <a:pt x="513322" y="2228223"/>
                </a:lnTo>
                <a:cubicBezTo>
                  <a:pt x="500569" y="2263632"/>
                  <a:pt x="484639" y="2304701"/>
                  <a:pt x="461300" y="2354711"/>
                </a:cubicBezTo>
                <a:cubicBezTo>
                  <a:pt x="461300" y="2354711"/>
                  <a:pt x="447608" y="2349407"/>
                  <a:pt x="442297" y="2363097"/>
                </a:cubicBezTo>
                <a:cubicBezTo>
                  <a:pt x="424126" y="2450534"/>
                  <a:pt x="425249" y="2427350"/>
                  <a:pt x="412385" y="2501100"/>
                </a:cubicBezTo>
                <a:cubicBezTo>
                  <a:pt x="401762" y="2528478"/>
                  <a:pt x="391144" y="2555858"/>
                  <a:pt x="375211" y="2596926"/>
                </a:cubicBezTo>
                <a:cubicBezTo>
                  <a:pt x="362063" y="2772915"/>
                  <a:pt x="284644" y="2931885"/>
                  <a:pt x="251371" y="3139446"/>
                </a:cubicBezTo>
                <a:cubicBezTo>
                  <a:pt x="241871" y="3143637"/>
                  <a:pt x="235441" y="3180515"/>
                  <a:pt x="224819" y="3207893"/>
                </a:cubicBezTo>
                <a:cubicBezTo>
                  <a:pt x="238511" y="3213197"/>
                  <a:pt x="217268" y="3267957"/>
                  <a:pt x="226771" y="3263763"/>
                </a:cubicBezTo>
                <a:cubicBezTo>
                  <a:pt x="241862" y="3240084"/>
                  <a:pt x="249883" y="3200378"/>
                  <a:pt x="264502" y="3186482"/>
                </a:cubicBezTo>
                <a:lnTo>
                  <a:pt x="277628" y="3183644"/>
                </a:lnTo>
                <a:lnTo>
                  <a:pt x="294317" y="3104372"/>
                </a:lnTo>
                <a:cubicBezTo>
                  <a:pt x="329782" y="2951360"/>
                  <a:pt x="367873" y="2799006"/>
                  <a:pt x="407276" y="2646653"/>
                </a:cubicBezTo>
                <a:cubicBezTo>
                  <a:pt x="419101" y="2599368"/>
                  <a:pt x="433879" y="2549130"/>
                  <a:pt x="478208" y="2553563"/>
                </a:cubicBezTo>
                <a:lnTo>
                  <a:pt x="495008" y="2558340"/>
                </a:lnTo>
                <a:lnTo>
                  <a:pt x="519655" y="2451215"/>
                </a:lnTo>
                <a:cubicBezTo>
                  <a:pt x="501502" y="2465693"/>
                  <a:pt x="500848" y="2412767"/>
                  <a:pt x="490688" y="2414930"/>
                </a:cubicBezTo>
                <a:lnTo>
                  <a:pt x="521407" y="2296610"/>
                </a:lnTo>
                <a:lnTo>
                  <a:pt x="522992" y="2284277"/>
                </a:lnTo>
                <a:lnTo>
                  <a:pt x="518692" y="2290899"/>
                </a:lnTo>
                <a:cubicBezTo>
                  <a:pt x="517693" y="2292438"/>
                  <a:pt x="517693" y="2292438"/>
                  <a:pt x="517693" y="2292438"/>
                </a:cubicBezTo>
                <a:cubicBezTo>
                  <a:pt x="509698" y="2304755"/>
                  <a:pt x="509698" y="2304755"/>
                  <a:pt x="509698" y="2304755"/>
                </a:cubicBezTo>
                <a:cubicBezTo>
                  <a:pt x="507535" y="2294601"/>
                  <a:pt x="505373" y="2284451"/>
                  <a:pt x="503212" y="2274299"/>
                </a:cubicBezTo>
                <a:cubicBezTo>
                  <a:pt x="511207" y="2261982"/>
                  <a:pt x="511207" y="2261982"/>
                  <a:pt x="511207" y="2261982"/>
                </a:cubicBezTo>
                <a:cubicBezTo>
                  <a:pt x="511207" y="2261982"/>
                  <a:pt x="511207" y="2261982"/>
                  <a:pt x="521365" y="2259818"/>
                </a:cubicBezTo>
                <a:cubicBezTo>
                  <a:pt x="517202" y="2252744"/>
                  <a:pt x="516173" y="2241687"/>
                  <a:pt x="517589" y="2227290"/>
                </a:cubicBezTo>
                <a:close/>
                <a:moveTo>
                  <a:pt x="609370" y="1937486"/>
                </a:moveTo>
                <a:lnTo>
                  <a:pt x="606925" y="1938728"/>
                </a:lnTo>
                <a:lnTo>
                  <a:pt x="600083" y="1963008"/>
                </a:lnTo>
                <a:close/>
                <a:moveTo>
                  <a:pt x="2354597" y="1627446"/>
                </a:moveTo>
                <a:cubicBezTo>
                  <a:pt x="2354598" y="1633772"/>
                  <a:pt x="2354598" y="1636937"/>
                  <a:pt x="2353016" y="1638516"/>
                </a:cubicBezTo>
                <a:lnTo>
                  <a:pt x="2347962" y="1639239"/>
                </a:lnTo>
                <a:close/>
                <a:moveTo>
                  <a:pt x="2453333" y="1504730"/>
                </a:moveTo>
                <a:lnTo>
                  <a:pt x="2443172" y="1513565"/>
                </a:lnTo>
                <a:lnTo>
                  <a:pt x="2433042" y="1543170"/>
                </a:lnTo>
                <a:close/>
                <a:moveTo>
                  <a:pt x="2455824" y="966746"/>
                </a:moveTo>
                <a:lnTo>
                  <a:pt x="2455824" y="969464"/>
                </a:lnTo>
                <a:lnTo>
                  <a:pt x="2443172" y="982118"/>
                </a:lnTo>
                <a:close/>
                <a:moveTo>
                  <a:pt x="1481994" y="366944"/>
                </a:moveTo>
                <a:cubicBezTo>
                  <a:pt x="1479083" y="365739"/>
                  <a:pt x="1474638" y="366686"/>
                  <a:pt x="1467562" y="370847"/>
                </a:cubicBezTo>
                <a:cubicBezTo>
                  <a:pt x="1429750" y="442577"/>
                  <a:pt x="1407925" y="489677"/>
                  <a:pt x="1367948" y="551256"/>
                </a:cubicBezTo>
                <a:cubicBezTo>
                  <a:pt x="1335968" y="600519"/>
                  <a:pt x="1306151" y="659933"/>
                  <a:pt x="1240025" y="748308"/>
                </a:cubicBezTo>
                <a:cubicBezTo>
                  <a:pt x="1240025" y="748308"/>
                  <a:pt x="1227707" y="740318"/>
                  <a:pt x="1219709" y="752634"/>
                </a:cubicBezTo>
                <a:cubicBezTo>
                  <a:pt x="1184059" y="834516"/>
                  <a:pt x="1189894" y="812051"/>
                  <a:pt x="1162235" y="881616"/>
                </a:cubicBezTo>
                <a:cubicBezTo>
                  <a:pt x="1146244" y="906249"/>
                  <a:pt x="1130255" y="930879"/>
                  <a:pt x="1106269" y="967827"/>
                </a:cubicBezTo>
                <a:cubicBezTo>
                  <a:pt x="1081856" y="1052624"/>
                  <a:pt x="1042583" y="1129971"/>
                  <a:pt x="1000045" y="1210668"/>
                </a:cubicBezTo>
                <a:lnTo>
                  <a:pt x="959045" y="1289678"/>
                </a:lnTo>
                <a:lnTo>
                  <a:pt x="939901" y="1370676"/>
                </a:lnTo>
                <a:cubicBezTo>
                  <a:pt x="926111" y="1442258"/>
                  <a:pt x="919541" y="1509242"/>
                  <a:pt x="927422" y="1538138"/>
                </a:cubicBezTo>
                <a:cubicBezTo>
                  <a:pt x="1058777" y="1285962"/>
                  <a:pt x="1190123" y="1033787"/>
                  <a:pt x="1289950" y="765854"/>
                </a:cubicBezTo>
                <a:cubicBezTo>
                  <a:pt x="1316218" y="694929"/>
                  <a:pt x="1347743" y="626631"/>
                  <a:pt x="1382551" y="560306"/>
                </a:cubicBezTo>
                <a:lnTo>
                  <a:pt x="1487975" y="378446"/>
                </a:lnTo>
                <a:lnTo>
                  <a:pt x="1487231" y="375944"/>
                </a:lnTo>
                <a:cubicBezTo>
                  <a:pt x="1486283" y="371502"/>
                  <a:pt x="1484906" y="368148"/>
                  <a:pt x="1481994" y="366944"/>
                </a:cubicBezTo>
                <a:close/>
                <a:moveTo>
                  <a:pt x="2896330" y="0"/>
                </a:moveTo>
                <a:lnTo>
                  <a:pt x="3314054" y="0"/>
                </a:lnTo>
                <a:lnTo>
                  <a:pt x="3271984" y="44175"/>
                </a:lnTo>
                <a:cubicBezTo>
                  <a:pt x="3243512" y="77390"/>
                  <a:pt x="3221369" y="109025"/>
                  <a:pt x="3215042" y="134331"/>
                </a:cubicBezTo>
                <a:cubicBezTo>
                  <a:pt x="3189730" y="134331"/>
                  <a:pt x="3215042" y="71066"/>
                  <a:pt x="3164426" y="159642"/>
                </a:cubicBezTo>
                <a:lnTo>
                  <a:pt x="3164426" y="146985"/>
                </a:lnTo>
                <a:lnTo>
                  <a:pt x="3151772" y="146985"/>
                </a:lnTo>
                <a:cubicBezTo>
                  <a:pt x="3151772" y="159641"/>
                  <a:pt x="3139120" y="159641"/>
                  <a:pt x="3139120" y="159641"/>
                </a:cubicBezTo>
                <a:cubicBezTo>
                  <a:pt x="3113812" y="159641"/>
                  <a:pt x="3113812" y="197601"/>
                  <a:pt x="3088506" y="222906"/>
                </a:cubicBezTo>
                <a:lnTo>
                  <a:pt x="3088506" y="210252"/>
                </a:lnTo>
                <a:lnTo>
                  <a:pt x="3075852" y="210252"/>
                </a:lnTo>
                <a:cubicBezTo>
                  <a:pt x="3075852" y="210252"/>
                  <a:pt x="3075851" y="222906"/>
                  <a:pt x="3063198" y="222906"/>
                </a:cubicBezTo>
                <a:lnTo>
                  <a:pt x="3063197" y="235560"/>
                </a:lnTo>
                <a:cubicBezTo>
                  <a:pt x="3037892" y="260870"/>
                  <a:pt x="3050540" y="273522"/>
                  <a:pt x="3037892" y="286175"/>
                </a:cubicBezTo>
                <a:lnTo>
                  <a:pt x="3025236" y="298829"/>
                </a:lnTo>
                <a:lnTo>
                  <a:pt x="3012582" y="298827"/>
                </a:lnTo>
                <a:lnTo>
                  <a:pt x="2999930" y="311481"/>
                </a:lnTo>
                <a:lnTo>
                  <a:pt x="3012582" y="311481"/>
                </a:lnTo>
                <a:lnTo>
                  <a:pt x="3025236" y="311481"/>
                </a:lnTo>
                <a:cubicBezTo>
                  <a:pt x="2987278" y="362096"/>
                  <a:pt x="2974622" y="387402"/>
                  <a:pt x="2936663" y="400056"/>
                </a:cubicBezTo>
                <a:lnTo>
                  <a:pt x="2936662" y="387402"/>
                </a:lnTo>
                <a:lnTo>
                  <a:pt x="2949317" y="374747"/>
                </a:lnTo>
                <a:lnTo>
                  <a:pt x="2936662" y="374750"/>
                </a:lnTo>
                <a:lnTo>
                  <a:pt x="2949318" y="362094"/>
                </a:lnTo>
                <a:lnTo>
                  <a:pt x="2961968" y="362093"/>
                </a:lnTo>
                <a:cubicBezTo>
                  <a:pt x="2961966" y="357876"/>
                  <a:pt x="2961968" y="353658"/>
                  <a:pt x="2961965" y="349442"/>
                </a:cubicBezTo>
                <a:cubicBezTo>
                  <a:pt x="2961968" y="345224"/>
                  <a:pt x="2961968" y="341007"/>
                  <a:pt x="2961968" y="336788"/>
                </a:cubicBezTo>
                <a:lnTo>
                  <a:pt x="2949317" y="349442"/>
                </a:lnTo>
                <a:cubicBezTo>
                  <a:pt x="2974619" y="311484"/>
                  <a:pt x="3025236" y="273521"/>
                  <a:pt x="2961965" y="298827"/>
                </a:cubicBezTo>
                <a:lnTo>
                  <a:pt x="2974624" y="286175"/>
                </a:lnTo>
                <a:lnTo>
                  <a:pt x="2987278" y="286176"/>
                </a:lnTo>
                <a:cubicBezTo>
                  <a:pt x="2999930" y="273521"/>
                  <a:pt x="2999928" y="260870"/>
                  <a:pt x="2999928" y="260870"/>
                </a:cubicBezTo>
                <a:cubicBezTo>
                  <a:pt x="2999928" y="248213"/>
                  <a:pt x="2987276" y="248213"/>
                  <a:pt x="2974622" y="260867"/>
                </a:cubicBezTo>
                <a:lnTo>
                  <a:pt x="2961970" y="273521"/>
                </a:lnTo>
                <a:lnTo>
                  <a:pt x="2949317" y="286175"/>
                </a:lnTo>
                <a:cubicBezTo>
                  <a:pt x="2936662" y="298827"/>
                  <a:pt x="2924009" y="311484"/>
                  <a:pt x="2924008" y="324135"/>
                </a:cubicBezTo>
                <a:cubicBezTo>
                  <a:pt x="2924008" y="324135"/>
                  <a:pt x="2936663" y="324135"/>
                  <a:pt x="2949317" y="311481"/>
                </a:cubicBezTo>
                <a:lnTo>
                  <a:pt x="2961965" y="298827"/>
                </a:lnTo>
                <a:lnTo>
                  <a:pt x="2936662" y="349442"/>
                </a:lnTo>
                <a:lnTo>
                  <a:pt x="2924008" y="362096"/>
                </a:lnTo>
                <a:cubicBezTo>
                  <a:pt x="2911355" y="362093"/>
                  <a:pt x="2911355" y="362093"/>
                  <a:pt x="2898702" y="374747"/>
                </a:cubicBezTo>
                <a:cubicBezTo>
                  <a:pt x="2898702" y="374747"/>
                  <a:pt x="2898702" y="387402"/>
                  <a:pt x="2911350" y="374747"/>
                </a:cubicBezTo>
                <a:cubicBezTo>
                  <a:pt x="2911352" y="378965"/>
                  <a:pt x="2911352" y="383184"/>
                  <a:pt x="2911354" y="387402"/>
                </a:cubicBezTo>
                <a:cubicBezTo>
                  <a:pt x="2886047" y="400056"/>
                  <a:pt x="2886047" y="412713"/>
                  <a:pt x="2911354" y="400059"/>
                </a:cubicBezTo>
                <a:lnTo>
                  <a:pt x="2886048" y="425363"/>
                </a:lnTo>
                <a:cubicBezTo>
                  <a:pt x="2898704" y="438017"/>
                  <a:pt x="2898704" y="438017"/>
                  <a:pt x="2911350" y="425363"/>
                </a:cubicBezTo>
                <a:cubicBezTo>
                  <a:pt x="2911350" y="425363"/>
                  <a:pt x="2911350" y="412710"/>
                  <a:pt x="2924008" y="412712"/>
                </a:cubicBezTo>
                <a:cubicBezTo>
                  <a:pt x="2898704" y="438017"/>
                  <a:pt x="2911354" y="450671"/>
                  <a:pt x="2873394" y="501282"/>
                </a:cubicBezTo>
                <a:cubicBezTo>
                  <a:pt x="2873393" y="488631"/>
                  <a:pt x="2898702" y="463323"/>
                  <a:pt x="2886047" y="450672"/>
                </a:cubicBezTo>
                <a:cubicBezTo>
                  <a:pt x="2873394" y="501282"/>
                  <a:pt x="2873394" y="475979"/>
                  <a:pt x="2848088" y="488633"/>
                </a:cubicBezTo>
                <a:lnTo>
                  <a:pt x="2848086" y="475980"/>
                </a:lnTo>
                <a:cubicBezTo>
                  <a:pt x="2860742" y="463323"/>
                  <a:pt x="2860742" y="450671"/>
                  <a:pt x="2860742" y="450671"/>
                </a:cubicBezTo>
                <a:cubicBezTo>
                  <a:pt x="2848088" y="450672"/>
                  <a:pt x="2835430" y="463322"/>
                  <a:pt x="2822778" y="475977"/>
                </a:cubicBezTo>
                <a:cubicBezTo>
                  <a:pt x="2822777" y="488633"/>
                  <a:pt x="2822777" y="488633"/>
                  <a:pt x="2810128" y="488631"/>
                </a:cubicBezTo>
                <a:cubicBezTo>
                  <a:pt x="2797472" y="488631"/>
                  <a:pt x="2784820" y="513938"/>
                  <a:pt x="2759512" y="539243"/>
                </a:cubicBezTo>
                <a:cubicBezTo>
                  <a:pt x="2772164" y="551898"/>
                  <a:pt x="2784820" y="513938"/>
                  <a:pt x="2797472" y="513938"/>
                </a:cubicBezTo>
                <a:lnTo>
                  <a:pt x="2784818" y="526592"/>
                </a:lnTo>
                <a:cubicBezTo>
                  <a:pt x="2772164" y="539243"/>
                  <a:pt x="2772164" y="551898"/>
                  <a:pt x="2772164" y="551898"/>
                </a:cubicBezTo>
                <a:cubicBezTo>
                  <a:pt x="2772162" y="564552"/>
                  <a:pt x="2784820" y="551898"/>
                  <a:pt x="2797474" y="539243"/>
                </a:cubicBezTo>
                <a:lnTo>
                  <a:pt x="2810128" y="539243"/>
                </a:lnTo>
                <a:cubicBezTo>
                  <a:pt x="2772164" y="577206"/>
                  <a:pt x="2734204" y="627818"/>
                  <a:pt x="2772166" y="602513"/>
                </a:cubicBezTo>
                <a:cubicBezTo>
                  <a:pt x="2734200" y="653127"/>
                  <a:pt x="2759512" y="589857"/>
                  <a:pt x="2721554" y="627818"/>
                </a:cubicBezTo>
                <a:cubicBezTo>
                  <a:pt x="2683589" y="665778"/>
                  <a:pt x="2683589" y="703739"/>
                  <a:pt x="2658284" y="703743"/>
                </a:cubicBezTo>
                <a:lnTo>
                  <a:pt x="2658284" y="741699"/>
                </a:lnTo>
                <a:cubicBezTo>
                  <a:pt x="2645626" y="741699"/>
                  <a:pt x="2632979" y="754355"/>
                  <a:pt x="2595016" y="779661"/>
                </a:cubicBezTo>
                <a:cubicBezTo>
                  <a:pt x="2538072" y="855582"/>
                  <a:pt x="2523836" y="881681"/>
                  <a:pt x="2488250" y="927351"/>
                </a:cubicBezTo>
                <a:lnTo>
                  <a:pt x="2455824" y="966746"/>
                </a:lnTo>
                <a:cubicBezTo>
                  <a:pt x="2455823" y="963432"/>
                  <a:pt x="2455823" y="960122"/>
                  <a:pt x="2455822" y="956810"/>
                </a:cubicBezTo>
                <a:cubicBezTo>
                  <a:pt x="2443172" y="956810"/>
                  <a:pt x="2443172" y="956810"/>
                  <a:pt x="2430518" y="969464"/>
                </a:cubicBezTo>
                <a:cubicBezTo>
                  <a:pt x="2430518" y="982118"/>
                  <a:pt x="2430518" y="982118"/>
                  <a:pt x="2417862" y="994773"/>
                </a:cubicBezTo>
                <a:cubicBezTo>
                  <a:pt x="2392554" y="1007424"/>
                  <a:pt x="2354597" y="1070693"/>
                  <a:pt x="2316635" y="1133960"/>
                </a:cubicBezTo>
                <a:lnTo>
                  <a:pt x="2316635" y="1121304"/>
                </a:lnTo>
                <a:lnTo>
                  <a:pt x="2303984" y="1121304"/>
                </a:lnTo>
                <a:lnTo>
                  <a:pt x="2303984" y="1133960"/>
                </a:lnTo>
                <a:lnTo>
                  <a:pt x="2291328" y="1146614"/>
                </a:lnTo>
                <a:cubicBezTo>
                  <a:pt x="2291326" y="1159269"/>
                  <a:pt x="2278676" y="1171917"/>
                  <a:pt x="2291330" y="1171919"/>
                </a:cubicBezTo>
                <a:cubicBezTo>
                  <a:pt x="2278672" y="1184574"/>
                  <a:pt x="2266022" y="1184576"/>
                  <a:pt x="2266020" y="1171919"/>
                </a:cubicBezTo>
                <a:cubicBezTo>
                  <a:pt x="2253368" y="1184576"/>
                  <a:pt x="2253368" y="1197225"/>
                  <a:pt x="2253370" y="1209881"/>
                </a:cubicBezTo>
                <a:lnTo>
                  <a:pt x="2253368" y="1197225"/>
                </a:lnTo>
                <a:lnTo>
                  <a:pt x="2240712" y="1197225"/>
                </a:lnTo>
                <a:cubicBezTo>
                  <a:pt x="2228060" y="1209879"/>
                  <a:pt x="2228060" y="1222535"/>
                  <a:pt x="2228060" y="1222535"/>
                </a:cubicBezTo>
                <a:lnTo>
                  <a:pt x="2228062" y="1235190"/>
                </a:lnTo>
                <a:cubicBezTo>
                  <a:pt x="2215408" y="1235189"/>
                  <a:pt x="2202754" y="1260494"/>
                  <a:pt x="2190100" y="1285800"/>
                </a:cubicBezTo>
                <a:lnTo>
                  <a:pt x="2177446" y="1298454"/>
                </a:lnTo>
                <a:cubicBezTo>
                  <a:pt x="2177447" y="1311110"/>
                  <a:pt x="2164793" y="1311110"/>
                  <a:pt x="2164790" y="1323761"/>
                </a:cubicBezTo>
                <a:lnTo>
                  <a:pt x="2177447" y="1311110"/>
                </a:lnTo>
                <a:lnTo>
                  <a:pt x="2190096" y="1311111"/>
                </a:lnTo>
                <a:cubicBezTo>
                  <a:pt x="2202754" y="1311110"/>
                  <a:pt x="2152136" y="1349069"/>
                  <a:pt x="2164793" y="1374375"/>
                </a:cubicBezTo>
                <a:cubicBezTo>
                  <a:pt x="2152139" y="1387029"/>
                  <a:pt x="2152139" y="1387029"/>
                  <a:pt x="2152140" y="1399685"/>
                </a:cubicBezTo>
                <a:lnTo>
                  <a:pt x="2139485" y="1399683"/>
                </a:lnTo>
                <a:lnTo>
                  <a:pt x="2139485" y="1412336"/>
                </a:lnTo>
                <a:cubicBezTo>
                  <a:pt x="2139484" y="1424993"/>
                  <a:pt x="2126834" y="1424993"/>
                  <a:pt x="2126834" y="1424993"/>
                </a:cubicBezTo>
                <a:lnTo>
                  <a:pt x="2126832" y="1437641"/>
                </a:lnTo>
                <a:cubicBezTo>
                  <a:pt x="2101524" y="1475604"/>
                  <a:pt x="2088870" y="1488257"/>
                  <a:pt x="2076220" y="1475606"/>
                </a:cubicBezTo>
                <a:lnTo>
                  <a:pt x="2076220" y="1513566"/>
                </a:lnTo>
                <a:cubicBezTo>
                  <a:pt x="2063566" y="1526216"/>
                  <a:pt x="2063564" y="1538871"/>
                  <a:pt x="2063564" y="1538871"/>
                </a:cubicBezTo>
                <a:lnTo>
                  <a:pt x="2076215" y="1538868"/>
                </a:lnTo>
                <a:cubicBezTo>
                  <a:pt x="2076216" y="1534650"/>
                  <a:pt x="2076216" y="1530434"/>
                  <a:pt x="2076218" y="1526216"/>
                </a:cubicBezTo>
                <a:cubicBezTo>
                  <a:pt x="2076215" y="1538868"/>
                  <a:pt x="2076215" y="1538868"/>
                  <a:pt x="2088868" y="1551525"/>
                </a:cubicBezTo>
                <a:cubicBezTo>
                  <a:pt x="1949682" y="1779284"/>
                  <a:pt x="1810493" y="2045012"/>
                  <a:pt x="1734570" y="2285429"/>
                </a:cubicBezTo>
                <a:cubicBezTo>
                  <a:pt x="1696612" y="2298080"/>
                  <a:pt x="1696612" y="2336040"/>
                  <a:pt x="1683956" y="2386655"/>
                </a:cubicBezTo>
                <a:cubicBezTo>
                  <a:pt x="1671304" y="2411966"/>
                  <a:pt x="1645996" y="2424618"/>
                  <a:pt x="1645996" y="2449923"/>
                </a:cubicBezTo>
                <a:cubicBezTo>
                  <a:pt x="1620690" y="2487884"/>
                  <a:pt x="1633343" y="2500539"/>
                  <a:pt x="1620689" y="2551154"/>
                </a:cubicBezTo>
                <a:cubicBezTo>
                  <a:pt x="1595384" y="2639726"/>
                  <a:pt x="1506806" y="2829530"/>
                  <a:pt x="1506806" y="2905451"/>
                </a:cubicBezTo>
                <a:lnTo>
                  <a:pt x="1494152" y="2918102"/>
                </a:lnTo>
                <a:cubicBezTo>
                  <a:pt x="1494152" y="2922320"/>
                  <a:pt x="1494155" y="2926538"/>
                  <a:pt x="1494154" y="2930757"/>
                </a:cubicBezTo>
                <a:lnTo>
                  <a:pt x="1506806" y="2930756"/>
                </a:lnTo>
                <a:lnTo>
                  <a:pt x="1506806" y="2943410"/>
                </a:lnTo>
                <a:cubicBezTo>
                  <a:pt x="1494155" y="2968719"/>
                  <a:pt x="1481500" y="2968716"/>
                  <a:pt x="1494152" y="2943410"/>
                </a:cubicBezTo>
                <a:cubicBezTo>
                  <a:pt x="1468846" y="2956065"/>
                  <a:pt x="1456192" y="3019331"/>
                  <a:pt x="1456192" y="3057288"/>
                </a:cubicBezTo>
                <a:cubicBezTo>
                  <a:pt x="1456193" y="3044640"/>
                  <a:pt x="1456193" y="3044640"/>
                  <a:pt x="1443541" y="3057291"/>
                </a:cubicBezTo>
                <a:cubicBezTo>
                  <a:pt x="1443536" y="3069942"/>
                  <a:pt x="1443536" y="3069942"/>
                  <a:pt x="1443536" y="3082601"/>
                </a:cubicBezTo>
                <a:cubicBezTo>
                  <a:pt x="1430885" y="3158522"/>
                  <a:pt x="1430888" y="3133214"/>
                  <a:pt x="1405579" y="3209135"/>
                </a:cubicBezTo>
                <a:lnTo>
                  <a:pt x="1392929" y="3221789"/>
                </a:lnTo>
                <a:lnTo>
                  <a:pt x="1380271" y="3272402"/>
                </a:lnTo>
                <a:lnTo>
                  <a:pt x="1380272" y="3285053"/>
                </a:lnTo>
                <a:lnTo>
                  <a:pt x="1380271" y="3297705"/>
                </a:lnTo>
                <a:lnTo>
                  <a:pt x="1380271" y="3310362"/>
                </a:lnTo>
                <a:cubicBezTo>
                  <a:pt x="1380272" y="3323013"/>
                  <a:pt x="1367617" y="3323018"/>
                  <a:pt x="1367617" y="3348326"/>
                </a:cubicBezTo>
                <a:cubicBezTo>
                  <a:pt x="1380274" y="3348326"/>
                  <a:pt x="1380272" y="3323013"/>
                  <a:pt x="1392925" y="3335669"/>
                </a:cubicBezTo>
                <a:cubicBezTo>
                  <a:pt x="1392925" y="3348320"/>
                  <a:pt x="1392925" y="3348320"/>
                  <a:pt x="1392928" y="3360977"/>
                </a:cubicBezTo>
                <a:lnTo>
                  <a:pt x="1380272" y="3360974"/>
                </a:lnTo>
                <a:lnTo>
                  <a:pt x="1380271" y="3373631"/>
                </a:lnTo>
                <a:lnTo>
                  <a:pt x="1380271" y="3386286"/>
                </a:lnTo>
                <a:lnTo>
                  <a:pt x="1380271" y="3411591"/>
                </a:lnTo>
                <a:cubicBezTo>
                  <a:pt x="1354961" y="3449549"/>
                  <a:pt x="1354961" y="3500165"/>
                  <a:pt x="1329658" y="3512819"/>
                </a:cubicBezTo>
                <a:cubicBezTo>
                  <a:pt x="1329656" y="3525473"/>
                  <a:pt x="1329656" y="3538127"/>
                  <a:pt x="1342310" y="3512817"/>
                </a:cubicBezTo>
                <a:cubicBezTo>
                  <a:pt x="1342310" y="3512817"/>
                  <a:pt x="1342310" y="3550779"/>
                  <a:pt x="1329658" y="3550775"/>
                </a:cubicBezTo>
                <a:cubicBezTo>
                  <a:pt x="1317004" y="3601392"/>
                  <a:pt x="1342310" y="3525473"/>
                  <a:pt x="1354964" y="3550778"/>
                </a:cubicBezTo>
                <a:cubicBezTo>
                  <a:pt x="1354961" y="3538127"/>
                  <a:pt x="1342310" y="3487512"/>
                  <a:pt x="1367618" y="3500165"/>
                </a:cubicBezTo>
                <a:lnTo>
                  <a:pt x="1367618" y="3512819"/>
                </a:lnTo>
                <a:lnTo>
                  <a:pt x="1380271" y="3512817"/>
                </a:lnTo>
                <a:lnTo>
                  <a:pt x="1380271" y="3500166"/>
                </a:lnTo>
                <a:lnTo>
                  <a:pt x="1380271" y="3487512"/>
                </a:lnTo>
                <a:cubicBezTo>
                  <a:pt x="1392926" y="3525473"/>
                  <a:pt x="1405579" y="3386286"/>
                  <a:pt x="1418236" y="3348324"/>
                </a:cubicBezTo>
                <a:lnTo>
                  <a:pt x="1430885" y="3335669"/>
                </a:lnTo>
                <a:lnTo>
                  <a:pt x="1430887" y="3323013"/>
                </a:lnTo>
                <a:lnTo>
                  <a:pt x="1418234" y="3323015"/>
                </a:lnTo>
                <a:cubicBezTo>
                  <a:pt x="1456193" y="3209135"/>
                  <a:pt x="1506806" y="3044640"/>
                  <a:pt x="1544766" y="2918102"/>
                </a:cubicBezTo>
                <a:lnTo>
                  <a:pt x="1544766" y="2880141"/>
                </a:lnTo>
                <a:cubicBezTo>
                  <a:pt x="1557422" y="2842184"/>
                  <a:pt x="1582727" y="2791569"/>
                  <a:pt x="1595382" y="2740952"/>
                </a:cubicBezTo>
                <a:lnTo>
                  <a:pt x="1582726" y="2753607"/>
                </a:lnTo>
                <a:cubicBezTo>
                  <a:pt x="1595381" y="2728298"/>
                  <a:pt x="1620689" y="2690340"/>
                  <a:pt x="1633342" y="2652380"/>
                </a:cubicBezTo>
                <a:cubicBezTo>
                  <a:pt x="1683958" y="2538498"/>
                  <a:pt x="1734570" y="2386658"/>
                  <a:pt x="1785186" y="2285430"/>
                </a:cubicBezTo>
                <a:cubicBezTo>
                  <a:pt x="1823146" y="2196854"/>
                  <a:pt x="1848454" y="2082972"/>
                  <a:pt x="1886414" y="2007050"/>
                </a:cubicBezTo>
                <a:cubicBezTo>
                  <a:pt x="1911718" y="1981743"/>
                  <a:pt x="1924376" y="1969092"/>
                  <a:pt x="1937028" y="1943783"/>
                </a:cubicBezTo>
                <a:cubicBezTo>
                  <a:pt x="1962334" y="1905822"/>
                  <a:pt x="1962336" y="1867862"/>
                  <a:pt x="1987643" y="1829903"/>
                </a:cubicBezTo>
                <a:cubicBezTo>
                  <a:pt x="2000292" y="1804598"/>
                  <a:pt x="2000294" y="1817246"/>
                  <a:pt x="2012950" y="1804596"/>
                </a:cubicBezTo>
                <a:cubicBezTo>
                  <a:pt x="2050910" y="1753983"/>
                  <a:pt x="2088870" y="1589486"/>
                  <a:pt x="2139486" y="1576833"/>
                </a:cubicBezTo>
                <a:lnTo>
                  <a:pt x="2139485" y="1551525"/>
                </a:lnTo>
                <a:cubicBezTo>
                  <a:pt x="2202754" y="1475604"/>
                  <a:pt x="2228062" y="1412336"/>
                  <a:pt x="2266022" y="1349070"/>
                </a:cubicBezTo>
                <a:cubicBezTo>
                  <a:pt x="2291328" y="1298457"/>
                  <a:pt x="2316635" y="1247843"/>
                  <a:pt x="2367250" y="1197225"/>
                </a:cubicBezTo>
                <a:cubicBezTo>
                  <a:pt x="2354597" y="1197225"/>
                  <a:pt x="2392558" y="1159265"/>
                  <a:pt x="2430518" y="1108653"/>
                </a:cubicBezTo>
                <a:cubicBezTo>
                  <a:pt x="2468477" y="1058039"/>
                  <a:pt x="2519093" y="994770"/>
                  <a:pt x="2519094" y="969464"/>
                </a:cubicBezTo>
                <a:cubicBezTo>
                  <a:pt x="2531747" y="956810"/>
                  <a:pt x="2544401" y="956810"/>
                  <a:pt x="2531748" y="982118"/>
                </a:cubicBezTo>
                <a:cubicBezTo>
                  <a:pt x="2544401" y="982118"/>
                  <a:pt x="2557055" y="931503"/>
                  <a:pt x="2544401" y="944157"/>
                </a:cubicBezTo>
                <a:cubicBezTo>
                  <a:pt x="2595014" y="880889"/>
                  <a:pt x="2658282" y="792314"/>
                  <a:pt x="2721552" y="716393"/>
                </a:cubicBezTo>
                <a:cubicBezTo>
                  <a:pt x="2784818" y="627818"/>
                  <a:pt x="2860744" y="551898"/>
                  <a:pt x="2898701" y="501282"/>
                </a:cubicBezTo>
                <a:cubicBezTo>
                  <a:pt x="2911355" y="475977"/>
                  <a:pt x="2936662" y="463322"/>
                  <a:pt x="2924008" y="488633"/>
                </a:cubicBezTo>
                <a:cubicBezTo>
                  <a:pt x="2949317" y="501285"/>
                  <a:pt x="2949318" y="450671"/>
                  <a:pt x="2936662" y="450671"/>
                </a:cubicBezTo>
                <a:cubicBezTo>
                  <a:pt x="3012582" y="387402"/>
                  <a:pt x="3088506" y="311481"/>
                  <a:pt x="3177078" y="210252"/>
                </a:cubicBezTo>
                <a:lnTo>
                  <a:pt x="3189732" y="210252"/>
                </a:lnTo>
                <a:lnTo>
                  <a:pt x="3202388" y="197600"/>
                </a:lnTo>
                <a:cubicBezTo>
                  <a:pt x="3240348" y="134331"/>
                  <a:pt x="3265658" y="172292"/>
                  <a:pt x="3278308" y="121680"/>
                </a:cubicBezTo>
                <a:lnTo>
                  <a:pt x="3290962" y="134334"/>
                </a:lnTo>
                <a:cubicBezTo>
                  <a:pt x="3290962" y="134334"/>
                  <a:pt x="3303614" y="134331"/>
                  <a:pt x="3303617" y="121682"/>
                </a:cubicBezTo>
                <a:cubicBezTo>
                  <a:pt x="3316268" y="109025"/>
                  <a:pt x="3316268" y="109025"/>
                  <a:pt x="3316272" y="96371"/>
                </a:cubicBezTo>
                <a:cubicBezTo>
                  <a:pt x="3341574" y="96371"/>
                  <a:pt x="3354233" y="96371"/>
                  <a:pt x="3379536" y="58410"/>
                </a:cubicBezTo>
                <a:cubicBezTo>
                  <a:pt x="3366882" y="58410"/>
                  <a:pt x="3341574" y="96371"/>
                  <a:pt x="3341576" y="71066"/>
                </a:cubicBezTo>
                <a:lnTo>
                  <a:pt x="3354233" y="58410"/>
                </a:lnTo>
                <a:lnTo>
                  <a:pt x="3341576" y="58410"/>
                </a:lnTo>
                <a:cubicBezTo>
                  <a:pt x="3354230" y="42594"/>
                  <a:pt x="3365302" y="30732"/>
                  <a:pt x="3374990" y="21242"/>
                </a:cubicBezTo>
                <a:lnTo>
                  <a:pt x="3398246" y="0"/>
                </a:lnTo>
                <a:lnTo>
                  <a:pt x="3467874" y="0"/>
                </a:lnTo>
                <a:lnTo>
                  <a:pt x="3444386" y="25196"/>
                </a:lnTo>
                <a:cubicBezTo>
                  <a:pt x="3417497" y="55248"/>
                  <a:pt x="3392190" y="83718"/>
                  <a:pt x="3366882" y="109025"/>
                </a:cubicBezTo>
                <a:cubicBezTo>
                  <a:pt x="3253002" y="222906"/>
                  <a:pt x="3088505" y="374747"/>
                  <a:pt x="2987278" y="513935"/>
                </a:cubicBezTo>
                <a:cubicBezTo>
                  <a:pt x="2961968" y="526593"/>
                  <a:pt x="2961968" y="564552"/>
                  <a:pt x="2961968" y="564552"/>
                </a:cubicBezTo>
                <a:cubicBezTo>
                  <a:pt x="2936662" y="589857"/>
                  <a:pt x="2924008" y="577206"/>
                  <a:pt x="2911354" y="589857"/>
                </a:cubicBezTo>
                <a:cubicBezTo>
                  <a:pt x="2848088" y="640473"/>
                  <a:pt x="2822778" y="729050"/>
                  <a:pt x="2784818" y="767007"/>
                </a:cubicBezTo>
                <a:cubicBezTo>
                  <a:pt x="2772164" y="779661"/>
                  <a:pt x="2759512" y="779661"/>
                  <a:pt x="2759512" y="779661"/>
                </a:cubicBezTo>
                <a:cubicBezTo>
                  <a:pt x="2721554" y="817623"/>
                  <a:pt x="2670936" y="880889"/>
                  <a:pt x="2696243" y="893543"/>
                </a:cubicBezTo>
                <a:cubicBezTo>
                  <a:pt x="2670936" y="931505"/>
                  <a:pt x="2658284" y="918849"/>
                  <a:pt x="2632974" y="956810"/>
                </a:cubicBezTo>
                <a:cubicBezTo>
                  <a:pt x="2569709" y="1058039"/>
                  <a:pt x="2443174" y="1209879"/>
                  <a:pt x="2392558" y="1323761"/>
                </a:cubicBezTo>
                <a:cubicBezTo>
                  <a:pt x="2341943" y="1374375"/>
                  <a:pt x="2291328" y="1450299"/>
                  <a:pt x="2253366" y="1538871"/>
                </a:cubicBezTo>
                <a:cubicBezTo>
                  <a:pt x="2215408" y="1614791"/>
                  <a:pt x="2240714" y="1576832"/>
                  <a:pt x="2190100" y="1640100"/>
                </a:cubicBezTo>
                <a:cubicBezTo>
                  <a:pt x="2139485" y="1728675"/>
                  <a:pt x="2101524" y="1842554"/>
                  <a:pt x="2038253" y="1956437"/>
                </a:cubicBezTo>
                <a:cubicBezTo>
                  <a:pt x="2038256" y="1981745"/>
                  <a:pt x="2012950" y="1994399"/>
                  <a:pt x="2000296" y="2019705"/>
                </a:cubicBezTo>
                <a:cubicBezTo>
                  <a:pt x="1911720" y="2171547"/>
                  <a:pt x="1861108" y="2348691"/>
                  <a:pt x="1810492" y="2462576"/>
                </a:cubicBezTo>
                <a:cubicBezTo>
                  <a:pt x="1747226" y="2601765"/>
                  <a:pt x="1696610" y="2766260"/>
                  <a:pt x="1633343" y="2930756"/>
                </a:cubicBezTo>
                <a:cubicBezTo>
                  <a:pt x="1608035" y="2994026"/>
                  <a:pt x="1570074" y="3057291"/>
                  <a:pt x="1570074" y="3133212"/>
                </a:cubicBezTo>
                <a:lnTo>
                  <a:pt x="1557420" y="3145868"/>
                </a:lnTo>
                <a:lnTo>
                  <a:pt x="1557422" y="3171176"/>
                </a:lnTo>
                <a:cubicBezTo>
                  <a:pt x="1532116" y="3183827"/>
                  <a:pt x="1519462" y="3272402"/>
                  <a:pt x="1494154" y="3323016"/>
                </a:cubicBezTo>
                <a:cubicBezTo>
                  <a:pt x="1506809" y="3323016"/>
                  <a:pt x="1506806" y="3285057"/>
                  <a:pt x="1519463" y="3297708"/>
                </a:cubicBezTo>
                <a:cubicBezTo>
                  <a:pt x="1519460" y="3247095"/>
                  <a:pt x="1557424" y="3247095"/>
                  <a:pt x="1544768" y="3209136"/>
                </a:cubicBezTo>
                <a:cubicBezTo>
                  <a:pt x="1557420" y="3209135"/>
                  <a:pt x="1557422" y="3234441"/>
                  <a:pt x="1570074" y="3196481"/>
                </a:cubicBezTo>
                <a:cubicBezTo>
                  <a:pt x="1570074" y="3209135"/>
                  <a:pt x="1570074" y="3209135"/>
                  <a:pt x="1582726" y="3196481"/>
                </a:cubicBezTo>
                <a:lnTo>
                  <a:pt x="1582727" y="3183827"/>
                </a:lnTo>
                <a:lnTo>
                  <a:pt x="1582726" y="3171176"/>
                </a:lnTo>
                <a:lnTo>
                  <a:pt x="1582726" y="3158520"/>
                </a:lnTo>
                <a:cubicBezTo>
                  <a:pt x="1595382" y="3133212"/>
                  <a:pt x="1608035" y="3044642"/>
                  <a:pt x="1633342" y="3019331"/>
                </a:cubicBezTo>
                <a:cubicBezTo>
                  <a:pt x="1671305" y="2918102"/>
                  <a:pt x="1696612" y="2804219"/>
                  <a:pt x="1734570" y="2766260"/>
                </a:cubicBezTo>
                <a:cubicBezTo>
                  <a:pt x="1747224" y="2715648"/>
                  <a:pt x="1785185" y="2652377"/>
                  <a:pt x="1823146" y="2576459"/>
                </a:cubicBezTo>
                <a:lnTo>
                  <a:pt x="1835800" y="2576456"/>
                </a:lnTo>
                <a:lnTo>
                  <a:pt x="1835800" y="2551151"/>
                </a:lnTo>
                <a:cubicBezTo>
                  <a:pt x="1835798" y="2546934"/>
                  <a:pt x="1835798" y="2542716"/>
                  <a:pt x="1835796" y="2538498"/>
                </a:cubicBezTo>
                <a:cubicBezTo>
                  <a:pt x="1861106" y="2487885"/>
                  <a:pt x="1873760" y="2424618"/>
                  <a:pt x="1899068" y="2361350"/>
                </a:cubicBezTo>
                <a:cubicBezTo>
                  <a:pt x="1899068" y="2361350"/>
                  <a:pt x="1911722" y="2348691"/>
                  <a:pt x="1911720" y="2336043"/>
                </a:cubicBezTo>
                <a:cubicBezTo>
                  <a:pt x="1924374" y="2336042"/>
                  <a:pt x="1937030" y="2323389"/>
                  <a:pt x="1937026" y="2336043"/>
                </a:cubicBezTo>
                <a:cubicBezTo>
                  <a:pt x="1937030" y="2323389"/>
                  <a:pt x="1937028" y="2310734"/>
                  <a:pt x="1937028" y="2298083"/>
                </a:cubicBezTo>
                <a:cubicBezTo>
                  <a:pt x="1949682" y="2285426"/>
                  <a:pt x="1962335" y="2272770"/>
                  <a:pt x="1962336" y="2260122"/>
                </a:cubicBezTo>
                <a:cubicBezTo>
                  <a:pt x="2025604" y="2146238"/>
                  <a:pt x="2076220" y="2019704"/>
                  <a:pt x="2126832" y="1905822"/>
                </a:cubicBezTo>
                <a:lnTo>
                  <a:pt x="2126832" y="1893168"/>
                </a:lnTo>
                <a:lnTo>
                  <a:pt x="2139485" y="1880514"/>
                </a:lnTo>
                <a:cubicBezTo>
                  <a:pt x="2164793" y="1855208"/>
                  <a:pt x="2190100" y="1791941"/>
                  <a:pt x="2202754" y="1791941"/>
                </a:cubicBezTo>
                <a:lnTo>
                  <a:pt x="2202755" y="1753982"/>
                </a:lnTo>
                <a:lnTo>
                  <a:pt x="2215408" y="1741328"/>
                </a:lnTo>
                <a:cubicBezTo>
                  <a:pt x="2240714" y="1728675"/>
                  <a:pt x="2253368" y="1690712"/>
                  <a:pt x="2278674" y="1652753"/>
                </a:cubicBezTo>
                <a:lnTo>
                  <a:pt x="2291330" y="1640102"/>
                </a:lnTo>
                <a:cubicBezTo>
                  <a:pt x="2303984" y="1627446"/>
                  <a:pt x="2303982" y="1614791"/>
                  <a:pt x="2303982" y="1602140"/>
                </a:cubicBezTo>
                <a:cubicBezTo>
                  <a:pt x="2329289" y="1564178"/>
                  <a:pt x="2316632" y="1564179"/>
                  <a:pt x="2354598" y="1526214"/>
                </a:cubicBezTo>
                <a:lnTo>
                  <a:pt x="2367250" y="1513565"/>
                </a:lnTo>
                <a:lnTo>
                  <a:pt x="2367251" y="1500911"/>
                </a:lnTo>
                <a:cubicBezTo>
                  <a:pt x="2455824" y="1361721"/>
                  <a:pt x="2531747" y="1235189"/>
                  <a:pt x="2620324" y="1095999"/>
                </a:cubicBezTo>
                <a:lnTo>
                  <a:pt x="2632978" y="1083344"/>
                </a:lnTo>
                <a:lnTo>
                  <a:pt x="2645628" y="1070693"/>
                </a:lnTo>
                <a:cubicBezTo>
                  <a:pt x="2645627" y="1066475"/>
                  <a:pt x="2645627" y="1062257"/>
                  <a:pt x="2645626" y="1058039"/>
                </a:cubicBezTo>
                <a:lnTo>
                  <a:pt x="2658282" y="1045385"/>
                </a:lnTo>
                <a:lnTo>
                  <a:pt x="2670936" y="1045385"/>
                </a:lnTo>
                <a:cubicBezTo>
                  <a:pt x="2658284" y="1058040"/>
                  <a:pt x="2658284" y="1058040"/>
                  <a:pt x="2658280" y="1070693"/>
                </a:cubicBezTo>
                <a:cubicBezTo>
                  <a:pt x="2658280" y="1070693"/>
                  <a:pt x="2658281" y="1083344"/>
                  <a:pt x="2670938" y="1070693"/>
                </a:cubicBezTo>
                <a:lnTo>
                  <a:pt x="2683589" y="1070693"/>
                </a:lnTo>
                <a:cubicBezTo>
                  <a:pt x="2683586" y="1058039"/>
                  <a:pt x="2696244" y="1058040"/>
                  <a:pt x="2696244" y="1058040"/>
                </a:cubicBezTo>
                <a:cubicBezTo>
                  <a:pt x="2658284" y="1095999"/>
                  <a:pt x="2658284" y="1095999"/>
                  <a:pt x="2632978" y="1159265"/>
                </a:cubicBezTo>
                <a:cubicBezTo>
                  <a:pt x="2632978" y="1108656"/>
                  <a:pt x="2595014" y="1171919"/>
                  <a:pt x="2557054" y="1235189"/>
                </a:cubicBezTo>
                <a:cubicBezTo>
                  <a:pt x="2569706" y="1235192"/>
                  <a:pt x="2582362" y="1222536"/>
                  <a:pt x="2595012" y="1222535"/>
                </a:cubicBezTo>
                <a:cubicBezTo>
                  <a:pt x="2582362" y="1247843"/>
                  <a:pt x="2569708" y="1285800"/>
                  <a:pt x="2531747" y="1323761"/>
                </a:cubicBezTo>
                <a:lnTo>
                  <a:pt x="2531747" y="1311110"/>
                </a:lnTo>
                <a:lnTo>
                  <a:pt x="2531748" y="1298457"/>
                </a:lnTo>
                <a:lnTo>
                  <a:pt x="2519093" y="1311110"/>
                </a:lnTo>
                <a:cubicBezTo>
                  <a:pt x="2519090" y="1323761"/>
                  <a:pt x="2506440" y="1336415"/>
                  <a:pt x="2506440" y="1336415"/>
                </a:cubicBezTo>
                <a:cubicBezTo>
                  <a:pt x="2493790" y="1336415"/>
                  <a:pt x="2481130" y="1361721"/>
                  <a:pt x="2468480" y="1374375"/>
                </a:cubicBezTo>
                <a:cubicBezTo>
                  <a:pt x="2468476" y="1387029"/>
                  <a:pt x="2455824" y="1387029"/>
                  <a:pt x="2455824" y="1387029"/>
                </a:cubicBezTo>
                <a:lnTo>
                  <a:pt x="2455826" y="1399683"/>
                </a:lnTo>
                <a:lnTo>
                  <a:pt x="2468480" y="1399685"/>
                </a:lnTo>
                <a:lnTo>
                  <a:pt x="2417864" y="1450296"/>
                </a:lnTo>
                <a:cubicBezTo>
                  <a:pt x="2430520" y="1450296"/>
                  <a:pt x="2443172" y="1437641"/>
                  <a:pt x="2455824" y="1450296"/>
                </a:cubicBezTo>
                <a:cubicBezTo>
                  <a:pt x="2417864" y="1500911"/>
                  <a:pt x="2430520" y="1475606"/>
                  <a:pt x="2417861" y="1513565"/>
                </a:cubicBezTo>
                <a:cubicBezTo>
                  <a:pt x="2405212" y="1538868"/>
                  <a:pt x="2405210" y="1513565"/>
                  <a:pt x="2379904" y="1551524"/>
                </a:cubicBezTo>
                <a:cubicBezTo>
                  <a:pt x="2392558" y="1551525"/>
                  <a:pt x="2392558" y="1538871"/>
                  <a:pt x="2405212" y="1538868"/>
                </a:cubicBezTo>
                <a:cubicBezTo>
                  <a:pt x="2392558" y="1564181"/>
                  <a:pt x="2379904" y="1576832"/>
                  <a:pt x="2379904" y="1564179"/>
                </a:cubicBezTo>
                <a:cubicBezTo>
                  <a:pt x="2367246" y="1589486"/>
                  <a:pt x="2367246" y="1589486"/>
                  <a:pt x="2367250" y="1602137"/>
                </a:cubicBezTo>
                <a:lnTo>
                  <a:pt x="2354598" y="1614791"/>
                </a:lnTo>
                <a:lnTo>
                  <a:pt x="2341944" y="1627446"/>
                </a:lnTo>
                <a:lnTo>
                  <a:pt x="2341943" y="1640100"/>
                </a:lnTo>
                <a:lnTo>
                  <a:pt x="2347962" y="1639239"/>
                </a:lnTo>
                <a:lnTo>
                  <a:pt x="2340360" y="1652750"/>
                </a:lnTo>
                <a:cubicBezTo>
                  <a:pt x="2335613" y="1659078"/>
                  <a:pt x="2329289" y="1665405"/>
                  <a:pt x="2316635" y="1678061"/>
                </a:cubicBezTo>
                <a:lnTo>
                  <a:pt x="2316636" y="1690712"/>
                </a:lnTo>
                <a:lnTo>
                  <a:pt x="2316635" y="1703367"/>
                </a:lnTo>
                <a:cubicBezTo>
                  <a:pt x="2303982" y="1716018"/>
                  <a:pt x="2291328" y="1741328"/>
                  <a:pt x="2278674" y="1779284"/>
                </a:cubicBezTo>
                <a:cubicBezTo>
                  <a:pt x="2266024" y="1804596"/>
                  <a:pt x="2240714" y="1791941"/>
                  <a:pt x="2240716" y="1829903"/>
                </a:cubicBezTo>
                <a:lnTo>
                  <a:pt x="2228057" y="1829903"/>
                </a:lnTo>
                <a:cubicBezTo>
                  <a:pt x="2228060" y="1817244"/>
                  <a:pt x="2228057" y="1829903"/>
                  <a:pt x="2215409" y="1829900"/>
                </a:cubicBezTo>
                <a:lnTo>
                  <a:pt x="2215409" y="1855205"/>
                </a:lnTo>
                <a:lnTo>
                  <a:pt x="2215408" y="1867862"/>
                </a:lnTo>
                <a:cubicBezTo>
                  <a:pt x="2202754" y="1880516"/>
                  <a:pt x="2202754" y="1893173"/>
                  <a:pt x="2215409" y="1893168"/>
                </a:cubicBezTo>
                <a:cubicBezTo>
                  <a:pt x="2190101" y="1943783"/>
                  <a:pt x="2152139" y="1956437"/>
                  <a:pt x="2152139" y="1994397"/>
                </a:cubicBezTo>
                <a:cubicBezTo>
                  <a:pt x="2152139" y="1994397"/>
                  <a:pt x="2139485" y="2007051"/>
                  <a:pt x="2139485" y="2019704"/>
                </a:cubicBezTo>
                <a:lnTo>
                  <a:pt x="2139486" y="2032355"/>
                </a:lnTo>
                <a:lnTo>
                  <a:pt x="2139485" y="2045012"/>
                </a:lnTo>
                <a:cubicBezTo>
                  <a:pt x="2126832" y="2070317"/>
                  <a:pt x="2114180" y="2082972"/>
                  <a:pt x="2101526" y="2095623"/>
                </a:cubicBezTo>
                <a:cubicBezTo>
                  <a:pt x="2120505" y="2105114"/>
                  <a:pt x="2089662" y="2121723"/>
                  <a:pt x="2083730" y="2134771"/>
                </a:cubicBezTo>
                <a:lnTo>
                  <a:pt x="2088130" y="2144585"/>
                </a:lnTo>
                <a:lnTo>
                  <a:pt x="2087437" y="2146015"/>
                </a:lnTo>
                <a:cubicBezTo>
                  <a:pt x="2086893" y="2147621"/>
                  <a:pt x="2087289" y="2147819"/>
                  <a:pt x="2088870" y="2146236"/>
                </a:cubicBezTo>
                <a:lnTo>
                  <a:pt x="2088130" y="2144585"/>
                </a:lnTo>
                <a:lnTo>
                  <a:pt x="2091639" y="2137342"/>
                </a:lnTo>
                <a:cubicBezTo>
                  <a:pt x="2104689" y="2113026"/>
                  <a:pt x="2142649" y="2051340"/>
                  <a:pt x="2152139" y="2032358"/>
                </a:cubicBezTo>
                <a:cubicBezTo>
                  <a:pt x="2164790" y="2032358"/>
                  <a:pt x="2164793" y="2019704"/>
                  <a:pt x="2164793" y="2019704"/>
                </a:cubicBezTo>
                <a:lnTo>
                  <a:pt x="2177447" y="2007050"/>
                </a:lnTo>
                <a:cubicBezTo>
                  <a:pt x="2177447" y="1994397"/>
                  <a:pt x="2177447" y="1994397"/>
                  <a:pt x="2164794" y="1994397"/>
                </a:cubicBezTo>
                <a:cubicBezTo>
                  <a:pt x="2164793" y="1981743"/>
                  <a:pt x="2177446" y="1981743"/>
                  <a:pt x="2177447" y="1969089"/>
                </a:cubicBezTo>
                <a:cubicBezTo>
                  <a:pt x="2190101" y="1943783"/>
                  <a:pt x="2190100" y="1956437"/>
                  <a:pt x="2202754" y="1956437"/>
                </a:cubicBezTo>
                <a:cubicBezTo>
                  <a:pt x="2215408" y="1931130"/>
                  <a:pt x="2202754" y="1918476"/>
                  <a:pt x="2228057" y="1880516"/>
                </a:cubicBezTo>
                <a:cubicBezTo>
                  <a:pt x="2228058" y="1876299"/>
                  <a:pt x="2228058" y="1872080"/>
                  <a:pt x="2228060" y="1867862"/>
                </a:cubicBezTo>
                <a:lnTo>
                  <a:pt x="2240714" y="1867862"/>
                </a:lnTo>
                <a:cubicBezTo>
                  <a:pt x="2240714" y="1867862"/>
                  <a:pt x="2253365" y="1867862"/>
                  <a:pt x="2253370" y="1855208"/>
                </a:cubicBezTo>
                <a:lnTo>
                  <a:pt x="2253370" y="1842557"/>
                </a:lnTo>
                <a:lnTo>
                  <a:pt x="2240712" y="1842554"/>
                </a:lnTo>
                <a:cubicBezTo>
                  <a:pt x="2278674" y="1804596"/>
                  <a:pt x="2291328" y="1766636"/>
                  <a:pt x="2329289" y="1703364"/>
                </a:cubicBezTo>
                <a:lnTo>
                  <a:pt x="2329290" y="1716023"/>
                </a:lnTo>
                <a:lnTo>
                  <a:pt x="2341943" y="1703366"/>
                </a:lnTo>
                <a:lnTo>
                  <a:pt x="2341943" y="1690709"/>
                </a:lnTo>
                <a:cubicBezTo>
                  <a:pt x="2354597" y="1665407"/>
                  <a:pt x="2341944" y="1665407"/>
                  <a:pt x="2367250" y="1627446"/>
                </a:cubicBezTo>
                <a:lnTo>
                  <a:pt x="2379904" y="1627443"/>
                </a:lnTo>
                <a:lnTo>
                  <a:pt x="2379904" y="1614791"/>
                </a:lnTo>
                <a:cubicBezTo>
                  <a:pt x="2379902" y="1610574"/>
                  <a:pt x="2379902" y="1606356"/>
                  <a:pt x="2379900" y="1602140"/>
                </a:cubicBezTo>
                <a:cubicBezTo>
                  <a:pt x="2408372" y="1573670"/>
                  <a:pt x="2436844" y="1509612"/>
                  <a:pt x="2465318" y="1468683"/>
                </a:cubicBezTo>
                <a:lnTo>
                  <a:pt x="2481902" y="1450599"/>
                </a:lnTo>
                <a:lnTo>
                  <a:pt x="2579830" y="1265063"/>
                </a:lnTo>
                <a:cubicBezTo>
                  <a:pt x="2717198" y="1022537"/>
                  <a:pt x="2870026" y="786258"/>
                  <a:pt x="3038504" y="556154"/>
                </a:cubicBezTo>
                <a:cubicBezTo>
                  <a:pt x="3120582" y="445845"/>
                  <a:pt x="3206686" y="339281"/>
                  <a:pt x="3295808" y="235523"/>
                </a:cubicBezTo>
                <a:lnTo>
                  <a:pt x="3509334" y="0"/>
                </a:lnTo>
                <a:lnTo>
                  <a:pt x="9854218" y="0"/>
                </a:lnTo>
                <a:lnTo>
                  <a:pt x="9854218" y="10287000"/>
                </a:lnTo>
                <a:lnTo>
                  <a:pt x="4569194" y="10287000"/>
                </a:lnTo>
                <a:lnTo>
                  <a:pt x="4512034" y="10239735"/>
                </a:lnTo>
                <a:cubicBezTo>
                  <a:pt x="4483562" y="10219173"/>
                  <a:pt x="4455092" y="10200194"/>
                  <a:pt x="4429784" y="10181214"/>
                </a:cubicBezTo>
                <a:cubicBezTo>
                  <a:pt x="4429784" y="10168562"/>
                  <a:pt x="4417133" y="10168558"/>
                  <a:pt x="4404479" y="10143254"/>
                </a:cubicBezTo>
                <a:lnTo>
                  <a:pt x="4404479" y="10130601"/>
                </a:lnTo>
                <a:cubicBezTo>
                  <a:pt x="4391824" y="10117947"/>
                  <a:pt x="4391824" y="10105293"/>
                  <a:pt x="4366518" y="10092639"/>
                </a:cubicBezTo>
                <a:cubicBezTo>
                  <a:pt x="4366518" y="10092639"/>
                  <a:pt x="4366520" y="10079986"/>
                  <a:pt x="4353864" y="10079984"/>
                </a:cubicBezTo>
                <a:lnTo>
                  <a:pt x="4341210" y="10079986"/>
                </a:lnTo>
                <a:cubicBezTo>
                  <a:pt x="4341206" y="10092639"/>
                  <a:pt x="4353864" y="10092639"/>
                  <a:pt x="4366518" y="10105293"/>
                </a:cubicBezTo>
                <a:lnTo>
                  <a:pt x="4379172" y="10130601"/>
                </a:lnTo>
                <a:cubicBezTo>
                  <a:pt x="4379171" y="10134819"/>
                  <a:pt x="4379171" y="10139036"/>
                  <a:pt x="4379170" y="10143254"/>
                </a:cubicBezTo>
                <a:lnTo>
                  <a:pt x="4366518" y="10143254"/>
                </a:lnTo>
                <a:lnTo>
                  <a:pt x="4366518" y="10130601"/>
                </a:lnTo>
                <a:lnTo>
                  <a:pt x="4353864" y="10130602"/>
                </a:lnTo>
                <a:lnTo>
                  <a:pt x="4341210" y="10117947"/>
                </a:lnTo>
                <a:cubicBezTo>
                  <a:pt x="4341209" y="10105293"/>
                  <a:pt x="4328555" y="10105293"/>
                  <a:pt x="4328555" y="10105293"/>
                </a:cubicBezTo>
                <a:lnTo>
                  <a:pt x="4328555" y="10092639"/>
                </a:lnTo>
                <a:cubicBezTo>
                  <a:pt x="4328555" y="10092639"/>
                  <a:pt x="4328555" y="10079986"/>
                  <a:pt x="4315904" y="10079986"/>
                </a:cubicBezTo>
                <a:lnTo>
                  <a:pt x="4303250" y="10079985"/>
                </a:lnTo>
                <a:lnTo>
                  <a:pt x="4303250" y="10092639"/>
                </a:lnTo>
                <a:cubicBezTo>
                  <a:pt x="4315904" y="10092639"/>
                  <a:pt x="4315901" y="10105293"/>
                  <a:pt x="4315901" y="10105293"/>
                </a:cubicBezTo>
                <a:lnTo>
                  <a:pt x="4303250" y="10117946"/>
                </a:lnTo>
                <a:lnTo>
                  <a:pt x="4252632" y="10067332"/>
                </a:lnTo>
                <a:cubicBezTo>
                  <a:pt x="4252636" y="10079986"/>
                  <a:pt x="4265290" y="10092639"/>
                  <a:pt x="4252636" y="10092639"/>
                </a:cubicBezTo>
                <a:cubicBezTo>
                  <a:pt x="4252636" y="10092639"/>
                  <a:pt x="4239980" y="10079986"/>
                  <a:pt x="4227329" y="10079986"/>
                </a:cubicBezTo>
                <a:lnTo>
                  <a:pt x="4189368" y="10042026"/>
                </a:lnTo>
                <a:cubicBezTo>
                  <a:pt x="4176714" y="10029372"/>
                  <a:pt x="4151405" y="10016718"/>
                  <a:pt x="4138756" y="10004066"/>
                </a:cubicBezTo>
                <a:cubicBezTo>
                  <a:pt x="4151405" y="10004066"/>
                  <a:pt x="4164062" y="9991413"/>
                  <a:pt x="4189368" y="10016718"/>
                </a:cubicBezTo>
                <a:cubicBezTo>
                  <a:pt x="4176716" y="9978759"/>
                  <a:pt x="4164062" y="9991413"/>
                  <a:pt x="4126100" y="9940797"/>
                </a:cubicBezTo>
                <a:lnTo>
                  <a:pt x="4113446" y="9928143"/>
                </a:lnTo>
                <a:cubicBezTo>
                  <a:pt x="4126100" y="9940797"/>
                  <a:pt x="4138754" y="9928143"/>
                  <a:pt x="4138754" y="9928143"/>
                </a:cubicBezTo>
                <a:cubicBezTo>
                  <a:pt x="4138751" y="9915490"/>
                  <a:pt x="4126100" y="9915490"/>
                  <a:pt x="4126100" y="9902836"/>
                </a:cubicBezTo>
                <a:lnTo>
                  <a:pt x="4113446" y="9890182"/>
                </a:lnTo>
                <a:lnTo>
                  <a:pt x="4100792" y="9877532"/>
                </a:lnTo>
                <a:cubicBezTo>
                  <a:pt x="4088141" y="9890180"/>
                  <a:pt x="4100790" y="9890182"/>
                  <a:pt x="4100790" y="9890182"/>
                </a:cubicBezTo>
                <a:lnTo>
                  <a:pt x="4113444" y="9902836"/>
                </a:lnTo>
                <a:lnTo>
                  <a:pt x="4113446" y="9915490"/>
                </a:lnTo>
                <a:lnTo>
                  <a:pt x="4062832" y="9877532"/>
                </a:lnTo>
                <a:cubicBezTo>
                  <a:pt x="4075486" y="9902834"/>
                  <a:pt x="4050180" y="9877532"/>
                  <a:pt x="4062832" y="9902836"/>
                </a:cubicBezTo>
                <a:cubicBezTo>
                  <a:pt x="4037526" y="9890182"/>
                  <a:pt x="4024871" y="9877530"/>
                  <a:pt x="4012217" y="9877532"/>
                </a:cubicBezTo>
                <a:lnTo>
                  <a:pt x="4012217" y="9890182"/>
                </a:lnTo>
                <a:cubicBezTo>
                  <a:pt x="4012217" y="9877532"/>
                  <a:pt x="3999564" y="9864876"/>
                  <a:pt x="3999564" y="9864876"/>
                </a:cubicBezTo>
                <a:lnTo>
                  <a:pt x="3986910" y="9852222"/>
                </a:lnTo>
                <a:lnTo>
                  <a:pt x="3974254" y="9839571"/>
                </a:lnTo>
                <a:cubicBezTo>
                  <a:pt x="3974255" y="9843788"/>
                  <a:pt x="3974256" y="9848006"/>
                  <a:pt x="3974256" y="9852222"/>
                </a:cubicBezTo>
                <a:cubicBezTo>
                  <a:pt x="3961601" y="9852219"/>
                  <a:pt x="3948950" y="9839571"/>
                  <a:pt x="3936298" y="9826916"/>
                </a:cubicBezTo>
                <a:lnTo>
                  <a:pt x="3936296" y="9814262"/>
                </a:lnTo>
                <a:lnTo>
                  <a:pt x="3936298" y="9801610"/>
                </a:lnTo>
                <a:lnTo>
                  <a:pt x="3923640" y="9801610"/>
                </a:lnTo>
                <a:lnTo>
                  <a:pt x="3910988" y="9801610"/>
                </a:lnTo>
                <a:lnTo>
                  <a:pt x="3898332" y="9788956"/>
                </a:lnTo>
                <a:cubicBezTo>
                  <a:pt x="3898334" y="9784738"/>
                  <a:pt x="3898336" y="9780520"/>
                  <a:pt x="3898336" y="9776301"/>
                </a:cubicBezTo>
                <a:lnTo>
                  <a:pt x="3898336" y="9750996"/>
                </a:lnTo>
                <a:lnTo>
                  <a:pt x="3885682" y="9750996"/>
                </a:lnTo>
                <a:lnTo>
                  <a:pt x="3885680" y="9763644"/>
                </a:lnTo>
                <a:lnTo>
                  <a:pt x="3885682" y="9776301"/>
                </a:lnTo>
                <a:lnTo>
                  <a:pt x="3847722" y="9738340"/>
                </a:lnTo>
                <a:cubicBezTo>
                  <a:pt x="3835066" y="9738340"/>
                  <a:pt x="3847722" y="9750998"/>
                  <a:pt x="3847722" y="9763647"/>
                </a:cubicBezTo>
                <a:cubicBezTo>
                  <a:pt x="3847722" y="9750998"/>
                  <a:pt x="3835064" y="9750996"/>
                  <a:pt x="3835066" y="9738340"/>
                </a:cubicBezTo>
                <a:lnTo>
                  <a:pt x="3835067" y="9725686"/>
                </a:lnTo>
                <a:cubicBezTo>
                  <a:pt x="3809762" y="9687726"/>
                  <a:pt x="3784452" y="9662421"/>
                  <a:pt x="3759146" y="9649764"/>
                </a:cubicBezTo>
                <a:lnTo>
                  <a:pt x="3759146" y="9662421"/>
                </a:lnTo>
                <a:lnTo>
                  <a:pt x="3746490" y="9637114"/>
                </a:lnTo>
                <a:cubicBezTo>
                  <a:pt x="3746492" y="9624458"/>
                  <a:pt x="3746492" y="9624458"/>
                  <a:pt x="3733836" y="9624460"/>
                </a:cubicBezTo>
                <a:lnTo>
                  <a:pt x="3733836" y="9636734"/>
                </a:lnTo>
                <a:lnTo>
                  <a:pt x="3640518" y="9540630"/>
                </a:lnTo>
                <a:cubicBezTo>
                  <a:pt x="3607301" y="9510579"/>
                  <a:pt x="3575669" y="9485271"/>
                  <a:pt x="3544034" y="9459962"/>
                </a:cubicBezTo>
                <a:cubicBezTo>
                  <a:pt x="3480766" y="9409350"/>
                  <a:pt x="3417497" y="9346084"/>
                  <a:pt x="3379536" y="9270158"/>
                </a:cubicBezTo>
                <a:cubicBezTo>
                  <a:pt x="3328919" y="9219549"/>
                  <a:pt x="3253002" y="9181588"/>
                  <a:pt x="3240347" y="9118320"/>
                </a:cubicBezTo>
                <a:cubicBezTo>
                  <a:pt x="3215042" y="9093014"/>
                  <a:pt x="3227696" y="9118320"/>
                  <a:pt x="3227696" y="9118320"/>
                </a:cubicBezTo>
                <a:cubicBezTo>
                  <a:pt x="3202388" y="9055053"/>
                  <a:pt x="3126467" y="8991784"/>
                  <a:pt x="3075851" y="8903210"/>
                </a:cubicBezTo>
                <a:cubicBezTo>
                  <a:pt x="3063198" y="8903210"/>
                  <a:pt x="3075852" y="8915864"/>
                  <a:pt x="3063197" y="8915864"/>
                </a:cubicBezTo>
                <a:cubicBezTo>
                  <a:pt x="2999926" y="8839942"/>
                  <a:pt x="3088506" y="8890558"/>
                  <a:pt x="3025236" y="8827288"/>
                </a:cubicBezTo>
                <a:cubicBezTo>
                  <a:pt x="3012584" y="8827288"/>
                  <a:pt x="3037889" y="8852592"/>
                  <a:pt x="3025238" y="8865246"/>
                </a:cubicBezTo>
                <a:cubicBezTo>
                  <a:pt x="2987276" y="8801984"/>
                  <a:pt x="2898704" y="8726062"/>
                  <a:pt x="2924008" y="8688099"/>
                </a:cubicBezTo>
                <a:cubicBezTo>
                  <a:pt x="2911354" y="8675448"/>
                  <a:pt x="2886047" y="8662794"/>
                  <a:pt x="2873393" y="8650138"/>
                </a:cubicBezTo>
                <a:lnTo>
                  <a:pt x="2873393" y="8637488"/>
                </a:lnTo>
                <a:cubicBezTo>
                  <a:pt x="2873392" y="8633270"/>
                  <a:pt x="2873393" y="8629052"/>
                  <a:pt x="2873392" y="8624834"/>
                </a:cubicBezTo>
                <a:lnTo>
                  <a:pt x="2860744" y="8624834"/>
                </a:lnTo>
                <a:cubicBezTo>
                  <a:pt x="2721550" y="8422374"/>
                  <a:pt x="2607670" y="8245227"/>
                  <a:pt x="2506439" y="8042772"/>
                </a:cubicBezTo>
                <a:lnTo>
                  <a:pt x="2503470" y="8056143"/>
                </a:lnTo>
                <a:lnTo>
                  <a:pt x="2422608" y="7928891"/>
                </a:lnTo>
                <a:cubicBezTo>
                  <a:pt x="2395720" y="7875114"/>
                  <a:pt x="2373578" y="7821335"/>
                  <a:pt x="2354598" y="7777047"/>
                </a:cubicBezTo>
                <a:lnTo>
                  <a:pt x="2316635" y="7701123"/>
                </a:lnTo>
                <a:cubicBezTo>
                  <a:pt x="2303982" y="7688474"/>
                  <a:pt x="2278672" y="7650515"/>
                  <a:pt x="2266022" y="7637859"/>
                </a:cubicBezTo>
                <a:lnTo>
                  <a:pt x="2266022" y="7625202"/>
                </a:lnTo>
                <a:cubicBezTo>
                  <a:pt x="2240714" y="7536630"/>
                  <a:pt x="2215409" y="7498670"/>
                  <a:pt x="2164794" y="7397444"/>
                </a:cubicBezTo>
                <a:lnTo>
                  <a:pt x="2164793" y="7384790"/>
                </a:lnTo>
                <a:cubicBezTo>
                  <a:pt x="2152139" y="7359483"/>
                  <a:pt x="2139482" y="7334177"/>
                  <a:pt x="2126832" y="7334175"/>
                </a:cubicBezTo>
                <a:lnTo>
                  <a:pt x="2114180" y="7346829"/>
                </a:lnTo>
                <a:cubicBezTo>
                  <a:pt x="2114178" y="7359480"/>
                  <a:pt x="2126832" y="7372134"/>
                  <a:pt x="2126832" y="7372134"/>
                </a:cubicBezTo>
                <a:cubicBezTo>
                  <a:pt x="2139486" y="7372133"/>
                  <a:pt x="2139486" y="7384790"/>
                  <a:pt x="2139485" y="7397444"/>
                </a:cubicBezTo>
                <a:cubicBezTo>
                  <a:pt x="2152139" y="7460709"/>
                  <a:pt x="2177447" y="7536632"/>
                  <a:pt x="2202752" y="7549284"/>
                </a:cubicBezTo>
                <a:cubicBezTo>
                  <a:pt x="2190101" y="7561940"/>
                  <a:pt x="2215408" y="7587245"/>
                  <a:pt x="2240714" y="7637859"/>
                </a:cubicBezTo>
                <a:cubicBezTo>
                  <a:pt x="2240714" y="7637859"/>
                  <a:pt x="2253368" y="7650515"/>
                  <a:pt x="2253368" y="7663166"/>
                </a:cubicBezTo>
                <a:cubicBezTo>
                  <a:pt x="2256530" y="7672658"/>
                  <a:pt x="2261276" y="7686891"/>
                  <a:pt x="2267009" y="7702709"/>
                </a:cubicBezTo>
                <a:lnTo>
                  <a:pt x="2268472" y="7706363"/>
                </a:lnTo>
                <a:lnTo>
                  <a:pt x="2183772" y="7539792"/>
                </a:lnTo>
                <a:cubicBezTo>
                  <a:pt x="2152139" y="7482852"/>
                  <a:pt x="2120506" y="7429077"/>
                  <a:pt x="2088870" y="7372134"/>
                </a:cubicBezTo>
                <a:lnTo>
                  <a:pt x="2076218" y="7359483"/>
                </a:lnTo>
                <a:lnTo>
                  <a:pt x="2076220" y="7346829"/>
                </a:lnTo>
                <a:cubicBezTo>
                  <a:pt x="2025605" y="7194987"/>
                  <a:pt x="1974989" y="7030493"/>
                  <a:pt x="1911722" y="6815382"/>
                </a:cubicBezTo>
                <a:cubicBezTo>
                  <a:pt x="1899066" y="6777419"/>
                  <a:pt x="1873760" y="6726804"/>
                  <a:pt x="1861103" y="6676193"/>
                </a:cubicBezTo>
                <a:cubicBezTo>
                  <a:pt x="1861106" y="6650886"/>
                  <a:pt x="1861106" y="6612926"/>
                  <a:pt x="1861103" y="6625580"/>
                </a:cubicBezTo>
                <a:cubicBezTo>
                  <a:pt x="1861106" y="6621362"/>
                  <a:pt x="1861104" y="6617144"/>
                  <a:pt x="1861106" y="6612926"/>
                </a:cubicBezTo>
                <a:cubicBezTo>
                  <a:pt x="1848454" y="6600269"/>
                  <a:pt x="1861106" y="6574965"/>
                  <a:pt x="1861106" y="6574965"/>
                </a:cubicBezTo>
                <a:cubicBezTo>
                  <a:pt x="1848455" y="6511697"/>
                  <a:pt x="1823146" y="6435776"/>
                  <a:pt x="1810492" y="6359856"/>
                </a:cubicBezTo>
                <a:lnTo>
                  <a:pt x="1810492" y="6347198"/>
                </a:lnTo>
                <a:lnTo>
                  <a:pt x="1810493" y="6334550"/>
                </a:lnTo>
                <a:cubicBezTo>
                  <a:pt x="1810492" y="6321896"/>
                  <a:pt x="1797840" y="6309240"/>
                  <a:pt x="1797844" y="6296589"/>
                </a:cubicBezTo>
                <a:cubicBezTo>
                  <a:pt x="1797840" y="6292370"/>
                  <a:pt x="1797840" y="6288152"/>
                  <a:pt x="1797840" y="6283932"/>
                </a:cubicBezTo>
                <a:cubicBezTo>
                  <a:pt x="1797842" y="6258626"/>
                  <a:pt x="1785185" y="6233319"/>
                  <a:pt x="1785185" y="6208014"/>
                </a:cubicBezTo>
                <a:cubicBezTo>
                  <a:pt x="1785185" y="6195359"/>
                  <a:pt x="1785185" y="6182703"/>
                  <a:pt x="1797839" y="6182706"/>
                </a:cubicBezTo>
                <a:cubicBezTo>
                  <a:pt x="1797839" y="6170052"/>
                  <a:pt x="1785185" y="6157400"/>
                  <a:pt x="1785185" y="6170054"/>
                </a:cubicBezTo>
                <a:cubicBezTo>
                  <a:pt x="1785185" y="6144743"/>
                  <a:pt x="1772532" y="6132092"/>
                  <a:pt x="1772531" y="6106785"/>
                </a:cubicBezTo>
                <a:lnTo>
                  <a:pt x="1785185" y="6094131"/>
                </a:lnTo>
                <a:cubicBezTo>
                  <a:pt x="1772531" y="6005558"/>
                  <a:pt x="1772531" y="5929635"/>
                  <a:pt x="1759878" y="5841063"/>
                </a:cubicBezTo>
                <a:cubicBezTo>
                  <a:pt x="1759878" y="5853714"/>
                  <a:pt x="1772531" y="5853713"/>
                  <a:pt x="1772531" y="5853713"/>
                </a:cubicBezTo>
                <a:cubicBezTo>
                  <a:pt x="1759878" y="5803103"/>
                  <a:pt x="1759878" y="5765139"/>
                  <a:pt x="1747224" y="5714525"/>
                </a:cubicBezTo>
                <a:cubicBezTo>
                  <a:pt x="1734570" y="5613297"/>
                  <a:pt x="1734570" y="5512070"/>
                  <a:pt x="1747224" y="5410842"/>
                </a:cubicBezTo>
                <a:lnTo>
                  <a:pt x="1759878" y="5398188"/>
                </a:lnTo>
                <a:lnTo>
                  <a:pt x="1759878" y="5372882"/>
                </a:lnTo>
                <a:cubicBezTo>
                  <a:pt x="1759882" y="5360228"/>
                  <a:pt x="1759882" y="5360228"/>
                  <a:pt x="1747224" y="5360225"/>
                </a:cubicBezTo>
                <a:lnTo>
                  <a:pt x="1747224" y="5347577"/>
                </a:lnTo>
                <a:cubicBezTo>
                  <a:pt x="1747228" y="5334921"/>
                  <a:pt x="1747224" y="5322264"/>
                  <a:pt x="1747224" y="5309616"/>
                </a:cubicBezTo>
                <a:lnTo>
                  <a:pt x="1747224" y="5284304"/>
                </a:lnTo>
                <a:cubicBezTo>
                  <a:pt x="1747224" y="5271653"/>
                  <a:pt x="1747228" y="5246345"/>
                  <a:pt x="1734570" y="5221037"/>
                </a:cubicBezTo>
                <a:lnTo>
                  <a:pt x="1747226" y="5221038"/>
                </a:lnTo>
                <a:lnTo>
                  <a:pt x="1747224" y="5208387"/>
                </a:lnTo>
                <a:lnTo>
                  <a:pt x="1747224" y="5195732"/>
                </a:lnTo>
                <a:lnTo>
                  <a:pt x="1734570" y="5195730"/>
                </a:lnTo>
                <a:lnTo>
                  <a:pt x="1734570" y="5157770"/>
                </a:lnTo>
                <a:cubicBezTo>
                  <a:pt x="1747224" y="5170427"/>
                  <a:pt x="1747226" y="5183078"/>
                  <a:pt x="1759878" y="5183081"/>
                </a:cubicBezTo>
                <a:lnTo>
                  <a:pt x="1759878" y="5170424"/>
                </a:lnTo>
                <a:cubicBezTo>
                  <a:pt x="1823147" y="5334920"/>
                  <a:pt x="1848455" y="5524721"/>
                  <a:pt x="1861106" y="5663910"/>
                </a:cubicBezTo>
                <a:cubicBezTo>
                  <a:pt x="1861108" y="5676567"/>
                  <a:pt x="1861108" y="5676567"/>
                  <a:pt x="1873760" y="5676567"/>
                </a:cubicBezTo>
                <a:lnTo>
                  <a:pt x="1873760" y="5663913"/>
                </a:lnTo>
                <a:lnTo>
                  <a:pt x="1873762" y="5651256"/>
                </a:lnTo>
                <a:cubicBezTo>
                  <a:pt x="1861106" y="5512070"/>
                  <a:pt x="1835801" y="5309616"/>
                  <a:pt x="1772531" y="5145120"/>
                </a:cubicBezTo>
                <a:cubicBezTo>
                  <a:pt x="1772531" y="5081852"/>
                  <a:pt x="1747226" y="5069196"/>
                  <a:pt x="1747226" y="5005928"/>
                </a:cubicBezTo>
                <a:cubicBezTo>
                  <a:pt x="1734572" y="4980623"/>
                  <a:pt x="1721916" y="4980624"/>
                  <a:pt x="1709264" y="4980624"/>
                </a:cubicBezTo>
                <a:cubicBezTo>
                  <a:pt x="1709266" y="4930010"/>
                  <a:pt x="1709266" y="4879394"/>
                  <a:pt x="1721916" y="4828781"/>
                </a:cubicBezTo>
                <a:cubicBezTo>
                  <a:pt x="1721916" y="4828781"/>
                  <a:pt x="1721916" y="4816124"/>
                  <a:pt x="1709264" y="4816124"/>
                </a:cubicBezTo>
                <a:lnTo>
                  <a:pt x="1709266" y="4828781"/>
                </a:lnTo>
                <a:cubicBezTo>
                  <a:pt x="1696610" y="4879395"/>
                  <a:pt x="1696610" y="4930007"/>
                  <a:pt x="1696613" y="4980624"/>
                </a:cubicBezTo>
                <a:cubicBezTo>
                  <a:pt x="1696613" y="4993277"/>
                  <a:pt x="1683956" y="4993277"/>
                  <a:pt x="1683956" y="4993277"/>
                </a:cubicBezTo>
                <a:cubicBezTo>
                  <a:pt x="1683956" y="4993277"/>
                  <a:pt x="1683956" y="4980623"/>
                  <a:pt x="1671304" y="4980624"/>
                </a:cubicBezTo>
                <a:cubicBezTo>
                  <a:pt x="1658650" y="4967967"/>
                  <a:pt x="1671304" y="4955313"/>
                  <a:pt x="1671304" y="4917353"/>
                </a:cubicBezTo>
                <a:cubicBezTo>
                  <a:pt x="1671305" y="4904702"/>
                  <a:pt x="1683956" y="4879392"/>
                  <a:pt x="1683956" y="4866741"/>
                </a:cubicBezTo>
                <a:lnTo>
                  <a:pt x="1683958" y="4854090"/>
                </a:lnTo>
                <a:lnTo>
                  <a:pt x="1683956" y="4841432"/>
                </a:lnTo>
                <a:lnTo>
                  <a:pt x="1696610" y="4828776"/>
                </a:lnTo>
                <a:lnTo>
                  <a:pt x="1696610" y="4816127"/>
                </a:lnTo>
                <a:lnTo>
                  <a:pt x="1696610" y="4803474"/>
                </a:lnTo>
                <a:cubicBezTo>
                  <a:pt x="1683956" y="4790820"/>
                  <a:pt x="1683956" y="4790820"/>
                  <a:pt x="1683956" y="4803471"/>
                </a:cubicBezTo>
                <a:lnTo>
                  <a:pt x="1671308" y="4816127"/>
                </a:lnTo>
                <a:cubicBezTo>
                  <a:pt x="1671304" y="4790820"/>
                  <a:pt x="1671304" y="4778163"/>
                  <a:pt x="1671304" y="4752860"/>
                </a:cubicBezTo>
                <a:lnTo>
                  <a:pt x="1671304" y="4727555"/>
                </a:lnTo>
                <a:cubicBezTo>
                  <a:pt x="1671304" y="4714899"/>
                  <a:pt x="1658650" y="4714898"/>
                  <a:pt x="1658650" y="4702250"/>
                </a:cubicBezTo>
                <a:cubicBezTo>
                  <a:pt x="1671304" y="4676942"/>
                  <a:pt x="1671304" y="4651632"/>
                  <a:pt x="1671304" y="4626324"/>
                </a:cubicBezTo>
                <a:cubicBezTo>
                  <a:pt x="1671305" y="4601019"/>
                  <a:pt x="1671304" y="4575713"/>
                  <a:pt x="1683956" y="4563062"/>
                </a:cubicBezTo>
                <a:lnTo>
                  <a:pt x="1683958" y="4588368"/>
                </a:lnTo>
                <a:cubicBezTo>
                  <a:pt x="1696612" y="4601021"/>
                  <a:pt x="1683956" y="4626326"/>
                  <a:pt x="1683960" y="4638981"/>
                </a:cubicBezTo>
                <a:cubicBezTo>
                  <a:pt x="1683958" y="4643199"/>
                  <a:pt x="1683958" y="4647417"/>
                  <a:pt x="1683958" y="4651632"/>
                </a:cubicBezTo>
                <a:cubicBezTo>
                  <a:pt x="1683956" y="4676942"/>
                  <a:pt x="1696610" y="4702250"/>
                  <a:pt x="1696612" y="4714899"/>
                </a:cubicBezTo>
                <a:lnTo>
                  <a:pt x="1709264" y="4714898"/>
                </a:lnTo>
                <a:lnTo>
                  <a:pt x="1721918" y="4702250"/>
                </a:lnTo>
                <a:lnTo>
                  <a:pt x="1734570" y="4689593"/>
                </a:lnTo>
                <a:lnTo>
                  <a:pt x="1734570" y="4676942"/>
                </a:lnTo>
                <a:cubicBezTo>
                  <a:pt x="1734572" y="4672725"/>
                  <a:pt x="1734572" y="4668506"/>
                  <a:pt x="1734574" y="4664288"/>
                </a:cubicBezTo>
                <a:lnTo>
                  <a:pt x="1721916" y="4676942"/>
                </a:lnTo>
                <a:lnTo>
                  <a:pt x="1709264" y="4689597"/>
                </a:lnTo>
                <a:cubicBezTo>
                  <a:pt x="1709264" y="4676942"/>
                  <a:pt x="1696613" y="4664288"/>
                  <a:pt x="1696610" y="4651632"/>
                </a:cubicBezTo>
                <a:lnTo>
                  <a:pt x="1696610" y="4575714"/>
                </a:lnTo>
                <a:lnTo>
                  <a:pt x="1696610" y="4537751"/>
                </a:lnTo>
                <a:lnTo>
                  <a:pt x="1696610" y="4487138"/>
                </a:lnTo>
                <a:cubicBezTo>
                  <a:pt x="1696610" y="4474482"/>
                  <a:pt x="1696610" y="4461833"/>
                  <a:pt x="1709267" y="4436526"/>
                </a:cubicBezTo>
                <a:cubicBezTo>
                  <a:pt x="1709266" y="4432308"/>
                  <a:pt x="1709266" y="4428090"/>
                  <a:pt x="1709264" y="4423871"/>
                </a:cubicBezTo>
                <a:lnTo>
                  <a:pt x="1709264" y="4385910"/>
                </a:lnTo>
                <a:lnTo>
                  <a:pt x="1721916" y="4398566"/>
                </a:lnTo>
                <a:lnTo>
                  <a:pt x="1734570" y="4373259"/>
                </a:lnTo>
                <a:cubicBezTo>
                  <a:pt x="1721918" y="4360605"/>
                  <a:pt x="1721916" y="4347947"/>
                  <a:pt x="1721916" y="4347947"/>
                </a:cubicBezTo>
                <a:lnTo>
                  <a:pt x="1734570" y="4335296"/>
                </a:lnTo>
                <a:cubicBezTo>
                  <a:pt x="1734570" y="4322646"/>
                  <a:pt x="1734570" y="4322646"/>
                  <a:pt x="1721916" y="4322646"/>
                </a:cubicBezTo>
                <a:lnTo>
                  <a:pt x="1721918" y="4297335"/>
                </a:lnTo>
                <a:cubicBezTo>
                  <a:pt x="1721918" y="4284683"/>
                  <a:pt x="1734572" y="4272029"/>
                  <a:pt x="1734570" y="4259375"/>
                </a:cubicBezTo>
                <a:lnTo>
                  <a:pt x="1747226" y="4246719"/>
                </a:lnTo>
                <a:lnTo>
                  <a:pt x="1747224" y="4221419"/>
                </a:lnTo>
                <a:cubicBezTo>
                  <a:pt x="1747226" y="4208762"/>
                  <a:pt x="1747224" y="4196109"/>
                  <a:pt x="1759880" y="4183454"/>
                </a:cubicBezTo>
                <a:cubicBezTo>
                  <a:pt x="1759882" y="4170800"/>
                  <a:pt x="1759880" y="4158146"/>
                  <a:pt x="1759880" y="4158146"/>
                </a:cubicBezTo>
                <a:cubicBezTo>
                  <a:pt x="1759878" y="4145495"/>
                  <a:pt x="1759882" y="4132838"/>
                  <a:pt x="1759882" y="4132838"/>
                </a:cubicBezTo>
                <a:lnTo>
                  <a:pt x="1747226" y="4145492"/>
                </a:lnTo>
                <a:lnTo>
                  <a:pt x="1747224" y="4094879"/>
                </a:lnTo>
                <a:cubicBezTo>
                  <a:pt x="1747224" y="4082222"/>
                  <a:pt x="1759878" y="4069572"/>
                  <a:pt x="1759878" y="4056920"/>
                </a:cubicBezTo>
                <a:lnTo>
                  <a:pt x="1759880" y="4044264"/>
                </a:lnTo>
                <a:lnTo>
                  <a:pt x="1759878" y="4018959"/>
                </a:lnTo>
                <a:lnTo>
                  <a:pt x="1772531" y="4018959"/>
                </a:lnTo>
                <a:lnTo>
                  <a:pt x="1759878" y="4082226"/>
                </a:lnTo>
                <a:lnTo>
                  <a:pt x="1759878" y="4094879"/>
                </a:lnTo>
                <a:lnTo>
                  <a:pt x="1772532" y="4082226"/>
                </a:lnTo>
                <a:lnTo>
                  <a:pt x="1772531" y="4018959"/>
                </a:lnTo>
                <a:lnTo>
                  <a:pt x="1785185" y="4018956"/>
                </a:lnTo>
                <a:cubicBezTo>
                  <a:pt x="1797839" y="4006302"/>
                  <a:pt x="1797839" y="4006302"/>
                  <a:pt x="1797839" y="3993647"/>
                </a:cubicBezTo>
                <a:lnTo>
                  <a:pt x="1797839" y="3980997"/>
                </a:lnTo>
                <a:cubicBezTo>
                  <a:pt x="1797839" y="3968345"/>
                  <a:pt x="1785185" y="3955692"/>
                  <a:pt x="1785185" y="3943038"/>
                </a:cubicBezTo>
                <a:cubicBezTo>
                  <a:pt x="1785188" y="3938820"/>
                  <a:pt x="1785186" y="3934605"/>
                  <a:pt x="1785188" y="3930384"/>
                </a:cubicBezTo>
                <a:cubicBezTo>
                  <a:pt x="1797839" y="3930381"/>
                  <a:pt x="1810492" y="3930381"/>
                  <a:pt x="1797839" y="3892421"/>
                </a:cubicBezTo>
                <a:cubicBezTo>
                  <a:pt x="1810492" y="3854460"/>
                  <a:pt x="1823147" y="3829157"/>
                  <a:pt x="1823146" y="3803846"/>
                </a:cubicBezTo>
                <a:cubicBezTo>
                  <a:pt x="1835801" y="3765888"/>
                  <a:pt x="1835800" y="3740582"/>
                  <a:pt x="1848454" y="3702623"/>
                </a:cubicBezTo>
                <a:lnTo>
                  <a:pt x="1848454" y="3689967"/>
                </a:lnTo>
                <a:cubicBezTo>
                  <a:pt x="1861108" y="3677310"/>
                  <a:pt x="1873760" y="3639353"/>
                  <a:pt x="1873760" y="3614048"/>
                </a:cubicBezTo>
                <a:cubicBezTo>
                  <a:pt x="1886414" y="3576086"/>
                  <a:pt x="1886414" y="3525473"/>
                  <a:pt x="1899068" y="3487509"/>
                </a:cubicBezTo>
                <a:cubicBezTo>
                  <a:pt x="1911722" y="3462206"/>
                  <a:pt x="1911720" y="3424242"/>
                  <a:pt x="1924374" y="3398939"/>
                </a:cubicBezTo>
                <a:cubicBezTo>
                  <a:pt x="1937026" y="3373631"/>
                  <a:pt x="1937028" y="3348326"/>
                  <a:pt x="1937030" y="3323013"/>
                </a:cubicBezTo>
                <a:cubicBezTo>
                  <a:pt x="1962336" y="3310359"/>
                  <a:pt x="1974986" y="3297705"/>
                  <a:pt x="1962335" y="3259749"/>
                </a:cubicBezTo>
                <a:lnTo>
                  <a:pt x="1991070" y="3218426"/>
                </a:lnTo>
                <a:lnTo>
                  <a:pt x="2009375" y="3131484"/>
                </a:lnTo>
                <a:lnTo>
                  <a:pt x="2101524" y="2813634"/>
                </a:lnTo>
                <a:cubicBezTo>
                  <a:pt x="2101524" y="2810495"/>
                  <a:pt x="2101523" y="2807357"/>
                  <a:pt x="2101523" y="2804220"/>
                </a:cubicBezTo>
                <a:lnTo>
                  <a:pt x="2101522" y="2791569"/>
                </a:lnTo>
                <a:cubicBezTo>
                  <a:pt x="2101526" y="2778915"/>
                  <a:pt x="2101522" y="2791569"/>
                  <a:pt x="2088870" y="2791569"/>
                </a:cubicBezTo>
                <a:cubicBezTo>
                  <a:pt x="2088870" y="2791569"/>
                  <a:pt x="2088868" y="2778912"/>
                  <a:pt x="2088870" y="2766260"/>
                </a:cubicBezTo>
                <a:cubicBezTo>
                  <a:pt x="2095198" y="2766261"/>
                  <a:pt x="2098360" y="2766260"/>
                  <a:pt x="2103107" y="2764679"/>
                </a:cubicBezTo>
                <a:lnTo>
                  <a:pt x="2117687" y="2757873"/>
                </a:lnTo>
                <a:lnTo>
                  <a:pt x="2150044" y="2646270"/>
                </a:lnTo>
                <a:lnTo>
                  <a:pt x="2170826" y="2589693"/>
                </a:lnTo>
                <a:lnTo>
                  <a:pt x="2152136" y="2627073"/>
                </a:lnTo>
                <a:cubicBezTo>
                  <a:pt x="2152139" y="2639726"/>
                  <a:pt x="2139486" y="2665034"/>
                  <a:pt x="2139486" y="2677683"/>
                </a:cubicBezTo>
                <a:lnTo>
                  <a:pt x="2126832" y="2677683"/>
                </a:lnTo>
                <a:cubicBezTo>
                  <a:pt x="2152136" y="2627073"/>
                  <a:pt x="2164793" y="2576459"/>
                  <a:pt x="2190101" y="2525843"/>
                </a:cubicBezTo>
                <a:lnTo>
                  <a:pt x="2193160" y="2528904"/>
                </a:lnTo>
                <a:lnTo>
                  <a:pt x="2326253" y="2166623"/>
                </a:lnTo>
                <a:cubicBezTo>
                  <a:pt x="2390723" y="2007636"/>
                  <a:pt x="2460824" y="1849539"/>
                  <a:pt x="2536276" y="1692287"/>
                </a:cubicBezTo>
                <a:cubicBezTo>
                  <a:pt x="2609657" y="1542369"/>
                  <a:pt x="2693399" y="1392075"/>
                  <a:pt x="2779430" y="1247916"/>
                </a:cubicBezTo>
                <a:cubicBezTo>
                  <a:pt x="2792879" y="1218395"/>
                  <a:pt x="2808626" y="1195008"/>
                  <a:pt x="2770664" y="1177716"/>
                </a:cubicBezTo>
                <a:cubicBezTo>
                  <a:pt x="2761174" y="1173392"/>
                  <a:pt x="2754269" y="1172477"/>
                  <a:pt x="2749036" y="1173831"/>
                </a:cubicBezTo>
                <a:cubicBezTo>
                  <a:pt x="2733335" y="1177899"/>
                  <a:pt x="2732668" y="1202424"/>
                  <a:pt x="2722301" y="1216800"/>
                </a:cubicBezTo>
                <a:cubicBezTo>
                  <a:pt x="2705008" y="1254761"/>
                  <a:pt x="2685796" y="1296938"/>
                  <a:pt x="2664288" y="1332978"/>
                </a:cubicBezTo>
                <a:cubicBezTo>
                  <a:pt x="2499482" y="1650062"/>
                  <a:pt x="2317805" y="1959462"/>
                  <a:pt x="2203618" y="2299605"/>
                </a:cubicBezTo>
                <a:cubicBezTo>
                  <a:pt x="1980254" y="2946521"/>
                  <a:pt x="1775682" y="3596906"/>
                  <a:pt x="1707262" y="4283838"/>
                </a:cubicBezTo>
                <a:cubicBezTo>
                  <a:pt x="1707638" y="4294197"/>
                  <a:pt x="1704170" y="4312989"/>
                  <a:pt x="1681160" y="4307601"/>
                </a:cubicBezTo>
                <a:cubicBezTo>
                  <a:pt x="1657772" y="4291851"/>
                  <a:pt x="1667380" y="4270763"/>
                  <a:pt x="1666626" y="4250051"/>
                </a:cubicBezTo>
                <a:cubicBezTo>
                  <a:pt x="1662954" y="4034477"/>
                  <a:pt x="1719882" y="3831227"/>
                  <a:pt x="1755719" y="3618369"/>
                </a:cubicBezTo>
                <a:cubicBezTo>
                  <a:pt x="1848402" y="3057074"/>
                  <a:pt x="2000620" y="2521628"/>
                  <a:pt x="2213906" y="2011451"/>
                </a:cubicBezTo>
                <a:lnTo>
                  <a:pt x="2291730" y="1839899"/>
                </a:lnTo>
                <a:lnTo>
                  <a:pt x="2270768" y="1875771"/>
                </a:lnTo>
                <a:cubicBezTo>
                  <a:pt x="2250203" y="1912149"/>
                  <a:pt x="2234388" y="1943786"/>
                  <a:pt x="2228062" y="1969091"/>
                </a:cubicBezTo>
                <a:cubicBezTo>
                  <a:pt x="2190100" y="2032358"/>
                  <a:pt x="2139485" y="2120933"/>
                  <a:pt x="2088868" y="2209505"/>
                </a:cubicBezTo>
                <a:cubicBezTo>
                  <a:pt x="2050910" y="2298083"/>
                  <a:pt x="2012950" y="2386658"/>
                  <a:pt x="1987640" y="2449925"/>
                </a:cubicBezTo>
                <a:lnTo>
                  <a:pt x="1974989" y="2462577"/>
                </a:lnTo>
                <a:lnTo>
                  <a:pt x="1974990" y="2475228"/>
                </a:lnTo>
                <a:lnTo>
                  <a:pt x="1987643" y="2475230"/>
                </a:lnTo>
                <a:cubicBezTo>
                  <a:pt x="1962336" y="2513190"/>
                  <a:pt x="1949678" y="2589114"/>
                  <a:pt x="1974989" y="2538498"/>
                </a:cubicBezTo>
                <a:lnTo>
                  <a:pt x="1974989" y="2551151"/>
                </a:lnTo>
                <a:cubicBezTo>
                  <a:pt x="1974989" y="2551151"/>
                  <a:pt x="1974990" y="2563805"/>
                  <a:pt x="1987643" y="2551154"/>
                </a:cubicBezTo>
                <a:lnTo>
                  <a:pt x="2000297" y="2551154"/>
                </a:lnTo>
                <a:cubicBezTo>
                  <a:pt x="1987644" y="2563805"/>
                  <a:pt x="1987643" y="2576460"/>
                  <a:pt x="2000296" y="2563802"/>
                </a:cubicBezTo>
                <a:cubicBezTo>
                  <a:pt x="1962335" y="2601765"/>
                  <a:pt x="1987643" y="2614421"/>
                  <a:pt x="1962335" y="2652381"/>
                </a:cubicBezTo>
                <a:cubicBezTo>
                  <a:pt x="1962335" y="2601765"/>
                  <a:pt x="1949682" y="2627075"/>
                  <a:pt x="1924374" y="2690342"/>
                </a:cubicBezTo>
                <a:lnTo>
                  <a:pt x="1949678" y="2690340"/>
                </a:lnTo>
                <a:cubicBezTo>
                  <a:pt x="1899068" y="2791571"/>
                  <a:pt x="1911722" y="2804220"/>
                  <a:pt x="1873757" y="2867490"/>
                </a:cubicBezTo>
                <a:lnTo>
                  <a:pt x="1886414" y="2880144"/>
                </a:lnTo>
                <a:cubicBezTo>
                  <a:pt x="1886412" y="2892795"/>
                  <a:pt x="1873760" y="2905448"/>
                  <a:pt x="1861106" y="2905451"/>
                </a:cubicBezTo>
                <a:cubicBezTo>
                  <a:pt x="1861106" y="2930756"/>
                  <a:pt x="1873758" y="2918102"/>
                  <a:pt x="1861108" y="2943410"/>
                </a:cubicBezTo>
                <a:cubicBezTo>
                  <a:pt x="1835796" y="3006680"/>
                  <a:pt x="1810493" y="3082601"/>
                  <a:pt x="1772531" y="3196478"/>
                </a:cubicBezTo>
                <a:cubicBezTo>
                  <a:pt x="1759882" y="3234438"/>
                  <a:pt x="1747226" y="3259749"/>
                  <a:pt x="1747226" y="3272402"/>
                </a:cubicBezTo>
                <a:cubicBezTo>
                  <a:pt x="1709267" y="3398937"/>
                  <a:pt x="1683956" y="3576087"/>
                  <a:pt x="1645997" y="3576087"/>
                </a:cubicBezTo>
                <a:cubicBezTo>
                  <a:pt x="1658652" y="3614048"/>
                  <a:pt x="1645997" y="3614048"/>
                  <a:pt x="1633342" y="3689967"/>
                </a:cubicBezTo>
                <a:cubicBezTo>
                  <a:pt x="1620689" y="3740580"/>
                  <a:pt x="1620690" y="3639353"/>
                  <a:pt x="1608035" y="3715275"/>
                </a:cubicBezTo>
                <a:cubicBezTo>
                  <a:pt x="1595381" y="3689967"/>
                  <a:pt x="1582726" y="3740580"/>
                  <a:pt x="1595384" y="3677315"/>
                </a:cubicBezTo>
                <a:cubicBezTo>
                  <a:pt x="1582727" y="3677310"/>
                  <a:pt x="1582726" y="3727928"/>
                  <a:pt x="1570074" y="3727928"/>
                </a:cubicBezTo>
                <a:lnTo>
                  <a:pt x="1570076" y="3740582"/>
                </a:lnTo>
                <a:cubicBezTo>
                  <a:pt x="1570076" y="3740582"/>
                  <a:pt x="1557422" y="3727925"/>
                  <a:pt x="1557420" y="3740582"/>
                </a:cubicBezTo>
                <a:lnTo>
                  <a:pt x="1557422" y="3753236"/>
                </a:lnTo>
                <a:lnTo>
                  <a:pt x="1544766" y="3765888"/>
                </a:lnTo>
                <a:cubicBezTo>
                  <a:pt x="1544768" y="3778539"/>
                  <a:pt x="1544766" y="3791196"/>
                  <a:pt x="1532116" y="3816503"/>
                </a:cubicBezTo>
                <a:cubicBezTo>
                  <a:pt x="1506806" y="3892424"/>
                  <a:pt x="1506806" y="3930384"/>
                  <a:pt x="1494154" y="3955688"/>
                </a:cubicBezTo>
                <a:cubicBezTo>
                  <a:pt x="1494152" y="3943040"/>
                  <a:pt x="1494154" y="3955688"/>
                  <a:pt x="1481500" y="3968345"/>
                </a:cubicBezTo>
                <a:lnTo>
                  <a:pt x="1481500" y="3993647"/>
                </a:lnTo>
                <a:lnTo>
                  <a:pt x="1481501" y="4006304"/>
                </a:lnTo>
                <a:cubicBezTo>
                  <a:pt x="1434052" y="4006302"/>
                  <a:pt x="1407952" y="4113069"/>
                  <a:pt x="1381853" y="4214495"/>
                </a:cubicBezTo>
                <a:lnTo>
                  <a:pt x="1368499" y="4261914"/>
                </a:lnTo>
                <a:lnTo>
                  <a:pt x="1368140" y="4265309"/>
                </a:lnTo>
                <a:cubicBezTo>
                  <a:pt x="1376641" y="4249685"/>
                  <a:pt x="1379215" y="4267281"/>
                  <a:pt x="1388314" y="4280324"/>
                </a:cubicBezTo>
                <a:cubicBezTo>
                  <a:pt x="1389514" y="4337666"/>
                  <a:pt x="1377062" y="4375437"/>
                  <a:pt x="1371136" y="4408659"/>
                </a:cubicBezTo>
                <a:cubicBezTo>
                  <a:pt x="1365209" y="4441880"/>
                  <a:pt x="1357309" y="4486176"/>
                  <a:pt x="1369580" y="4545485"/>
                </a:cubicBezTo>
                <a:cubicBezTo>
                  <a:pt x="1363655" y="4578707"/>
                  <a:pt x="1348031" y="4570214"/>
                  <a:pt x="1344680" y="4621031"/>
                </a:cubicBezTo>
                <a:cubicBezTo>
                  <a:pt x="1349830" y="4656224"/>
                  <a:pt x="1364854" y="4636049"/>
                  <a:pt x="1361503" y="4686864"/>
                </a:cubicBezTo>
                <a:cubicBezTo>
                  <a:pt x="1342526" y="4729188"/>
                  <a:pt x="1357375" y="4806095"/>
                  <a:pt x="1354621" y="4885583"/>
                </a:cubicBezTo>
                <a:cubicBezTo>
                  <a:pt x="1341572" y="4894685"/>
                  <a:pt x="1338818" y="4974173"/>
                  <a:pt x="1348517" y="5015886"/>
                </a:cubicBezTo>
                <a:cubicBezTo>
                  <a:pt x="1350493" y="5004813"/>
                  <a:pt x="1350493" y="5004813"/>
                  <a:pt x="1350493" y="5004813"/>
                </a:cubicBezTo>
                <a:cubicBezTo>
                  <a:pt x="1352468" y="4993740"/>
                  <a:pt x="1347919" y="4987218"/>
                  <a:pt x="1358993" y="4989188"/>
                </a:cubicBezTo>
                <a:cubicBezTo>
                  <a:pt x="1358993" y="4989188"/>
                  <a:pt x="1357018" y="5000262"/>
                  <a:pt x="1361566" y="5006784"/>
                </a:cubicBezTo>
                <a:cubicBezTo>
                  <a:pt x="1372642" y="5008755"/>
                  <a:pt x="1372642" y="5008755"/>
                  <a:pt x="1372642" y="5008755"/>
                </a:cubicBezTo>
                <a:cubicBezTo>
                  <a:pt x="1377790" y="5043947"/>
                  <a:pt x="1358216" y="5057601"/>
                  <a:pt x="1362166" y="5035454"/>
                </a:cubicBezTo>
                <a:cubicBezTo>
                  <a:pt x="1360192" y="5046527"/>
                  <a:pt x="1360192" y="5046527"/>
                  <a:pt x="1360192" y="5046527"/>
                </a:cubicBezTo>
                <a:cubicBezTo>
                  <a:pt x="1358216" y="5057601"/>
                  <a:pt x="1351691" y="5062152"/>
                  <a:pt x="1351691" y="5062152"/>
                </a:cubicBezTo>
                <a:cubicBezTo>
                  <a:pt x="1347142" y="5055632"/>
                  <a:pt x="1349117" y="5044557"/>
                  <a:pt x="1344566" y="5038034"/>
                </a:cubicBezTo>
                <a:cubicBezTo>
                  <a:pt x="1330918" y="5018466"/>
                  <a:pt x="1319245" y="4987827"/>
                  <a:pt x="1315892" y="5038644"/>
                </a:cubicBezTo>
                <a:cubicBezTo>
                  <a:pt x="1309546" y="4946112"/>
                  <a:pt x="1310323" y="4877700"/>
                  <a:pt x="1322174" y="4811256"/>
                </a:cubicBezTo>
                <a:cubicBezTo>
                  <a:pt x="1322951" y="4742843"/>
                  <a:pt x="1332829" y="4687475"/>
                  <a:pt x="1335581" y="4607987"/>
                </a:cubicBezTo>
                <a:cubicBezTo>
                  <a:pt x="1324507" y="4606016"/>
                  <a:pt x="1327079" y="4623612"/>
                  <a:pt x="1316006" y="4621641"/>
                </a:cubicBezTo>
                <a:cubicBezTo>
                  <a:pt x="1308283" y="4568853"/>
                  <a:pt x="1307684" y="4540185"/>
                  <a:pt x="1309060" y="4500440"/>
                </a:cubicBezTo>
                <a:cubicBezTo>
                  <a:pt x="1314986" y="4467219"/>
                  <a:pt x="1316363" y="4427475"/>
                  <a:pt x="1321690" y="4365584"/>
                </a:cubicBezTo>
                <a:cubicBezTo>
                  <a:pt x="1328215" y="4361031"/>
                  <a:pt x="1330682" y="4347189"/>
                  <a:pt x="1333078" y="4329764"/>
                </a:cubicBezTo>
                <a:lnTo>
                  <a:pt x="1339778" y="4294655"/>
                </a:lnTo>
                <a:lnTo>
                  <a:pt x="1334128" y="4283789"/>
                </a:lnTo>
                <a:lnTo>
                  <a:pt x="1333241" y="4284804"/>
                </a:lnTo>
                <a:cubicBezTo>
                  <a:pt x="1331857" y="4284558"/>
                  <a:pt x="1330718" y="4282928"/>
                  <a:pt x="1329890" y="4279569"/>
                </a:cubicBezTo>
                <a:lnTo>
                  <a:pt x="1329440" y="4274876"/>
                </a:lnTo>
                <a:lnTo>
                  <a:pt x="1319377" y="4260165"/>
                </a:lnTo>
                <a:cubicBezTo>
                  <a:pt x="1315421" y="4257003"/>
                  <a:pt x="1310677" y="4256211"/>
                  <a:pt x="1304350" y="4259375"/>
                </a:cubicBezTo>
                <a:cubicBezTo>
                  <a:pt x="1304350" y="4347948"/>
                  <a:pt x="1291696" y="4347950"/>
                  <a:pt x="1291700" y="4411218"/>
                </a:cubicBezTo>
                <a:cubicBezTo>
                  <a:pt x="1253735" y="4461831"/>
                  <a:pt x="1228429" y="4398561"/>
                  <a:pt x="1228430" y="4309989"/>
                </a:cubicBezTo>
                <a:lnTo>
                  <a:pt x="1228429" y="4297332"/>
                </a:lnTo>
                <a:lnTo>
                  <a:pt x="1228429" y="4259375"/>
                </a:lnTo>
                <a:lnTo>
                  <a:pt x="1241081" y="4272029"/>
                </a:lnTo>
                <a:lnTo>
                  <a:pt x="1241083" y="4284678"/>
                </a:lnTo>
                <a:lnTo>
                  <a:pt x="1253735" y="4272029"/>
                </a:lnTo>
                <a:cubicBezTo>
                  <a:pt x="1266386" y="4259375"/>
                  <a:pt x="1266386" y="4158146"/>
                  <a:pt x="1241083" y="4234070"/>
                </a:cubicBezTo>
                <a:lnTo>
                  <a:pt x="1241081" y="4221419"/>
                </a:lnTo>
                <a:lnTo>
                  <a:pt x="1241081" y="4208763"/>
                </a:lnTo>
                <a:cubicBezTo>
                  <a:pt x="1241083" y="4202436"/>
                  <a:pt x="1241084" y="4199273"/>
                  <a:pt x="1239502" y="4197690"/>
                </a:cubicBezTo>
                <a:lnTo>
                  <a:pt x="1232377" y="4196673"/>
                </a:lnTo>
                <a:lnTo>
                  <a:pt x="1229462" y="4233180"/>
                </a:lnTo>
                <a:lnTo>
                  <a:pt x="1228429" y="4233416"/>
                </a:lnTo>
                <a:lnTo>
                  <a:pt x="1228429" y="4234070"/>
                </a:lnTo>
                <a:lnTo>
                  <a:pt x="1228429" y="4246722"/>
                </a:lnTo>
                <a:cubicBezTo>
                  <a:pt x="1228429" y="4246722"/>
                  <a:pt x="1228429" y="4259375"/>
                  <a:pt x="1215775" y="4259375"/>
                </a:cubicBezTo>
                <a:lnTo>
                  <a:pt x="1214402" y="4223664"/>
                </a:lnTo>
                <a:lnTo>
                  <a:pt x="1207888" y="4209806"/>
                </a:lnTo>
                <a:cubicBezTo>
                  <a:pt x="1197065" y="4338836"/>
                  <a:pt x="1176364" y="4433700"/>
                  <a:pt x="1187569" y="4574865"/>
                </a:cubicBezTo>
                <a:cubicBezTo>
                  <a:pt x="1193866" y="4558230"/>
                  <a:pt x="1198807" y="4575314"/>
                  <a:pt x="1209595" y="4587000"/>
                </a:cubicBezTo>
                <a:cubicBezTo>
                  <a:pt x="1218574" y="4643646"/>
                  <a:pt x="1211371" y="4682760"/>
                  <a:pt x="1210015" y="4716479"/>
                </a:cubicBezTo>
                <a:cubicBezTo>
                  <a:pt x="1208657" y="4750196"/>
                  <a:pt x="1206847" y="4795155"/>
                  <a:pt x="1227065" y="4852247"/>
                </a:cubicBezTo>
                <a:cubicBezTo>
                  <a:pt x="1225708" y="4885965"/>
                  <a:pt x="1209076" y="4879676"/>
                  <a:pt x="1212661" y="4930475"/>
                </a:cubicBezTo>
                <a:cubicBezTo>
                  <a:pt x="1222543" y="4964642"/>
                  <a:pt x="1234687" y="4942611"/>
                  <a:pt x="1238272" y="4993412"/>
                </a:cubicBezTo>
                <a:cubicBezTo>
                  <a:pt x="1225222" y="5037923"/>
                  <a:pt x="1250381" y="5112099"/>
                  <a:pt x="1258454" y="5191223"/>
                </a:cubicBezTo>
                <a:cubicBezTo>
                  <a:pt x="1255532" y="5193920"/>
                  <a:pt x="1253845" y="5200890"/>
                  <a:pt x="1253197" y="5210450"/>
                </a:cubicBezTo>
                <a:lnTo>
                  <a:pt x="1254044" y="5240709"/>
                </a:lnTo>
                <a:lnTo>
                  <a:pt x="1254724" y="5240415"/>
                </a:lnTo>
                <a:cubicBezTo>
                  <a:pt x="1285172" y="5244567"/>
                  <a:pt x="1305932" y="5364974"/>
                  <a:pt x="1317005" y="5398188"/>
                </a:cubicBezTo>
                <a:cubicBezTo>
                  <a:pt x="1317004" y="5385537"/>
                  <a:pt x="1317005" y="5360228"/>
                  <a:pt x="1329656" y="5372882"/>
                </a:cubicBezTo>
                <a:cubicBezTo>
                  <a:pt x="1342310" y="5436149"/>
                  <a:pt x="1354961" y="5537378"/>
                  <a:pt x="1380271" y="5613296"/>
                </a:cubicBezTo>
                <a:lnTo>
                  <a:pt x="1380271" y="5651258"/>
                </a:lnTo>
                <a:lnTo>
                  <a:pt x="1392926" y="5638607"/>
                </a:lnTo>
                <a:cubicBezTo>
                  <a:pt x="1392926" y="5651259"/>
                  <a:pt x="1405579" y="5651259"/>
                  <a:pt x="1405579" y="5651259"/>
                </a:cubicBezTo>
                <a:lnTo>
                  <a:pt x="1418234" y="5663912"/>
                </a:lnTo>
                <a:cubicBezTo>
                  <a:pt x="1437212" y="5730344"/>
                  <a:pt x="1463309" y="5818127"/>
                  <a:pt x="1496526" y="5884557"/>
                </a:cubicBezTo>
                <a:lnTo>
                  <a:pt x="1509760" y="5906024"/>
                </a:lnTo>
                <a:lnTo>
                  <a:pt x="1508820" y="5901420"/>
                </a:lnTo>
                <a:cubicBezTo>
                  <a:pt x="1503708" y="5880129"/>
                  <a:pt x="1497413" y="5855456"/>
                  <a:pt x="1490338" y="5825213"/>
                </a:cubicBezTo>
                <a:cubicBezTo>
                  <a:pt x="1499915" y="5812508"/>
                  <a:pt x="1482533" y="5769515"/>
                  <a:pt x="1482641" y="5729742"/>
                </a:cubicBezTo>
                <a:cubicBezTo>
                  <a:pt x="1479412" y="5747235"/>
                  <a:pt x="1474624" y="5753588"/>
                  <a:pt x="1465153" y="5726520"/>
                </a:cubicBezTo>
                <a:cubicBezTo>
                  <a:pt x="1460578" y="5653329"/>
                  <a:pt x="1421134" y="5533922"/>
                  <a:pt x="1441958" y="5479880"/>
                </a:cubicBezTo>
                <a:cubicBezTo>
                  <a:pt x="1410316" y="5416172"/>
                  <a:pt x="1404182" y="5331840"/>
                  <a:pt x="1409186" y="5245944"/>
                </a:cubicBezTo>
                <a:cubicBezTo>
                  <a:pt x="1402835" y="5241156"/>
                  <a:pt x="1402835" y="5241156"/>
                  <a:pt x="1402835" y="5241156"/>
                </a:cubicBezTo>
                <a:cubicBezTo>
                  <a:pt x="1402835" y="5241156"/>
                  <a:pt x="1407625" y="5234805"/>
                  <a:pt x="1407625" y="5234805"/>
                </a:cubicBezTo>
                <a:cubicBezTo>
                  <a:pt x="1401275" y="5230016"/>
                  <a:pt x="1404505" y="5212524"/>
                  <a:pt x="1404505" y="5212524"/>
                </a:cubicBezTo>
                <a:cubicBezTo>
                  <a:pt x="1402943" y="5201384"/>
                  <a:pt x="1409293" y="5206173"/>
                  <a:pt x="1410854" y="5217312"/>
                </a:cubicBezTo>
                <a:lnTo>
                  <a:pt x="1412483" y="5218949"/>
                </a:lnTo>
                <a:lnTo>
                  <a:pt x="1412413" y="5228451"/>
                </a:lnTo>
                <a:cubicBezTo>
                  <a:pt x="1414809" y="5225276"/>
                  <a:pt x="1416006" y="5223688"/>
                  <a:pt x="1415812" y="5222296"/>
                </a:cubicBezTo>
                <a:lnTo>
                  <a:pt x="1412483" y="5218949"/>
                </a:lnTo>
                <a:lnTo>
                  <a:pt x="1412731" y="5185101"/>
                </a:lnTo>
                <a:cubicBezTo>
                  <a:pt x="1411379" y="5170382"/>
                  <a:pt x="1411015" y="5157654"/>
                  <a:pt x="1418980" y="5153696"/>
                </a:cubicBezTo>
                <a:cubicBezTo>
                  <a:pt x="1437814" y="5247602"/>
                  <a:pt x="1485492" y="5263620"/>
                  <a:pt x="1483608" y="5371797"/>
                </a:cubicBezTo>
                <a:cubicBezTo>
                  <a:pt x="1474030" y="5384501"/>
                  <a:pt x="1464559" y="5357433"/>
                  <a:pt x="1458209" y="5352647"/>
                </a:cubicBezTo>
                <a:cubicBezTo>
                  <a:pt x="1470587" y="5481536"/>
                  <a:pt x="1467142" y="5578572"/>
                  <a:pt x="1503359" y="5715473"/>
                </a:cubicBezTo>
                <a:cubicBezTo>
                  <a:pt x="1506588" y="5697980"/>
                  <a:pt x="1514498" y="5713907"/>
                  <a:pt x="1527197" y="5723481"/>
                </a:cubicBezTo>
                <a:cubicBezTo>
                  <a:pt x="1546139" y="5777618"/>
                  <a:pt x="1546032" y="5817389"/>
                  <a:pt x="1550714" y="5850807"/>
                </a:cubicBezTo>
                <a:cubicBezTo>
                  <a:pt x="1555396" y="5884227"/>
                  <a:pt x="1561638" y="5928786"/>
                  <a:pt x="1591721" y="5981355"/>
                </a:cubicBezTo>
                <a:cubicBezTo>
                  <a:pt x="1596402" y="6014775"/>
                  <a:pt x="1578912" y="6011552"/>
                  <a:pt x="1591505" y="6060899"/>
                </a:cubicBezTo>
                <a:cubicBezTo>
                  <a:pt x="1603372" y="6084789"/>
                  <a:pt x="1610848" y="6077349"/>
                  <a:pt x="1619156" y="6092955"/>
                </a:cubicBezTo>
                <a:lnTo>
                  <a:pt x="1620138" y="6095787"/>
                </a:lnTo>
                <a:lnTo>
                  <a:pt x="1620689" y="6081479"/>
                </a:lnTo>
                <a:cubicBezTo>
                  <a:pt x="1620690" y="6077261"/>
                  <a:pt x="1620690" y="6073043"/>
                  <a:pt x="1620694" y="6068825"/>
                </a:cubicBezTo>
                <a:cubicBezTo>
                  <a:pt x="1620689" y="6056168"/>
                  <a:pt x="1608040" y="6056171"/>
                  <a:pt x="1608040" y="6056171"/>
                </a:cubicBezTo>
                <a:cubicBezTo>
                  <a:pt x="1608035" y="5989739"/>
                  <a:pt x="1615154" y="5944664"/>
                  <a:pt x="1613374" y="5872893"/>
                </a:cubicBezTo>
                <a:lnTo>
                  <a:pt x="1608806" y="5802330"/>
                </a:lnTo>
                <a:lnTo>
                  <a:pt x="1620689" y="5790449"/>
                </a:lnTo>
                <a:cubicBezTo>
                  <a:pt x="1633343" y="5790449"/>
                  <a:pt x="1633344" y="5752488"/>
                  <a:pt x="1645996" y="5790447"/>
                </a:cubicBezTo>
                <a:cubicBezTo>
                  <a:pt x="1633343" y="5790449"/>
                  <a:pt x="1645996" y="5815754"/>
                  <a:pt x="1633342" y="5841060"/>
                </a:cubicBezTo>
                <a:lnTo>
                  <a:pt x="1633343" y="5828409"/>
                </a:lnTo>
                <a:cubicBezTo>
                  <a:pt x="1620689" y="5815751"/>
                  <a:pt x="1620689" y="5815751"/>
                  <a:pt x="1620689" y="5828409"/>
                </a:cubicBezTo>
                <a:lnTo>
                  <a:pt x="1620689" y="5841063"/>
                </a:lnTo>
                <a:cubicBezTo>
                  <a:pt x="1633342" y="5841060"/>
                  <a:pt x="1633344" y="5853714"/>
                  <a:pt x="1633344" y="5853714"/>
                </a:cubicBezTo>
                <a:cubicBezTo>
                  <a:pt x="1633342" y="5891675"/>
                  <a:pt x="1658651" y="5866368"/>
                  <a:pt x="1658651" y="5904329"/>
                </a:cubicBezTo>
                <a:cubicBezTo>
                  <a:pt x="1658650" y="5929632"/>
                  <a:pt x="1633342" y="5980245"/>
                  <a:pt x="1658650" y="5992904"/>
                </a:cubicBezTo>
                <a:lnTo>
                  <a:pt x="1658650" y="6005558"/>
                </a:lnTo>
                <a:lnTo>
                  <a:pt x="1658650" y="6030861"/>
                </a:lnTo>
                <a:lnTo>
                  <a:pt x="1658651" y="6043518"/>
                </a:lnTo>
                <a:cubicBezTo>
                  <a:pt x="1633342" y="6043518"/>
                  <a:pt x="1671304" y="6094128"/>
                  <a:pt x="1658652" y="6119439"/>
                </a:cubicBezTo>
                <a:cubicBezTo>
                  <a:pt x="1658652" y="6123657"/>
                  <a:pt x="1658652" y="6127875"/>
                  <a:pt x="1658650" y="6132093"/>
                </a:cubicBezTo>
                <a:cubicBezTo>
                  <a:pt x="1658650" y="6144743"/>
                  <a:pt x="1671304" y="6144746"/>
                  <a:pt x="1671304" y="6144746"/>
                </a:cubicBezTo>
                <a:lnTo>
                  <a:pt x="1671304" y="6157400"/>
                </a:lnTo>
                <a:lnTo>
                  <a:pt x="1671304" y="6182706"/>
                </a:lnTo>
                <a:lnTo>
                  <a:pt x="1671304" y="6195360"/>
                </a:lnTo>
                <a:cubicBezTo>
                  <a:pt x="1671304" y="6220665"/>
                  <a:pt x="1671304" y="6258626"/>
                  <a:pt x="1696612" y="6271281"/>
                </a:cubicBezTo>
                <a:lnTo>
                  <a:pt x="1683956" y="6271278"/>
                </a:lnTo>
                <a:lnTo>
                  <a:pt x="1683956" y="6283935"/>
                </a:lnTo>
                <a:cubicBezTo>
                  <a:pt x="1683956" y="6296589"/>
                  <a:pt x="1683958" y="6309242"/>
                  <a:pt x="1696610" y="6309240"/>
                </a:cubicBezTo>
                <a:cubicBezTo>
                  <a:pt x="1693446" y="6331385"/>
                  <a:pt x="1693448" y="6351945"/>
                  <a:pt x="1695425" y="6372311"/>
                </a:cubicBezTo>
                <a:lnTo>
                  <a:pt x="1699331" y="6394962"/>
                </a:lnTo>
                <a:lnTo>
                  <a:pt x="1701635" y="6401727"/>
                </a:lnTo>
                <a:cubicBezTo>
                  <a:pt x="1706672" y="6414242"/>
                  <a:pt x="1712208" y="6425888"/>
                  <a:pt x="1717750" y="6435048"/>
                </a:cubicBezTo>
                <a:cubicBezTo>
                  <a:pt x="1716190" y="6423909"/>
                  <a:pt x="1716190" y="6423909"/>
                  <a:pt x="1716190" y="6423909"/>
                </a:cubicBezTo>
                <a:cubicBezTo>
                  <a:pt x="1714628" y="6412769"/>
                  <a:pt x="1708278" y="6407981"/>
                  <a:pt x="1719419" y="6406416"/>
                </a:cubicBezTo>
                <a:cubicBezTo>
                  <a:pt x="1719419" y="6406416"/>
                  <a:pt x="1720979" y="6417557"/>
                  <a:pt x="1727328" y="6422343"/>
                </a:cubicBezTo>
                <a:cubicBezTo>
                  <a:pt x="1738468" y="6420779"/>
                  <a:pt x="1738468" y="6420779"/>
                  <a:pt x="1738468" y="6420779"/>
                </a:cubicBezTo>
                <a:cubicBezTo>
                  <a:pt x="1754290" y="6452633"/>
                  <a:pt x="1739921" y="6471690"/>
                  <a:pt x="1736798" y="6449411"/>
                </a:cubicBezTo>
                <a:cubicBezTo>
                  <a:pt x="1738361" y="6460550"/>
                  <a:pt x="1738361" y="6460550"/>
                  <a:pt x="1738361" y="6460550"/>
                </a:cubicBezTo>
                <a:cubicBezTo>
                  <a:pt x="1739921" y="6471690"/>
                  <a:pt x="1735132" y="6478043"/>
                  <a:pt x="1735132" y="6478043"/>
                </a:cubicBezTo>
                <a:cubicBezTo>
                  <a:pt x="1728782" y="6473255"/>
                  <a:pt x="1727220" y="6462116"/>
                  <a:pt x="1720871" y="6457328"/>
                </a:cubicBezTo>
                <a:lnTo>
                  <a:pt x="1709114" y="6447681"/>
                </a:lnTo>
                <a:lnTo>
                  <a:pt x="1721522" y="6503195"/>
                </a:lnTo>
                <a:cubicBezTo>
                  <a:pt x="1726662" y="6528305"/>
                  <a:pt x="1731407" y="6555983"/>
                  <a:pt x="1734572" y="6587615"/>
                </a:cubicBezTo>
                <a:lnTo>
                  <a:pt x="1721918" y="6600269"/>
                </a:lnTo>
                <a:cubicBezTo>
                  <a:pt x="1721916" y="6612926"/>
                  <a:pt x="1734570" y="6625580"/>
                  <a:pt x="1734570" y="6625580"/>
                </a:cubicBezTo>
                <a:lnTo>
                  <a:pt x="1747224" y="6638229"/>
                </a:lnTo>
                <a:lnTo>
                  <a:pt x="1734570" y="6638232"/>
                </a:lnTo>
                <a:cubicBezTo>
                  <a:pt x="1747224" y="6650886"/>
                  <a:pt x="1759878" y="6688847"/>
                  <a:pt x="1759880" y="6714153"/>
                </a:cubicBezTo>
                <a:cubicBezTo>
                  <a:pt x="1759882" y="6718371"/>
                  <a:pt x="1759882" y="6722589"/>
                  <a:pt x="1759882" y="6726807"/>
                </a:cubicBezTo>
                <a:cubicBezTo>
                  <a:pt x="1759882" y="6731024"/>
                  <a:pt x="1759882" y="6735242"/>
                  <a:pt x="1759880" y="6739458"/>
                </a:cubicBezTo>
                <a:lnTo>
                  <a:pt x="1772531" y="6752112"/>
                </a:lnTo>
                <a:cubicBezTo>
                  <a:pt x="1772531" y="6802725"/>
                  <a:pt x="1810492" y="6891303"/>
                  <a:pt x="1810493" y="6929262"/>
                </a:cubicBezTo>
                <a:lnTo>
                  <a:pt x="1797839" y="6929262"/>
                </a:lnTo>
                <a:lnTo>
                  <a:pt x="1797839" y="6941918"/>
                </a:lnTo>
                <a:cubicBezTo>
                  <a:pt x="1797840" y="6954569"/>
                  <a:pt x="1797842" y="6967223"/>
                  <a:pt x="1810493" y="6967223"/>
                </a:cubicBezTo>
                <a:lnTo>
                  <a:pt x="1823147" y="6979875"/>
                </a:lnTo>
                <a:lnTo>
                  <a:pt x="1835800" y="6967220"/>
                </a:lnTo>
                <a:lnTo>
                  <a:pt x="1835801" y="6954573"/>
                </a:lnTo>
                <a:lnTo>
                  <a:pt x="1823147" y="6941916"/>
                </a:lnTo>
                <a:cubicBezTo>
                  <a:pt x="1810493" y="6916605"/>
                  <a:pt x="1823146" y="6916608"/>
                  <a:pt x="1810493" y="6878645"/>
                </a:cubicBezTo>
                <a:cubicBezTo>
                  <a:pt x="1823146" y="6878648"/>
                  <a:pt x="1823146" y="6891303"/>
                  <a:pt x="1835800" y="6916608"/>
                </a:cubicBezTo>
                <a:cubicBezTo>
                  <a:pt x="1835800" y="6903957"/>
                  <a:pt x="1835801" y="6891300"/>
                  <a:pt x="1823146" y="6865997"/>
                </a:cubicBezTo>
                <a:lnTo>
                  <a:pt x="1810492" y="6865997"/>
                </a:lnTo>
                <a:cubicBezTo>
                  <a:pt x="1810492" y="6828036"/>
                  <a:pt x="1797839" y="6790076"/>
                  <a:pt x="1785185" y="6752111"/>
                </a:cubicBezTo>
                <a:cubicBezTo>
                  <a:pt x="1797839" y="6752112"/>
                  <a:pt x="1823146" y="6815382"/>
                  <a:pt x="1797840" y="6739461"/>
                </a:cubicBezTo>
                <a:lnTo>
                  <a:pt x="1810492" y="6739458"/>
                </a:lnTo>
                <a:lnTo>
                  <a:pt x="1810492" y="6752112"/>
                </a:lnTo>
                <a:lnTo>
                  <a:pt x="1823146" y="6739461"/>
                </a:lnTo>
                <a:cubicBezTo>
                  <a:pt x="1848454" y="6777419"/>
                  <a:pt x="1835800" y="6764768"/>
                  <a:pt x="1848454" y="6815379"/>
                </a:cubicBezTo>
                <a:cubicBezTo>
                  <a:pt x="1848454" y="6815379"/>
                  <a:pt x="1848450" y="6802728"/>
                  <a:pt x="1848455" y="6790076"/>
                </a:cubicBezTo>
                <a:cubicBezTo>
                  <a:pt x="1848454" y="6815379"/>
                  <a:pt x="1861108" y="6840686"/>
                  <a:pt x="1848455" y="6865997"/>
                </a:cubicBezTo>
                <a:lnTo>
                  <a:pt x="1873762" y="6891303"/>
                </a:lnTo>
                <a:lnTo>
                  <a:pt x="1861106" y="6891303"/>
                </a:lnTo>
                <a:lnTo>
                  <a:pt x="1861106" y="6903956"/>
                </a:lnTo>
                <a:cubicBezTo>
                  <a:pt x="1861104" y="6908172"/>
                  <a:pt x="1861106" y="6912389"/>
                  <a:pt x="1861103" y="6916605"/>
                </a:cubicBezTo>
                <a:lnTo>
                  <a:pt x="1873760" y="6916608"/>
                </a:lnTo>
                <a:cubicBezTo>
                  <a:pt x="1899070" y="6929262"/>
                  <a:pt x="1873762" y="6954573"/>
                  <a:pt x="1899070" y="6967224"/>
                </a:cubicBezTo>
                <a:cubicBezTo>
                  <a:pt x="1911719" y="6979875"/>
                  <a:pt x="1899066" y="6954569"/>
                  <a:pt x="1899070" y="6929262"/>
                </a:cubicBezTo>
                <a:cubicBezTo>
                  <a:pt x="1899066" y="6954569"/>
                  <a:pt x="1911719" y="6979875"/>
                  <a:pt x="1911720" y="6992532"/>
                </a:cubicBezTo>
                <a:lnTo>
                  <a:pt x="1899068" y="6979878"/>
                </a:lnTo>
                <a:cubicBezTo>
                  <a:pt x="1886414" y="6979880"/>
                  <a:pt x="1886414" y="6979880"/>
                  <a:pt x="1886411" y="6992532"/>
                </a:cubicBezTo>
                <a:cubicBezTo>
                  <a:pt x="1873760" y="6967220"/>
                  <a:pt x="1861106" y="6992532"/>
                  <a:pt x="1861108" y="7017836"/>
                </a:cubicBezTo>
                <a:lnTo>
                  <a:pt x="1861108" y="7043144"/>
                </a:lnTo>
                <a:cubicBezTo>
                  <a:pt x="1861103" y="7055795"/>
                  <a:pt x="1861108" y="7068452"/>
                  <a:pt x="1873757" y="7068452"/>
                </a:cubicBezTo>
                <a:cubicBezTo>
                  <a:pt x="1873758" y="7081103"/>
                  <a:pt x="1886414" y="7081104"/>
                  <a:pt x="1886414" y="7068449"/>
                </a:cubicBezTo>
                <a:lnTo>
                  <a:pt x="1886414" y="7043144"/>
                </a:lnTo>
                <a:cubicBezTo>
                  <a:pt x="1886414" y="7068449"/>
                  <a:pt x="1899066" y="7055795"/>
                  <a:pt x="1911718" y="7068452"/>
                </a:cubicBezTo>
                <a:lnTo>
                  <a:pt x="1911719" y="7081104"/>
                </a:lnTo>
                <a:cubicBezTo>
                  <a:pt x="1911722" y="7093755"/>
                  <a:pt x="1911720" y="7106412"/>
                  <a:pt x="1911720" y="7106412"/>
                </a:cubicBezTo>
                <a:cubicBezTo>
                  <a:pt x="1924374" y="7119068"/>
                  <a:pt x="1924374" y="7119068"/>
                  <a:pt x="1924376" y="7106412"/>
                </a:cubicBezTo>
                <a:lnTo>
                  <a:pt x="1937026" y="7106411"/>
                </a:lnTo>
                <a:lnTo>
                  <a:pt x="1949682" y="7093755"/>
                </a:lnTo>
                <a:cubicBezTo>
                  <a:pt x="1924374" y="7119068"/>
                  <a:pt x="1962336" y="7207640"/>
                  <a:pt x="1911722" y="7131719"/>
                </a:cubicBezTo>
                <a:cubicBezTo>
                  <a:pt x="1918048" y="7157025"/>
                  <a:pt x="1927536" y="7176006"/>
                  <a:pt x="1933865" y="7193405"/>
                </a:cubicBezTo>
                <a:lnTo>
                  <a:pt x="1935281" y="7216802"/>
                </a:lnTo>
                <a:lnTo>
                  <a:pt x="1924374" y="7194987"/>
                </a:lnTo>
                <a:cubicBezTo>
                  <a:pt x="1911720" y="7194986"/>
                  <a:pt x="1911722" y="7207640"/>
                  <a:pt x="1911720" y="7220294"/>
                </a:cubicBezTo>
                <a:lnTo>
                  <a:pt x="1911720" y="7232945"/>
                </a:lnTo>
                <a:cubicBezTo>
                  <a:pt x="1899068" y="7207640"/>
                  <a:pt x="1899066" y="7194987"/>
                  <a:pt x="1886416" y="7169676"/>
                </a:cubicBezTo>
                <a:lnTo>
                  <a:pt x="1873760" y="7182333"/>
                </a:lnTo>
                <a:cubicBezTo>
                  <a:pt x="1861108" y="7182333"/>
                  <a:pt x="1873762" y="7207640"/>
                  <a:pt x="1873760" y="7220291"/>
                </a:cubicBezTo>
                <a:lnTo>
                  <a:pt x="1861106" y="7207640"/>
                </a:lnTo>
                <a:lnTo>
                  <a:pt x="1861106" y="7220295"/>
                </a:lnTo>
                <a:lnTo>
                  <a:pt x="1861106" y="7232945"/>
                </a:lnTo>
                <a:lnTo>
                  <a:pt x="1873762" y="7245600"/>
                </a:lnTo>
                <a:cubicBezTo>
                  <a:pt x="1861108" y="7296216"/>
                  <a:pt x="1937028" y="7308869"/>
                  <a:pt x="1911720" y="7334175"/>
                </a:cubicBezTo>
                <a:cubicBezTo>
                  <a:pt x="1924376" y="7372134"/>
                  <a:pt x="1911720" y="7308869"/>
                  <a:pt x="1937030" y="7321523"/>
                </a:cubicBezTo>
                <a:cubicBezTo>
                  <a:pt x="1911720" y="7308869"/>
                  <a:pt x="1899068" y="7270905"/>
                  <a:pt x="1924374" y="7270908"/>
                </a:cubicBezTo>
                <a:lnTo>
                  <a:pt x="1937028" y="7283561"/>
                </a:lnTo>
                <a:cubicBezTo>
                  <a:pt x="1937027" y="7296215"/>
                  <a:pt x="1949678" y="7308869"/>
                  <a:pt x="1949678" y="7308869"/>
                </a:cubicBezTo>
                <a:cubicBezTo>
                  <a:pt x="1962335" y="7308869"/>
                  <a:pt x="1962335" y="7296215"/>
                  <a:pt x="1949681" y="7270908"/>
                </a:cubicBezTo>
                <a:lnTo>
                  <a:pt x="1949681" y="7258254"/>
                </a:lnTo>
                <a:cubicBezTo>
                  <a:pt x="1974989" y="7270908"/>
                  <a:pt x="1949678" y="7308869"/>
                  <a:pt x="1974986" y="7346829"/>
                </a:cubicBezTo>
                <a:cubicBezTo>
                  <a:pt x="1974986" y="7346829"/>
                  <a:pt x="1962335" y="7346829"/>
                  <a:pt x="1974989" y="7359480"/>
                </a:cubicBezTo>
                <a:cubicBezTo>
                  <a:pt x="1974989" y="7372134"/>
                  <a:pt x="1974989" y="7372134"/>
                  <a:pt x="1987643" y="7372134"/>
                </a:cubicBezTo>
                <a:cubicBezTo>
                  <a:pt x="1974986" y="7397441"/>
                  <a:pt x="2012950" y="7435401"/>
                  <a:pt x="2025602" y="7460709"/>
                </a:cubicBezTo>
                <a:lnTo>
                  <a:pt x="2012950" y="7448058"/>
                </a:lnTo>
                <a:lnTo>
                  <a:pt x="2012951" y="7460709"/>
                </a:lnTo>
                <a:cubicBezTo>
                  <a:pt x="2012950" y="7473362"/>
                  <a:pt x="2012950" y="7473362"/>
                  <a:pt x="2012946" y="7486019"/>
                </a:cubicBezTo>
                <a:lnTo>
                  <a:pt x="2025604" y="7486019"/>
                </a:lnTo>
                <a:cubicBezTo>
                  <a:pt x="2038256" y="7511325"/>
                  <a:pt x="2063564" y="7549284"/>
                  <a:pt x="2076218" y="7574594"/>
                </a:cubicBezTo>
                <a:cubicBezTo>
                  <a:pt x="2076220" y="7587245"/>
                  <a:pt x="2088872" y="7612554"/>
                  <a:pt x="2088870" y="7625205"/>
                </a:cubicBezTo>
                <a:cubicBezTo>
                  <a:pt x="2101526" y="7637859"/>
                  <a:pt x="2114180" y="7663166"/>
                  <a:pt x="2114180" y="7688474"/>
                </a:cubicBezTo>
                <a:lnTo>
                  <a:pt x="2114180" y="7701126"/>
                </a:lnTo>
                <a:lnTo>
                  <a:pt x="2126834" y="7713780"/>
                </a:lnTo>
                <a:cubicBezTo>
                  <a:pt x="2139484" y="7751741"/>
                  <a:pt x="2164793" y="7802355"/>
                  <a:pt x="2190100" y="7852970"/>
                </a:cubicBezTo>
                <a:cubicBezTo>
                  <a:pt x="2202754" y="7890930"/>
                  <a:pt x="2215408" y="7916237"/>
                  <a:pt x="2228060" y="7928891"/>
                </a:cubicBezTo>
                <a:lnTo>
                  <a:pt x="2228060" y="7954194"/>
                </a:lnTo>
                <a:cubicBezTo>
                  <a:pt x="2228060" y="7941545"/>
                  <a:pt x="2215406" y="7941545"/>
                  <a:pt x="2215406" y="7941545"/>
                </a:cubicBezTo>
                <a:cubicBezTo>
                  <a:pt x="2215409" y="7928891"/>
                  <a:pt x="2202750" y="7928891"/>
                  <a:pt x="2202750" y="7928891"/>
                </a:cubicBezTo>
                <a:cubicBezTo>
                  <a:pt x="2202754" y="7941545"/>
                  <a:pt x="2202754" y="7941545"/>
                  <a:pt x="2215406" y="7954197"/>
                </a:cubicBezTo>
                <a:cubicBezTo>
                  <a:pt x="2177446" y="7916237"/>
                  <a:pt x="2202754" y="7979505"/>
                  <a:pt x="2215406" y="7992155"/>
                </a:cubicBezTo>
                <a:lnTo>
                  <a:pt x="2228060" y="8004812"/>
                </a:lnTo>
                <a:lnTo>
                  <a:pt x="2228060" y="8030117"/>
                </a:lnTo>
                <a:lnTo>
                  <a:pt x="2240711" y="8030117"/>
                </a:lnTo>
                <a:cubicBezTo>
                  <a:pt x="2240712" y="8025900"/>
                  <a:pt x="2240712" y="8021682"/>
                  <a:pt x="2240714" y="8017464"/>
                </a:cubicBezTo>
                <a:cubicBezTo>
                  <a:pt x="2253368" y="8030114"/>
                  <a:pt x="2253366" y="8042772"/>
                  <a:pt x="2253366" y="8042772"/>
                </a:cubicBezTo>
                <a:lnTo>
                  <a:pt x="2240714" y="8042772"/>
                </a:lnTo>
                <a:lnTo>
                  <a:pt x="2240714" y="8055425"/>
                </a:lnTo>
                <a:lnTo>
                  <a:pt x="2253370" y="8068077"/>
                </a:lnTo>
                <a:cubicBezTo>
                  <a:pt x="2303982" y="8118692"/>
                  <a:pt x="2303982" y="8131347"/>
                  <a:pt x="2354597" y="8232576"/>
                </a:cubicBezTo>
                <a:cubicBezTo>
                  <a:pt x="2329289" y="8219921"/>
                  <a:pt x="2316636" y="8194613"/>
                  <a:pt x="2341944" y="8283185"/>
                </a:cubicBezTo>
                <a:cubicBezTo>
                  <a:pt x="2354597" y="8270537"/>
                  <a:pt x="2341943" y="8245227"/>
                  <a:pt x="2341943" y="8245227"/>
                </a:cubicBezTo>
                <a:cubicBezTo>
                  <a:pt x="2367251" y="8283188"/>
                  <a:pt x="2417861" y="8359109"/>
                  <a:pt x="2417861" y="8397070"/>
                </a:cubicBezTo>
                <a:cubicBezTo>
                  <a:pt x="2430518" y="8397069"/>
                  <a:pt x="2417864" y="8371760"/>
                  <a:pt x="2430518" y="8397069"/>
                </a:cubicBezTo>
                <a:cubicBezTo>
                  <a:pt x="2430518" y="8460338"/>
                  <a:pt x="2531747" y="8599527"/>
                  <a:pt x="2544400" y="8624834"/>
                </a:cubicBezTo>
                <a:cubicBezTo>
                  <a:pt x="2557050" y="8675448"/>
                  <a:pt x="2632978" y="8814634"/>
                  <a:pt x="2696243" y="8903206"/>
                </a:cubicBezTo>
                <a:lnTo>
                  <a:pt x="2679262" y="8912472"/>
                </a:lnTo>
                <a:lnTo>
                  <a:pt x="2670938" y="8903210"/>
                </a:lnTo>
                <a:cubicBezTo>
                  <a:pt x="2670936" y="8909536"/>
                  <a:pt x="2674100" y="8912700"/>
                  <a:pt x="2678846" y="8912698"/>
                </a:cubicBezTo>
                <a:lnTo>
                  <a:pt x="2679262" y="8912472"/>
                </a:lnTo>
                <a:lnTo>
                  <a:pt x="2699010" y="8934448"/>
                </a:lnTo>
                <a:cubicBezTo>
                  <a:pt x="2726294" y="8975968"/>
                  <a:pt x="2750022" y="9042399"/>
                  <a:pt x="2759512" y="9080360"/>
                </a:cubicBezTo>
                <a:cubicBezTo>
                  <a:pt x="2784818" y="9067706"/>
                  <a:pt x="2759513" y="9093014"/>
                  <a:pt x="2784818" y="9105666"/>
                </a:cubicBezTo>
                <a:cubicBezTo>
                  <a:pt x="2784815" y="9118320"/>
                  <a:pt x="2784818" y="9093014"/>
                  <a:pt x="2797472" y="9105666"/>
                </a:cubicBezTo>
                <a:lnTo>
                  <a:pt x="2797474" y="9130974"/>
                </a:lnTo>
                <a:cubicBezTo>
                  <a:pt x="2797474" y="9130974"/>
                  <a:pt x="2810126" y="9156279"/>
                  <a:pt x="2822778" y="9156278"/>
                </a:cubicBezTo>
                <a:cubicBezTo>
                  <a:pt x="2810126" y="9156279"/>
                  <a:pt x="2797472" y="9143628"/>
                  <a:pt x="2810126" y="9156279"/>
                </a:cubicBezTo>
                <a:cubicBezTo>
                  <a:pt x="2822778" y="9181588"/>
                  <a:pt x="2886044" y="9257506"/>
                  <a:pt x="2911354" y="9308124"/>
                </a:cubicBezTo>
                <a:cubicBezTo>
                  <a:pt x="2911354" y="9308124"/>
                  <a:pt x="2936662" y="9371390"/>
                  <a:pt x="2949317" y="9396696"/>
                </a:cubicBezTo>
                <a:cubicBezTo>
                  <a:pt x="2961968" y="9396696"/>
                  <a:pt x="2961968" y="9384044"/>
                  <a:pt x="2974622" y="9396696"/>
                </a:cubicBezTo>
                <a:cubicBezTo>
                  <a:pt x="2987276" y="9409350"/>
                  <a:pt x="2949317" y="9409350"/>
                  <a:pt x="2974622" y="9422004"/>
                </a:cubicBezTo>
                <a:cubicBezTo>
                  <a:pt x="2987276" y="9409350"/>
                  <a:pt x="2987276" y="9447310"/>
                  <a:pt x="2999928" y="9459962"/>
                </a:cubicBezTo>
                <a:lnTo>
                  <a:pt x="3012582" y="9472618"/>
                </a:lnTo>
                <a:lnTo>
                  <a:pt x="3012584" y="9485268"/>
                </a:lnTo>
                <a:cubicBezTo>
                  <a:pt x="3012584" y="9485268"/>
                  <a:pt x="3012582" y="9497925"/>
                  <a:pt x="3025238" y="9497925"/>
                </a:cubicBezTo>
                <a:cubicBezTo>
                  <a:pt x="3025236" y="9493707"/>
                  <a:pt x="3025235" y="9489489"/>
                  <a:pt x="3025235" y="9485271"/>
                </a:cubicBezTo>
                <a:lnTo>
                  <a:pt x="3037894" y="9485271"/>
                </a:lnTo>
                <a:cubicBezTo>
                  <a:pt x="3050544" y="9510579"/>
                  <a:pt x="3037892" y="9510580"/>
                  <a:pt x="3063194" y="9535886"/>
                </a:cubicBezTo>
                <a:cubicBezTo>
                  <a:pt x="3063197" y="9523232"/>
                  <a:pt x="3050544" y="9510579"/>
                  <a:pt x="3063197" y="9510576"/>
                </a:cubicBezTo>
                <a:lnTo>
                  <a:pt x="3037892" y="9472620"/>
                </a:lnTo>
                <a:lnTo>
                  <a:pt x="3025238" y="9459964"/>
                </a:lnTo>
                <a:lnTo>
                  <a:pt x="3025236" y="9447310"/>
                </a:lnTo>
                <a:lnTo>
                  <a:pt x="3012584" y="9447308"/>
                </a:lnTo>
                <a:cubicBezTo>
                  <a:pt x="2999928" y="9434655"/>
                  <a:pt x="2999928" y="9422001"/>
                  <a:pt x="3012582" y="9434656"/>
                </a:cubicBezTo>
                <a:cubicBezTo>
                  <a:pt x="2949318" y="9346084"/>
                  <a:pt x="2911355" y="9282814"/>
                  <a:pt x="2873393" y="9219549"/>
                </a:cubicBezTo>
                <a:cubicBezTo>
                  <a:pt x="2835432" y="9143628"/>
                  <a:pt x="2810128" y="9080360"/>
                  <a:pt x="2746858" y="8991784"/>
                </a:cubicBezTo>
                <a:cubicBezTo>
                  <a:pt x="2759512" y="9004438"/>
                  <a:pt x="2772164" y="9004438"/>
                  <a:pt x="2759512" y="8991784"/>
                </a:cubicBezTo>
                <a:lnTo>
                  <a:pt x="2772164" y="9004438"/>
                </a:lnTo>
                <a:lnTo>
                  <a:pt x="2772166" y="8991782"/>
                </a:lnTo>
                <a:cubicBezTo>
                  <a:pt x="2772164" y="8979130"/>
                  <a:pt x="2759512" y="8953824"/>
                  <a:pt x="2734200" y="8915860"/>
                </a:cubicBezTo>
                <a:cubicBezTo>
                  <a:pt x="2734202" y="8911644"/>
                  <a:pt x="2734204" y="8907426"/>
                  <a:pt x="2734204" y="8903210"/>
                </a:cubicBezTo>
                <a:cubicBezTo>
                  <a:pt x="2734204" y="8890557"/>
                  <a:pt x="2721550" y="8890558"/>
                  <a:pt x="2721550" y="8890558"/>
                </a:cubicBezTo>
                <a:cubicBezTo>
                  <a:pt x="2721552" y="8886340"/>
                  <a:pt x="2721552" y="8882121"/>
                  <a:pt x="2721552" y="8877904"/>
                </a:cubicBezTo>
                <a:cubicBezTo>
                  <a:pt x="2734204" y="8890557"/>
                  <a:pt x="2746858" y="8890558"/>
                  <a:pt x="2746858" y="8890558"/>
                </a:cubicBezTo>
                <a:cubicBezTo>
                  <a:pt x="2746858" y="8890558"/>
                  <a:pt x="2746854" y="8877903"/>
                  <a:pt x="2746858" y="8865246"/>
                </a:cubicBezTo>
                <a:cubicBezTo>
                  <a:pt x="2746854" y="8877903"/>
                  <a:pt x="2759512" y="8877903"/>
                  <a:pt x="2759512" y="8890556"/>
                </a:cubicBezTo>
                <a:cubicBezTo>
                  <a:pt x="2772164" y="8903210"/>
                  <a:pt x="2721554" y="8814632"/>
                  <a:pt x="2708897" y="8776674"/>
                </a:cubicBezTo>
                <a:lnTo>
                  <a:pt x="2708898" y="8772040"/>
                </a:lnTo>
                <a:lnTo>
                  <a:pt x="2698295" y="8751880"/>
                </a:lnTo>
                <a:lnTo>
                  <a:pt x="2696243" y="8751368"/>
                </a:lnTo>
                <a:lnTo>
                  <a:pt x="2695566" y="8746690"/>
                </a:lnTo>
                <a:lnTo>
                  <a:pt x="2671432" y="8700795"/>
                </a:lnTo>
                <a:lnTo>
                  <a:pt x="2670936" y="8700753"/>
                </a:lnTo>
                <a:lnTo>
                  <a:pt x="2663276" y="8686708"/>
                </a:lnTo>
                <a:lnTo>
                  <a:pt x="2658886" y="8696884"/>
                </a:lnTo>
                <a:cubicBezTo>
                  <a:pt x="2659136" y="8701324"/>
                  <a:pt x="2659385" y="8705766"/>
                  <a:pt x="2654159" y="8707842"/>
                </a:cubicBezTo>
                <a:cubicBezTo>
                  <a:pt x="2619803" y="8667026"/>
                  <a:pt x="2604202" y="8642964"/>
                  <a:pt x="2584451" y="8608449"/>
                </a:cubicBezTo>
                <a:cubicBezTo>
                  <a:pt x="2572000" y="8577084"/>
                  <a:pt x="2552249" y="8542568"/>
                  <a:pt x="2524196" y="8487142"/>
                </a:cubicBezTo>
                <a:cubicBezTo>
                  <a:pt x="2530500" y="8472534"/>
                  <a:pt x="2503446" y="8434868"/>
                  <a:pt x="2494148" y="8396198"/>
                </a:cubicBezTo>
                <a:cubicBezTo>
                  <a:pt x="2495147" y="8413958"/>
                  <a:pt x="2491996" y="8421262"/>
                  <a:pt x="2476394" y="8397201"/>
                </a:cubicBezTo>
                <a:cubicBezTo>
                  <a:pt x="2454647" y="8327166"/>
                  <a:pt x="2388089" y="8220470"/>
                  <a:pt x="2395548" y="8163036"/>
                </a:cubicBezTo>
                <a:cubicBezTo>
                  <a:pt x="2349740" y="8108615"/>
                  <a:pt x="2323844" y="8028123"/>
                  <a:pt x="2308400" y="7943480"/>
                </a:cubicBezTo>
                <a:cubicBezTo>
                  <a:pt x="2301098" y="7940328"/>
                  <a:pt x="2301098" y="7940328"/>
                  <a:pt x="2301098" y="7940328"/>
                </a:cubicBezTo>
                <a:cubicBezTo>
                  <a:pt x="2301098" y="7940328"/>
                  <a:pt x="2304250" y="7933025"/>
                  <a:pt x="2304250" y="7933025"/>
                </a:cubicBezTo>
                <a:cubicBezTo>
                  <a:pt x="2296948" y="7929873"/>
                  <a:pt x="2295948" y="7912115"/>
                  <a:pt x="2295948" y="7912115"/>
                </a:cubicBezTo>
                <a:cubicBezTo>
                  <a:pt x="2291800" y="7901660"/>
                  <a:pt x="2299102" y="7904810"/>
                  <a:pt x="2303249" y="7915265"/>
                </a:cubicBezTo>
                <a:lnTo>
                  <a:pt x="2305222" y="7916473"/>
                </a:lnTo>
                <a:lnTo>
                  <a:pt x="2307401" y="7925720"/>
                </a:lnTo>
                <a:cubicBezTo>
                  <a:pt x="2308977" y="7922068"/>
                  <a:pt x="2309764" y="7920242"/>
                  <a:pt x="2309245" y="7918935"/>
                </a:cubicBezTo>
                <a:lnTo>
                  <a:pt x="2305222" y="7916473"/>
                </a:lnTo>
                <a:lnTo>
                  <a:pt x="2297459" y="7883523"/>
                </a:lnTo>
                <a:cubicBezTo>
                  <a:pt x="2292665" y="7869541"/>
                  <a:pt x="2289302" y="7857261"/>
                  <a:pt x="2296104" y="7851531"/>
                </a:cubicBezTo>
                <a:cubicBezTo>
                  <a:pt x="2336608" y="7938321"/>
                  <a:pt x="2386721" y="7942616"/>
                  <a:pt x="2410464" y="8048171"/>
                </a:cubicBezTo>
                <a:cubicBezTo>
                  <a:pt x="2404162" y="8062779"/>
                  <a:pt x="2388560" y="8038718"/>
                  <a:pt x="2381258" y="8035568"/>
                </a:cubicBezTo>
                <a:cubicBezTo>
                  <a:pt x="2423758" y="8157878"/>
                  <a:pt x="2443352" y="8252978"/>
                  <a:pt x="2510906" y="8377434"/>
                </a:cubicBezTo>
                <a:cubicBezTo>
                  <a:pt x="2509907" y="8359674"/>
                  <a:pt x="2521360" y="8373279"/>
                  <a:pt x="2535962" y="8379581"/>
                </a:cubicBezTo>
                <a:cubicBezTo>
                  <a:pt x="2567165" y="8427702"/>
                  <a:pt x="2576464" y="8466372"/>
                  <a:pt x="2588914" y="8497738"/>
                </a:cubicBezTo>
                <a:cubicBezTo>
                  <a:pt x="2601364" y="8529102"/>
                  <a:pt x="2617962" y="8570924"/>
                  <a:pt x="2659620" y="8614888"/>
                </a:cubicBezTo>
                <a:cubicBezTo>
                  <a:pt x="2665844" y="8630572"/>
                  <a:pt x="2664518" y="8638665"/>
                  <a:pt x="2664623" y="8648457"/>
                </a:cubicBezTo>
                <a:lnTo>
                  <a:pt x="2666112" y="8659284"/>
                </a:lnTo>
                <a:lnTo>
                  <a:pt x="2670938" y="8662794"/>
                </a:lnTo>
                <a:lnTo>
                  <a:pt x="2702213" y="8709080"/>
                </a:lnTo>
                <a:lnTo>
                  <a:pt x="2702321" y="8709128"/>
                </a:lnTo>
                <a:cubicBezTo>
                  <a:pt x="2708710" y="8711884"/>
                  <a:pt x="2715224" y="8716862"/>
                  <a:pt x="2727173" y="8739346"/>
                </a:cubicBezTo>
                <a:lnTo>
                  <a:pt x="2731750" y="8752797"/>
                </a:lnTo>
                <a:lnTo>
                  <a:pt x="2829106" y="8896884"/>
                </a:lnTo>
                <a:cubicBezTo>
                  <a:pt x="2882884" y="8969642"/>
                  <a:pt x="2936662" y="9036072"/>
                  <a:pt x="2987276" y="9093014"/>
                </a:cubicBezTo>
                <a:lnTo>
                  <a:pt x="2999928" y="9105663"/>
                </a:lnTo>
                <a:cubicBezTo>
                  <a:pt x="3012582" y="9118320"/>
                  <a:pt x="3025238" y="9143625"/>
                  <a:pt x="3037892" y="9156280"/>
                </a:cubicBezTo>
                <a:cubicBezTo>
                  <a:pt x="3164428" y="9295468"/>
                  <a:pt x="3316271" y="9434656"/>
                  <a:pt x="3430151" y="9561192"/>
                </a:cubicBezTo>
                <a:cubicBezTo>
                  <a:pt x="3442806" y="9548540"/>
                  <a:pt x="3379536" y="9510579"/>
                  <a:pt x="3379538" y="9497925"/>
                </a:cubicBezTo>
                <a:lnTo>
                  <a:pt x="3392189" y="9497925"/>
                </a:lnTo>
                <a:cubicBezTo>
                  <a:pt x="3392192" y="9510576"/>
                  <a:pt x="3404843" y="9510579"/>
                  <a:pt x="3417497" y="9510579"/>
                </a:cubicBezTo>
                <a:cubicBezTo>
                  <a:pt x="3417497" y="9510579"/>
                  <a:pt x="3417498" y="9497925"/>
                  <a:pt x="3404846" y="9485271"/>
                </a:cubicBezTo>
                <a:lnTo>
                  <a:pt x="3392190" y="9472617"/>
                </a:lnTo>
                <a:cubicBezTo>
                  <a:pt x="3404846" y="9472618"/>
                  <a:pt x="3417497" y="9472618"/>
                  <a:pt x="3430151" y="9485271"/>
                </a:cubicBezTo>
                <a:cubicBezTo>
                  <a:pt x="3430151" y="9489489"/>
                  <a:pt x="3430150" y="9493707"/>
                  <a:pt x="3430150" y="9497925"/>
                </a:cubicBezTo>
                <a:cubicBezTo>
                  <a:pt x="3417498" y="9497925"/>
                  <a:pt x="3430150" y="9497925"/>
                  <a:pt x="3430152" y="9510579"/>
                </a:cubicBezTo>
                <a:lnTo>
                  <a:pt x="3442805" y="9510579"/>
                </a:lnTo>
                <a:cubicBezTo>
                  <a:pt x="3461784" y="9529557"/>
                  <a:pt x="3474438" y="9548538"/>
                  <a:pt x="3487091" y="9562774"/>
                </a:cubicBezTo>
                <a:lnTo>
                  <a:pt x="3531150" y="9586378"/>
                </a:lnTo>
                <a:cubicBezTo>
                  <a:pt x="3531240" y="9586462"/>
                  <a:pt x="3531329" y="9586548"/>
                  <a:pt x="3531419" y="9586632"/>
                </a:cubicBezTo>
                <a:lnTo>
                  <a:pt x="3542453" y="9624460"/>
                </a:lnTo>
                <a:lnTo>
                  <a:pt x="3568812" y="9649767"/>
                </a:lnTo>
                <a:lnTo>
                  <a:pt x="3544032" y="9649767"/>
                </a:lnTo>
                <a:cubicBezTo>
                  <a:pt x="3544032" y="9649767"/>
                  <a:pt x="3544036" y="9675072"/>
                  <a:pt x="3556686" y="9675075"/>
                </a:cubicBezTo>
                <a:lnTo>
                  <a:pt x="3569339" y="9687726"/>
                </a:lnTo>
                <a:cubicBezTo>
                  <a:pt x="3531380" y="9675075"/>
                  <a:pt x="3619955" y="9750996"/>
                  <a:pt x="3657916" y="9788956"/>
                </a:cubicBezTo>
                <a:cubicBezTo>
                  <a:pt x="3657917" y="9793174"/>
                  <a:pt x="3657916" y="9797392"/>
                  <a:pt x="3657914" y="9801610"/>
                </a:cubicBezTo>
                <a:cubicBezTo>
                  <a:pt x="3657917" y="9814262"/>
                  <a:pt x="3670571" y="9814262"/>
                  <a:pt x="3670571" y="9814262"/>
                </a:cubicBezTo>
                <a:lnTo>
                  <a:pt x="3683225" y="9814262"/>
                </a:lnTo>
                <a:cubicBezTo>
                  <a:pt x="3683225" y="9826916"/>
                  <a:pt x="3695876" y="9826916"/>
                  <a:pt x="3708532" y="9826916"/>
                </a:cubicBezTo>
                <a:cubicBezTo>
                  <a:pt x="3771802" y="9890182"/>
                  <a:pt x="3860375" y="9966106"/>
                  <a:pt x="3948950" y="10042026"/>
                </a:cubicBezTo>
                <a:lnTo>
                  <a:pt x="3961601" y="10042026"/>
                </a:lnTo>
                <a:lnTo>
                  <a:pt x="3961601" y="10054677"/>
                </a:lnTo>
                <a:lnTo>
                  <a:pt x="3974255" y="10067332"/>
                </a:lnTo>
                <a:lnTo>
                  <a:pt x="3986910" y="10067332"/>
                </a:lnTo>
                <a:cubicBezTo>
                  <a:pt x="4012212" y="10079986"/>
                  <a:pt x="4037526" y="10105293"/>
                  <a:pt x="4050180" y="10117947"/>
                </a:cubicBezTo>
                <a:cubicBezTo>
                  <a:pt x="4113444" y="10155908"/>
                  <a:pt x="4164060" y="10193868"/>
                  <a:pt x="4202020" y="10231826"/>
                </a:cubicBezTo>
                <a:cubicBezTo>
                  <a:pt x="4176716" y="10231828"/>
                  <a:pt x="4214675" y="10244482"/>
                  <a:pt x="4252636" y="10269788"/>
                </a:cubicBezTo>
                <a:lnTo>
                  <a:pt x="4273434" y="10287000"/>
                </a:lnTo>
                <a:lnTo>
                  <a:pt x="4192550" y="10287000"/>
                </a:lnTo>
                <a:lnTo>
                  <a:pt x="4138751" y="10244482"/>
                </a:lnTo>
                <a:cubicBezTo>
                  <a:pt x="4024871" y="10168562"/>
                  <a:pt x="3910990" y="10067332"/>
                  <a:pt x="3822414" y="9991412"/>
                </a:cubicBezTo>
                <a:cubicBezTo>
                  <a:pt x="3809762" y="9991413"/>
                  <a:pt x="3784451" y="9991412"/>
                  <a:pt x="3784452" y="9978758"/>
                </a:cubicBezTo>
                <a:cubicBezTo>
                  <a:pt x="3733838" y="9953451"/>
                  <a:pt x="3683225" y="9864876"/>
                  <a:pt x="3645262" y="9864876"/>
                </a:cubicBezTo>
                <a:cubicBezTo>
                  <a:pt x="3784451" y="9991412"/>
                  <a:pt x="3936296" y="10130601"/>
                  <a:pt x="4100792" y="10257134"/>
                </a:cubicBezTo>
                <a:lnTo>
                  <a:pt x="4139230" y="10287000"/>
                </a:lnTo>
                <a:lnTo>
                  <a:pt x="4042092" y="10287000"/>
                </a:lnTo>
                <a:lnTo>
                  <a:pt x="3979991" y="10235188"/>
                </a:lnTo>
                <a:cubicBezTo>
                  <a:pt x="3946577" y="10205730"/>
                  <a:pt x="3914152" y="10174887"/>
                  <a:pt x="3885682" y="10143254"/>
                </a:cubicBezTo>
                <a:cubicBezTo>
                  <a:pt x="3822416" y="10092639"/>
                  <a:pt x="3822416" y="10079986"/>
                  <a:pt x="3771802" y="10029369"/>
                </a:cubicBezTo>
                <a:cubicBezTo>
                  <a:pt x="3733836" y="9991408"/>
                  <a:pt x="3695876" y="9940797"/>
                  <a:pt x="3657916" y="9902836"/>
                </a:cubicBezTo>
                <a:cubicBezTo>
                  <a:pt x="3632610" y="9877532"/>
                  <a:pt x="3594652" y="9864876"/>
                  <a:pt x="3594650" y="9852222"/>
                </a:cubicBezTo>
                <a:cubicBezTo>
                  <a:pt x="3569340" y="9839571"/>
                  <a:pt x="3581998" y="9826916"/>
                  <a:pt x="3569340" y="9814263"/>
                </a:cubicBezTo>
                <a:cubicBezTo>
                  <a:pt x="3544032" y="9788956"/>
                  <a:pt x="3480767" y="9763647"/>
                  <a:pt x="3493422" y="9738340"/>
                </a:cubicBezTo>
                <a:cubicBezTo>
                  <a:pt x="3417498" y="9675075"/>
                  <a:pt x="3366884" y="9611806"/>
                  <a:pt x="3303617" y="9535884"/>
                </a:cubicBezTo>
                <a:cubicBezTo>
                  <a:pt x="3290962" y="9523232"/>
                  <a:pt x="3278309" y="9523228"/>
                  <a:pt x="3278308" y="9535886"/>
                </a:cubicBezTo>
                <a:cubicBezTo>
                  <a:pt x="3227696" y="9459964"/>
                  <a:pt x="3164428" y="9371390"/>
                  <a:pt x="3101159" y="9282814"/>
                </a:cubicBezTo>
                <a:cubicBezTo>
                  <a:pt x="3037892" y="9194240"/>
                  <a:pt x="2974622" y="9118317"/>
                  <a:pt x="2924009" y="9055050"/>
                </a:cubicBezTo>
                <a:cubicBezTo>
                  <a:pt x="2924008" y="9067706"/>
                  <a:pt x="2936662" y="9080360"/>
                  <a:pt x="2949317" y="9093010"/>
                </a:cubicBezTo>
                <a:lnTo>
                  <a:pt x="2916180" y="9059880"/>
                </a:lnTo>
                <a:lnTo>
                  <a:pt x="2916390" y="9063592"/>
                </a:lnTo>
                <a:cubicBezTo>
                  <a:pt x="2909088" y="9060442"/>
                  <a:pt x="2904938" y="9049986"/>
                  <a:pt x="2897638" y="9046838"/>
                </a:cubicBezTo>
                <a:cubicBezTo>
                  <a:pt x="2886684" y="9042111"/>
                  <a:pt x="2874695" y="9034772"/>
                  <a:pt x="2868431" y="9034234"/>
                </a:cubicBezTo>
                <a:lnTo>
                  <a:pt x="2866349" y="9036910"/>
                </a:lnTo>
                <a:lnTo>
                  <a:pt x="2886048" y="9074034"/>
                </a:lnTo>
                <a:cubicBezTo>
                  <a:pt x="2898701" y="9099340"/>
                  <a:pt x="2911355" y="9124647"/>
                  <a:pt x="2936662" y="9156279"/>
                </a:cubicBezTo>
                <a:lnTo>
                  <a:pt x="2924008" y="9156278"/>
                </a:lnTo>
                <a:lnTo>
                  <a:pt x="2924009" y="9168934"/>
                </a:lnTo>
                <a:cubicBezTo>
                  <a:pt x="2924008" y="9181588"/>
                  <a:pt x="2936662" y="9194240"/>
                  <a:pt x="2949317" y="9194240"/>
                </a:cubicBezTo>
                <a:cubicBezTo>
                  <a:pt x="2936662" y="9206894"/>
                  <a:pt x="2961968" y="9232202"/>
                  <a:pt x="2974624" y="9257506"/>
                </a:cubicBezTo>
                <a:lnTo>
                  <a:pt x="2987276" y="9257510"/>
                </a:lnTo>
                <a:cubicBezTo>
                  <a:pt x="2999926" y="9270160"/>
                  <a:pt x="3012584" y="9270158"/>
                  <a:pt x="3012584" y="9270158"/>
                </a:cubicBezTo>
                <a:lnTo>
                  <a:pt x="3019736" y="9268968"/>
                </a:lnTo>
                <a:lnTo>
                  <a:pt x="3063198" y="9338571"/>
                </a:lnTo>
                <a:cubicBezTo>
                  <a:pt x="3108278" y="9415677"/>
                  <a:pt x="3139122" y="9482106"/>
                  <a:pt x="3177082" y="9548540"/>
                </a:cubicBezTo>
                <a:cubicBezTo>
                  <a:pt x="3215040" y="9637114"/>
                  <a:pt x="3265658" y="9713032"/>
                  <a:pt x="3328922" y="9826916"/>
                </a:cubicBezTo>
                <a:cubicBezTo>
                  <a:pt x="3328922" y="9801610"/>
                  <a:pt x="3328919" y="9788956"/>
                  <a:pt x="3354232" y="9788956"/>
                </a:cubicBezTo>
                <a:cubicBezTo>
                  <a:pt x="3442806" y="9915490"/>
                  <a:pt x="3531382" y="10042026"/>
                  <a:pt x="3619955" y="10181214"/>
                </a:cubicBezTo>
                <a:lnTo>
                  <a:pt x="3700596" y="10287000"/>
                </a:lnTo>
                <a:lnTo>
                  <a:pt x="3149945" y="10287000"/>
                </a:lnTo>
                <a:lnTo>
                  <a:pt x="2970956" y="10113828"/>
                </a:lnTo>
                <a:cubicBezTo>
                  <a:pt x="2529670" y="9648770"/>
                  <a:pt x="2148152" y="9127170"/>
                  <a:pt x="1838543" y="8560522"/>
                </a:cubicBezTo>
                <a:lnTo>
                  <a:pt x="1724466" y="8334921"/>
                </a:lnTo>
                <a:lnTo>
                  <a:pt x="1746474" y="8411187"/>
                </a:lnTo>
                <a:cubicBezTo>
                  <a:pt x="1763262" y="8466411"/>
                  <a:pt x="1783170" y="8522008"/>
                  <a:pt x="1814813" y="8585349"/>
                </a:cubicBezTo>
                <a:cubicBezTo>
                  <a:pt x="1814420" y="8567566"/>
                  <a:pt x="1825402" y="8581552"/>
                  <a:pt x="1839782" y="8588348"/>
                </a:cubicBezTo>
                <a:cubicBezTo>
                  <a:pt x="1869330" y="8637501"/>
                  <a:pt x="1877309" y="8676465"/>
                  <a:pt x="1888685" y="8708235"/>
                </a:cubicBezTo>
                <a:cubicBezTo>
                  <a:pt x="1900061" y="8740005"/>
                  <a:pt x="1915230" y="8782365"/>
                  <a:pt x="1955369" y="8827724"/>
                </a:cubicBezTo>
                <a:cubicBezTo>
                  <a:pt x="1966744" y="8859495"/>
                  <a:pt x="1948966" y="8859892"/>
                  <a:pt x="1971324" y="8905650"/>
                </a:cubicBezTo>
                <a:cubicBezTo>
                  <a:pt x="1993288" y="8933625"/>
                  <a:pt x="1996294" y="8908648"/>
                  <a:pt x="2018652" y="8954406"/>
                </a:cubicBezTo>
                <a:cubicBezTo>
                  <a:pt x="2023230" y="9000562"/>
                  <a:pt x="2074352" y="9059907"/>
                  <a:pt x="2111486" y="9130240"/>
                </a:cubicBezTo>
                <a:cubicBezTo>
                  <a:pt x="2104688" y="9144628"/>
                  <a:pt x="2141822" y="9214962"/>
                  <a:pt x="2170978" y="9246333"/>
                </a:cubicBezTo>
                <a:cubicBezTo>
                  <a:pt x="2167184" y="9235743"/>
                  <a:pt x="2167184" y="9235743"/>
                  <a:pt x="2167184" y="9235743"/>
                </a:cubicBezTo>
                <a:cubicBezTo>
                  <a:pt x="2163392" y="9225153"/>
                  <a:pt x="2156202" y="9221756"/>
                  <a:pt x="2166791" y="9217959"/>
                </a:cubicBezTo>
                <a:cubicBezTo>
                  <a:pt x="2166791" y="9217959"/>
                  <a:pt x="2170583" y="9228549"/>
                  <a:pt x="2177772" y="9231946"/>
                </a:cubicBezTo>
                <a:cubicBezTo>
                  <a:pt x="2188362" y="9228152"/>
                  <a:pt x="2188362" y="9228152"/>
                  <a:pt x="2188362" y="9228152"/>
                </a:cubicBezTo>
                <a:cubicBezTo>
                  <a:pt x="2210327" y="9256125"/>
                  <a:pt x="2200132" y="9277704"/>
                  <a:pt x="2192548" y="9256526"/>
                </a:cubicBezTo>
                <a:cubicBezTo>
                  <a:pt x="2196340" y="9267114"/>
                  <a:pt x="2196340" y="9267114"/>
                  <a:pt x="2196340" y="9267114"/>
                </a:cubicBezTo>
                <a:cubicBezTo>
                  <a:pt x="2200132" y="9277704"/>
                  <a:pt x="2196734" y="9284898"/>
                  <a:pt x="2196734" y="9284898"/>
                </a:cubicBezTo>
                <a:cubicBezTo>
                  <a:pt x="2189543" y="9281500"/>
                  <a:pt x="2185751" y="9270910"/>
                  <a:pt x="2178560" y="9267513"/>
                </a:cubicBezTo>
                <a:cubicBezTo>
                  <a:pt x="2156988" y="9257322"/>
                  <a:pt x="2131626" y="9236541"/>
                  <a:pt x="2153986" y="9282300"/>
                </a:cubicBezTo>
                <a:cubicBezTo>
                  <a:pt x="2102471" y="9205172"/>
                  <a:pt x="2069129" y="9145428"/>
                  <a:pt x="2046378" y="9081886"/>
                </a:cubicBezTo>
                <a:cubicBezTo>
                  <a:pt x="2013036" y="9022142"/>
                  <a:pt x="1994076" y="8969192"/>
                  <a:pt x="1956944" y="8898856"/>
                </a:cubicBezTo>
                <a:cubicBezTo>
                  <a:pt x="1946354" y="8902653"/>
                  <a:pt x="1957336" y="8916640"/>
                  <a:pt x="1946748" y="8920437"/>
                </a:cubicBezTo>
                <a:cubicBezTo>
                  <a:pt x="1913802" y="8878476"/>
                  <a:pt x="1899026" y="8853898"/>
                  <a:pt x="1880460" y="8818731"/>
                </a:cubicBezTo>
                <a:cubicBezTo>
                  <a:pt x="1869083" y="8786961"/>
                  <a:pt x="1850518" y="8751794"/>
                  <a:pt x="1824366" y="8695446"/>
                </a:cubicBezTo>
                <a:cubicBezTo>
                  <a:pt x="1831162" y="8681061"/>
                  <a:pt x="1805405" y="8642496"/>
                  <a:pt x="1797428" y="8603534"/>
                </a:cubicBezTo>
                <a:cubicBezTo>
                  <a:pt x="1797821" y="8621314"/>
                  <a:pt x="1794424" y="8628508"/>
                  <a:pt x="1779650" y="8603931"/>
                </a:cubicBezTo>
                <a:cubicBezTo>
                  <a:pt x="1760294" y="8533198"/>
                  <a:pt x="1697405" y="8424298"/>
                  <a:pt x="1706812" y="8367155"/>
                </a:cubicBezTo>
                <a:cubicBezTo>
                  <a:pt x="1662881" y="8311205"/>
                  <a:pt x="1639734" y="8229881"/>
                  <a:pt x="1627178" y="8144760"/>
                </a:cubicBezTo>
                <a:cubicBezTo>
                  <a:pt x="1619988" y="8141364"/>
                  <a:pt x="1619988" y="8141364"/>
                  <a:pt x="1619988" y="8141364"/>
                </a:cubicBezTo>
                <a:cubicBezTo>
                  <a:pt x="1619988" y="8141364"/>
                  <a:pt x="1623386" y="8134170"/>
                  <a:pt x="1623386" y="8134170"/>
                </a:cubicBezTo>
                <a:cubicBezTo>
                  <a:pt x="1619790" y="8132472"/>
                  <a:pt x="1617894" y="8127177"/>
                  <a:pt x="1616897" y="8122308"/>
                </a:cubicBezTo>
                <a:lnTo>
                  <a:pt x="1616332" y="8117499"/>
                </a:lnTo>
                <a:lnTo>
                  <a:pt x="1440302" y="7705850"/>
                </a:lnTo>
                <a:cubicBezTo>
                  <a:pt x="1267922" y="7263938"/>
                  <a:pt x="1136690" y="6801146"/>
                  <a:pt x="1051280" y="6321893"/>
                </a:cubicBezTo>
                <a:cubicBezTo>
                  <a:pt x="1038626" y="6309240"/>
                  <a:pt x="1038625" y="6283935"/>
                  <a:pt x="1038625" y="6258624"/>
                </a:cubicBezTo>
                <a:cubicBezTo>
                  <a:pt x="1019644" y="6151070"/>
                  <a:pt x="1003829" y="6043517"/>
                  <a:pt x="989593" y="5935962"/>
                </a:cubicBezTo>
                <a:lnTo>
                  <a:pt x="958919" y="5685665"/>
                </a:lnTo>
                <a:lnTo>
                  <a:pt x="957805" y="5679020"/>
                </a:lnTo>
                <a:lnTo>
                  <a:pt x="957656" y="5675358"/>
                </a:lnTo>
                <a:lnTo>
                  <a:pt x="950050" y="5613296"/>
                </a:lnTo>
                <a:lnTo>
                  <a:pt x="955616" y="5625239"/>
                </a:lnTo>
                <a:lnTo>
                  <a:pt x="954181" y="5589986"/>
                </a:lnTo>
                <a:cubicBezTo>
                  <a:pt x="946903" y="5532035"/>
                  <a:pt x="948833" y="5484063"/>
                  <a:pt x="941941" y="5416520"/>
                </a:cubicBezTo>
                <a:cubicBezTo>
                  <a:pt x="932347" y="5416137"/>
                  <a:pt x="936565" y="5430720"/>
                  <a:pt x="926971" y="5430338"/>
                </a:cubicBezTo>
                <a:cubicBezTo>
                  <a:pt x="914315" y="5386589"/>
                  <a:pt x="910483" y="5362410"/>
                  <a:pt x="907037" y="5328639"/>
                </a:cubicBezTo>
                <a:cubicBezTo>
                  <a:pt x="908197" y="5299856"/>
                  <a:pt x="904750" y="5266083"/>
                  <a:pt x="902077" y="5213123"/>
                </a:cubicBezTo>
                <a:cubicBezTo>
                  <a:pt x="912058" y="5203910"/>
                  <a:pt x="904006" y="5165150"/>
                  <a:pt x="910154" y="5131760"/>
                </a:cubicBezTo>
                <a:cubicBezTo>
                  <a:pt x="904778" y="5145960"/>
                  <a:pt x="899788" y="5150568"/>
                  <a:pt x="895957" y="5126390"/>
                </a:cubicBezTo>
                <a:cubicBezTo>
                  <a:pt x="903263" y="5064216"/>
                  <a:pt x="888320" y="4957913"/>
                  <a:pt x="914044" y="4915692"/>
                </a:cubicBezTo>
                <a:cubicBezTo>
                  <a:pt x="897173" y="4857362"/>
                  <a:pt x="904864" y="4785593"/>
                  <a:pt x="922153" y="4714206"/>
                </a:cubicBezTo>
                <a:cubicBezTo>
                  <a:pt x="917549" y="4709220"/>
                  <a:pt x="917549" y="4709220"/>
                  <a:pt x="917549" y="4709220"/>
                </a:cubicBezTo>
                <a:cubicBezTo>
                  <a:pt x="917549" y="4709220"/>
                  <a:pt x="922538" y="4704612"/>
                  <a:pt x="922538" y="4704612"/>
                </a:cubicBezTo>
                <a:cubicBezTo>
                  <a:pt x="917933" y="4699626"/>
                  <a:pt x="923311" y="4685424"/>
                  <a:pt x="923311" y="4685424"/>
                </a:cubicBezTo>
                <a:cubicBezTo>
                  <a:pt x="923698" y="4675830"/>
                  <a:pt x="928301" y="4680819"/>
                  <a:pt x="927916" y="4690412"/>
                </a:cubicBezTo>
                <a:cubicBezTo>
                  <a:pt x="932519" y="4695401"/>
                  <a:pt x="932519" y="4695401"/>
                  <a:pt x="927530" y="4700007"/>
                </a:cubicBezTo>
                <a:lnTo>
                  <a:pt x="933338" y="4669263"/>
                </a:lnTo>
                <a:lnTo>
                  <a:pt x="946591" y="4403777"/>
                </a:lnTo>
                <a:cubicBezTo>
                  <a:pt x="1026169" y="3391226"/>
                  <a:pt x="1304350" y="2440434"/>
                  <a:pt x="1747224" y="1576832"/>
                </a:cubicBezTo>
                <a:cubicBezTo>
                  <a:pt x="2039838" y="1039058"/>
                  <a:pt x="2396710" y="540825"/>
                  <a:pt x="2805480" y="94493"/>
                </a:cubicBezTo>
                <a:close/>
                <a:moveTo>
                  <a:pt x="1640016" y="0"/>
                </a:moveTo>
                <a:lnTo>
                  <a:pt x="1735528" y="0"/>
                </a:lnTo>
                <a:lnTo>
                  <a:pt x="1681926" y="81093"/>
                </a:lnTo>
                <a:cubicBezTo>
                  <a:pt x="1631794" y="144839"/>
                  <a:pt x="1581656" y="208580"/>
                  <a:pt x="1551839" y="267993"/>
                </a:cubicBezTo>
                <a:cubicBezTo>
                  <a:pt x="1583820" y="218729"/>
                  <a:pt x="1596140" y="226719"/>
                  <a:pt x="1604135" y="214406"/>
                </a:cubicBezTo>
                <a:lnTo>
                  <a:pt x="1604198" y="219425"/>
                </a:lnTo>
                <a:lnTo>
                  <a:pt x="1636301" y="176219"/>
                </a:lnTo>
                <a:lnTo>
                  <a:pt x="1783350" y="0"/>
                </a:lnTo>
                <a:lnTo>
                  <a:pt x="2826772" y="0"/>
                </a:lnTo>
                <a:lnTo>
                  <a:pt x="2746859" y="83717"/>
                </a:lnTo>
                <a:cubicBezTo>
                  <a:pt x="2721552" y="96371"/>
                  <a:pt x="2696242" y="134334"/>
                  <a:pt x="2658284" y="172292"/>
                </a:cubicBezTo>
                <a:cubicBezTo>
                  <a:pt x="2607670" y="235560"/>
                  <a:pt x="2544398" y="311481"/>
                  <a:pt x="2519093" y="349442"/>
                </a:cubicBezTo>
                <a:cubicBezTo>
                  <a:pt x="2531748" y="349442"/>
                  <a:pt x="2531748" y="349442"/>
                  <a:pt x="2544401" y="336788"/>
                </a:cubicBezTo>
                <a:cubicBezTo>
                  <a:pt x="2240716" y="729048"/>
                  <a:pt x="1962332" y="1146614"/>
                  <a:pt x="1747224" y="1576832"/>
                </a:cubicBezTo>
                <a:cubicBezTo>
                  <a:pt x="1329656" y="2336042"/>
                  <a:pt x="1051279" y="3183824"/>
                  <a:pt x="924742" y="4082226"/>
                </a:cubicBezTo>
                <a:cubicBezTo>
                  <a:pt x="886781" y="4360605"/>
                  <a:pt x="861475" y="4626326"/>
                  <a:pt x="848822" y="4904699"/>
                </a:cubicBezTo>
                <a:lnTo>
                  <a:pt x="848822" y="5259002"/>
                </a:lnTo>
                <a:lnTo>
                  <a:pt x="836168" y="5271650"/>
                </a:lnTo>
                <a:lnTo>
                  <a:pt x="836167" y="5309613"/>
                </a:lnTo>
                <a:cubicBezTo>
                  <a:pt x="836167" y="5322267"/>
                  <a:pt x="848822" y="5322267"/>
                  <a:pt x="848822" y="5322267"/>
                </a:cubicBezTo>
                <a:cubicBezTo>
                  <a:pt x="848821" y="5486760"/>
                  <a:pt x="861475" y="5638607"/>
                  <a:pt x="874127" y="5803103"/>
                </a:cubicBezTo>
                <a:cubicBezTo>
                  <a:pt x="1013315" y="7412471"/>
                  <a:pt x="1678816" y="8902222"/>
                  <a:pt x="2714376" y="10074994"/>
                </a:cubicBezTo>
                <a:lnTo>
                  <a:pt x="2912543" y="10287000"/>
                </a:lnTo>
                <a:lnTo>
                  <a:pt x="2242091" y="10287000"/>
                </a:lnTo>
                <a:lnTo>
                  <a:pt x="2206586" y="10246742"/>
                </a:lnTo>
                <a:lnTo>
                  <a:pt x="2073134" y="10110816"/>
                </a:lnTo>
                <a:lnTo>
                  <a:pt x="2072944" y="10110432"/>
                </a:lnTo>
                <a:cubicBezTo>
                  <a:pt x="2072944" y="10110432"/>
                  <a:pt x="2072944" y="10110432"/>
                  <a:pt x="2062562" y="10100046"/>
                </a:cubicBezTo>
                <a:lnTo>
                  <a:pt x="2073134" y="10110816"/>
                </a:lnTo>
                <a:lnTo>
                  <a:pt x="2083324" y="10131204"/>
                </a:lnTo>
                <a:cubicBezTo>
                  <a:pt x="2072942" y="10131204"/>
                  <a:pt x="2062562" y="10131204"/>
                  <a:pt x="2052182" y="10110432"/>
                </a:cubicBezTo>
                <a:cubicBezTo>
                  <a:pt x="2052182" y="10110432"/>
                  <a:pt x="2041802" y="10100046"/>
                  <a:pt x="2041802" y="10100046"/>
                </a:cubicBezTo>
                <a:cubicBezTo>
                  <a:pt x="2031422" y="10100046"/>
                  <a:pt x="2031422" y="10110432"/>
                  <a:pt x="2041802" y="10110432"/>
                </a:cubicBezTo>
                <a:cubicBezTo>
                  <a:pt x="2072942" y="10151974"/>
                  <a:pt x="2117057" y="10198708"/>
                  <a:pt x="2162470" y="10248039"/>
                </a:cubicBezTo>
                <a:lnTo>
                  <a:pt x="2195141" y="10287000"/>
                </a:lnTo>
                <a:lnTo>
                  <a:pt x="2149260" y="10287000"/>
                </a:lnTo>
                <a:lnTo>
                  <a:pt x="2124520" y="10248201"/>
                </a:lnTo>
                <a:cubicBezTo>
                  <a:pt x="2114464" y="10232460"/>
                  <a:pt x="2104084" y="10216882"/>
                  <a:pt x="2093704" y="10203902"/>
                </a:cubicBezTo>
                <a:cubicBezTo>
                  <a:pt x="1979524" y="10068892"/>
                  <a:pt x="1844580" y="9933880"/>
                  <a:pt x="1740782" y="9778100"/>
                </a:cubicBezTo>
                <a:cubicBezTo>
                  <a:pt x="1730400" y="9757332"/>
                  <a:pt x="1730402" y="9746946"/>
                  <a:pt x="1720022" y="9726174"/>
                </a:cubicBezTo>
                <a:cubicBezTo>
                  <a:pt x="1688880" y="9674248"/>
                  <a:pt x="1605842" y="9580779"/>
                  <a:pt x="1595462" y="9539236"/>
                </a:cubicBezTo>
                <a:cubicBezTo>
                  <a:pt x="1585080" y="9549622"/>
                  <a:pt x="1574700" y="9549622"/>
                  <a:pt x="1564320" y="9518468"/>
                </a:cubicBezTo>
                <a:cubicBezTo>
                  <a:pt x="1553940" y="9508083"/>
                  <a:pt x="1522800" y="9425000"/>
                  <a:pt x="1512419" y="9425000"/>
                </a:cubicBezTo>
                <a:cubicBezTo>
                  <a:pt x="1522800" y="9435384"/>
                  <a:pt x="1512420" y="9435386"/>
                  <a:pt x="1512419" y="9445772"/>
                </a:cubicBezTo>
                <a:lnTo>
                  <a:pt x="1496198" y="9418281"/>
                </a:lnTo>
                <a:lnTo>
                  <a:pt x="1485197" y="9418202"/>
                </a:lnTo>
                <a:cubicBezTo>
                  <a:pt x="1479634" y="9417075"/>
                  <a:pt x="1474356" y="9415347"/>
                  <a:pt x="1469904" y="9414448"/>
                </a:cubicBezTo>
                <a:cubicBezTo>
                  <a:pt x="1461001" y="9412650"/>
                  <a:pt x="1455400" y="9414168"/>
                  <a:pt x="1457402" y="9430466"/>
                </a:cubicBezTo>
                <a:cubicBezTo>
                  <a:pt x="1508168" y="9493694"/>
                  <a:pt x="1542696" y="9532455"/>
                  <a:pt x="1583290" y="9593630"/>
                </a:cubicBezTo>
                <a:cubicBezTo>
                  <a:pt x="1615763" y="9642572"/>
                  <a:pt x="1658408" y="9693564"/>
                  <a:pt x="1713180" y="9789388"/>
                </a:cubicBezTo>
                <a:cubicBezTo>
                  <a:pt x="1713180" y="9789388"/>
                  <a:pt x="1700950" y="9797514"/>
                  <a:pt x="1709069" y="9809750"/>
                </a:cubicBezTo>
                <a:cubicBezTo>
                  <a:pt x="1770008" y="9875034"/>
                  <a:pt x="1751717" y="9860744"/>
                  <a:pt x="1804538" y="9913796"/>
                </a:cubicBezTo>
                <a:cubicBezTo>
                  <a:pt x="1820774" y="9938265"/>
                  <a:pt x="1837012" y="9962733"/>
                  <a:pt x="1861366" y="9999440"/>
                </a:cubicBezTo>
                <a:cubicBezTo>
                  <a:pt x="1929450" y="10055574"/>
                  <a:pt x="1984790" y="10122376"/>
                  <a:pt x="2041901" y="10193510"/>
                </a:cubicBezTo>
                <a:lnTo>
                  <a:pt x="2117966" y="10287000"/>
                </a:lnTo>
                <a:lnTo>
                  <a:pt x="2016236" y="10287000"/>
                </a:lnTo>
                <a:lnTo>
                  <a:pt x="1972859" y="10233862"/>
                </a:lnTo>
                <a:cubicBezTo>
                  <a:pt x="1963714" y="10226716"/>
                  <a:pt x="1952024" y="10219058"/>
                  <a:pt x="1940588" y="10210128"/>
                </a:cubicBezTo>
                <a:lnTo>
                  <a:pt x="1917792" y="10186852"/>
                </a:lnTo>
                <a:lnTo>
                  <a:pt x="1917737" y="10185646"/>
                </a:lnTo>
                <a:cubicBezTo>
                  <a:pt x="1916981" y="10182844"/>
                  <a:pt x="1914948" y="10179784"/>
                  <a:pt x="1909860" y="10178757"/>
                </a:cubicBezTo>
                <a:lnTo>
                  <a:pt x="1917792" y="10186852"/>
                </a:lnTo>
                <a:lnTo>
                  <a:pt x="1917978" y="10190992"/>
                </a:lnTo>
                <a:cubicBezTo>
                  <a:pt x="1923068" y="10192020"/>
                  <a:pt x="1925098" y="10195080"/>
                  <a:pt x="1924584" y="10197622"/>
                </a:cubicBezTo>
                <a:lnTo>
                  <a:pt x="1920834" y="10199162"/>
                </a:lnTo>
                <a:lnTo>
                  <a:pt x="1651610" y="9866038"/>
                </a:lnTo>
                <a:lnTo>
                  <a:pt x="1658088" y="9852428"/>
                </a:lnTo>
                <a:cubicBezTo>
                  <a:pt x="1582968" y="9752492"/>
                  <a:pt x="1542377" y="9691316"/>
                  <a:pt x="1467258" y="9591382"/>
                </a:cubicBezTo>
                <a:cubicBezTo>
                  <a:pt x="1453078" y="9556731"/>
                  <a:pt x="1447015" y="9534316"/>
                  <a:pt x="1430779" y="9509848"/>
                </a:cubicBezTo>
                <a:cubicBezTo>
                  <a:pt x="1347538" y="9397677"/>
                  <a:pt x="1266356" y="9275326"/>
                  <a:pt x="1197406" y="9144856"/>
                </a:cubicBezTo>
                <a:cubicBezTo>
                  <a:pt x="1161901" y="9084705"/>
                  <a:pt x="1128943" y="9025072"/>
                  <a:pt x="1094453" y="8966456"/>
                </a:cubicBezTo>
                <a:lnTo>
                  <a:pt x="990553" y="8806798"/>
                </a:lnTo>
                <a:lnTo>
                  <a:pt x="990442" y="8806383"/>
                </a:lnTo>
                <a:cubicBezTo>
                  <a:pt x="990442" y="8806383"/>
                  <a:pt x="990442" y="8806383"/>
                  <a:pt x="982324" y="8794148"/>
                </a:cubicBezTo>
                <a:lnTo>
                  <a:pt x="990553" y="8806798"/>
                </a:lnTo>
                <a:lnTo>
                  <a:pt x="996503" y="8828799"/>
                </a:lnTo>
                <a:cubicBezTo>
                  <a:pt x="986329" y="8826744"/>
                  <a:pt x="976154" y="8824689"/>
                  <a:pt x="970094" y="8802273"/>
                </a:cubicBezTo>
                <a:cubicBezTo>
                  <a:pt x="970094" y="8802273"/>
                  <a:pt x="961973" y="8790038"/>
                  <a:pt x="961973" y="8790038"/>
                </a:cubicBezTo>
                <a:cubicBezTo>
                  <a:pt x="951800" y="8787982"/>
                  <a:pt x="949744" y="8798163"/>
                  <a:pt x="959918" y="8800218"/>
                </a:cubicBezTo>
                <a:cubicBezTo>
                  <a:pt x="1004516" y="8893988"/>
                  <a:pt x="1095872" y="9018393"/>
                  <a:pt x="1146532" y="9134578"/>
                </a:cubicBezTo>
                <a:cubicBezTo>
                  <a:pt x="1132246" y="9152878"/>
                  <a:pt x="1140364" y="9165116"/>
                  <a:pt x="1113953" y="9138590"/>
                </a:cubicBezTo>
                <a:cubicBezTo>
                  <a:pt x="1118065" y="9118233"/>
                  <a:pt x="1093709" y="9081526"/>
                  <a:pt x="1069355" y="9044823"/>
                </a:cubicBezTo>
                <a:cubicBezTo>
                  <a:pt x="1044893" y="9061070"/>
                  <a:pt x="1022702" y="8961231"/>
                  <a:pt x="992285" y="8902113"/>
                </a:cubicBezTo>
                <a:cubicBezTo>
                  <a:pt x="907099" y="8747169"/>
                  <a:pt x="801557" y="8588112"/>
                  <a:pt x="730658" y="8414864"/>
                </a:cubicBezTo>
                <a:cubicBezTo>
                  <a:pt x="724597" y="8392452"/>
                  <a:pt x="726652" y="8382272"/>
                  <a:pt x="720590" y="8359856"/>
                </a:cubicBezTo>
                <a:cubicBezTo>
                  <a:pt x="700346" y="8302793"/>
                  <a:pt x="637459" y="8194733"/>
                  <a:pt x="635510" y="8151957"/>
                </a:cubicBezTo>
                <a:cubicBezTo>
                  <a:pt x="623279" y="8160081"/>
                  <a:pt x="613103" y="8158026"/>
                  <a:pt x="609097" y="8125434"/>
                </a:cubicBezTo>
                <a:cubicBezTo>
                  <a:pt x="600979" y="8113199"/>
                  <a:pt x="586904" y="8025594"/>
                  <a:pt x="576730" y="8023539"/>
                </a:cubicBezTo>
                <a:cubicBezTo>
                  <a:pt x="584848" y="8035775"/>
                  <a:pt x="574673" y="8033718"/>
                  <a:pt x="572618" y="8043899"/>
                </a:cubicBezTo>
                <a:cubicBezTo>
                  <a:pt x="538196" y="7952186"/>
                  <a:pt x="528128" y="7897175"/>
                  <a:pt x="503882" y="7807515"/>
                </a:cubicBezTo>
                <a:cubicBezTo>
                  <a:pt x="546635" y="7805556"/>
                  <a:pt x="566768" y="7915575"/>
                  <a:pt x="584957" y="7982819"/>
                </a:cubicBezTo>
                <a:cubicBezTo>
                  <a:pt x="618457" y="8026670"/>
                  <a:pt x="642272" y="8079158"/>
                  <a:pt x="666584" y="8135721"/>
                </a:cubicBezTo>
                <a:lnTo>
                  <a:pt x="737858" y="8285064"/>
                </a:lnTo>
                <a:lnTo>
                  <a:pt x="741046" y="8311013"/>
                </a:lnTo>
                <a:cubicBezTo>
                  <a:pt x="741046" y="8311013"/>
                  <a:pt x="741046" y="8311013"/>
                  <a:pt x="751222" y="8313069"/>
                </a:cubicBezTo>
                <a:lnTo>
                  <a:pt x="737858" y="8285064"/>
                </a:lnTo>
                <a:lnTo>
                  <a:pt x="737039" y="8278418"/>
                </a:lnTo>
                <a:cubicBezTo>
                  <a:pt x="749272" y="8270292"/>
                  <a:pt x="757390" y="8282528"/>
                  <a:pt x="755335" y="8292708"/>
                </a:cubicBezTo>
                <a:cubicBezTo>
                  <a:pt x="765508" y="8294763"/>
                  <a:pt x="765508" y="8294763"/>
                  <a:pt x="765508" y="8294763"/>
                </a:cubicBezTo>
                <a:cubicBezTo>
                  <a:pt x="727078" y="8170454"/>
                  <a:pt x="672415" y="8021676"/>
                  <a:pt x="619700" y="7915673"/>
                </a:cubicBezTo>
                <a:lnTo>
                  <a:pt x="595768" y="7799183"/>
                </a:lnTo>
                <a:lnTo>
                  <a:pt x="566957" y="7711010"/>
                </a:lnTo>
                <a:lnTo>
                  <a:pt x="544270" y="7665315"/>
                </a:lnTo>
                <a:cubicBezTo>
                  <a:pt x="527885" y="7626243"/>
                  <a:pt x="510358" y="7574375"/>
                  <a:pt x="490513" y="7517186"/>
                </a:cubicBezTo>
                <a:cubicBezTo>
                  <a:pt x="450826" y="7402809"/>
                  <a:pt x="408526" y="7259183"/>
                  <a:pt x="368836" y="7144805"/>
                </a:cubicBezTo>
                <a:cubicBezTo>
                  <a:pt x="350299" y="7102242"/>
                  <a:pt x="339722" y="7066337"/>
                  <a:pt x="329147" y="7030430"/>
                </a:cubicBezTo>
                <a:cubicBezTo>
                  <a:pt x="286849" y="6886802"/>
                  <a:pt x="267137" y="6748517"/>
                  <a:pt x="240769" y="6618203"/>
                </a:cubicBezTo>
                <a:cubicBezTo>
                  <a:pt x="236137" y="6607562"/>
                  <a:pt x="229510" y="6595259"/>
                  <a:pt x="223714" y="6581958"/>
                </a:cubicBezTo>
                <a:lnTo>
                  <a:pt x="214768" y="6550631"/>
                </a:lnTo>
                <a:lnTo>
                  <a:pt x="215294" y="6549543"/>
                </a:lnTo>
                <a:cubicBezTo>
                  <a:pt x="215963" y="6546719"/>
                  <a:pt x="215638" y="6543062"/>
                  <a:pt x="211654" y="6539733"/>
                </a:cubicBezTo>
                <a:lnTo>
                  <a:pt x="214768" y="6550631"/>
                </a:lnTo>
                <a:lnTo>
                  <a:pt x="212959" y="6554360"/>
                </a:lnTo>
                <a:cubicBezTo>
                  <a:pt x="216941" y="6557687"/>
                  <a:pt x="217270" y="6561345"/>
                  <a:pt x="215606" y="6563334"/>
                </a:cubicBezTo>
                <a:lnTo>
                  <a:pt x="211577" y="6562901"/>
                </a:lnTo>
                <a:lnTo>
                  <a:pt x="133682" y="6141731"/>
                </a:lnTo>
                <a:lnTo>
                  <a:pt x="145867" y="6132851"/>
                </a:lnTo>
                <a:cubicBezTo>
                  <a:pt x="127462" y="6009194"/>
                  <a:pt x="120935" y="5936066"/>
                  <a:pt x="102532" y="5812410"/>
                </a:cubicBezTo>
                <a:cubicBezTo>
                  <a:pt x="106582" y="5775189"/>
                  <a:pt x="111940" y="5752595"/>
                  <a:pt x="109325" y="5723345"/>
                </a:cubicBezTo>
                <a:cubicBezTo>
                  <a:pt x="89617" y="5585060"/>
                  <a:pt x="76567" y="5438808"/>
                  <a:pt x="78142" y="5291246"/>
                </a:cubicBezTo>
                <a:cubicBezTo>
                  <a:pt x="75601" y="5221445"/>
                  <a:pt x="75049" y="5153312"/>
                  <a:pt x="72668" y="5085344"/>
                </a:cubicBezTo>
                <a:lnTo>
                  <a:pt x="57433" y="4895465"/>
                </a:lnTo>
                <a:lnTo>
                  <a:pt x="57532" y="4895049"/>
                </a:lnTo>
                <a:cubicBezTo>
                  <a:pt x="57532" y="4895049"/>
                  <a:pt x="57532" y="4895049"/>
                  <a:pt x="56227" y="4880423"/>
                </a:cubicBezTo>
                <a:lnTo>
                  <a:pt x="57433" y="4895465"/>
                </a:lnTo>
                <a:lnTo>
                  <a:pt x="52177" y="4917644"/>
                </a:lnTo>
                <a:cubicBezTo>
                  <a:pt x="44213" y="4910987"/>
                  <a:pt x="36247" y="4904330"/>
                  <a:pt x="41602" y="4881735"/>
                </a:cubicBezTo>
                <a:cubicBezTo>
                  <a:pt x="41602" y="4881735"/>
                  <a:pt x="40297" y="4867110"/>
                  <a:pt x="40297" y="4867110"/>
                </a:cubicBezTo>
                <a:cubicBezTo>
                  <a:pt x="32332" y="4860453"/>
                  <a:pt x="25672" y="4868423"/>
                  <a:pt x="33638" y="4875080"/>
                </a:cubicBezTo>
                <a:cubicBezTo>
                  <a:pt x="28147" y="4978769"/>
                  <a:pt x="49160" y="5131679"/>
                  <a:pt x="38317" y="5257962"/>
                </a:cubicBezTo>
                <a:cubicBezTo>
                  <a:pt x="17035" y="5267243"/>
                  <a:pt x="18338" y="5281868"/>
                  <a:pt x="7763" y="5245961"/>
                </a:cubicBezTo>
                <a:cubicBezTo>
                  <a:pt x="21083" y="5230025"/>
                  <a:pt x="17167" y="5186145"/>
                  <a:pt x="13253" y="5142273"/>
                </a:cubicBezTo>
                <a:cubicBezTo>
                  <a:pt x="-15996" y="5144895"/>
                  <a:pt x="12085" y="5046551"/>
                  <a:pt x="13523" y="4980081"/>
                </a:cubicBezTo>
                <a:cubicBezTo>
                  <a:pt x="12487" y="4803267"/>
                  <a:pt x="-4477" y="4613139"/>
                  <a:pt x="15772" y="4427040"/>
                </a:cubicBezTo>
                <a:cubicBezTo>
                  <a:pt x="21127" y="4404449"/>
                  <a:pt x="27787" y="4396479"/>
                  <a:pt x="33140" y="4373885"/>
                </a:cubicBezTo>
                <a:cubicBezTo>
                  <a:pt x="42544" y="4314074"/>
                  <a:pt x="38765" y="4189101"/>
                  <a:pt x="57440" y="4150566"/>
                </a:cubicBezTo>
                <a:cubicBezTo>
                  <a:pt x="42815" y="4151882"/>
                  <a:pt x="34852" y="4145225"/>
                  <a:pt x="46864" y="4114664"/>
                </a:cubicBezTo>
                <a:cubicBezTo>
                  <a:pt x="45886" y="4103694"/>
                  <a:pt x="62168" y="4053858"/>
                  <a:pt x="67012" y="4026818"/>
                </a:cubicBezTo>
                <a:lnTo>
                  <a:pt x="67000" y="4020699"/>
                </a:lnTo>
                <a:lnTo>
                  <a:pt x="65014" y="4025822"/>
                </a:lnTo>
                <a:cubicBezTo>
                  <a:pt x="64348" y="4027533"/>
                  <a:pt x="64348" y="4027533"/>
                  <a:pt x="64348" y="4027533"/>
                </a:cubicBezTo>
                <a:lnTo>
                  <a:pt x="61525" y="4021134"/>
                </a:lnTo>
                <a:lnTo>
                  <a:pt x="53659" y="4025597"/>
                </a:lnTo>
                <a:lnTo>
                  <a:pt x="56329" y="4009362"/>
                </a:lnTo>
                <a:lnTo>
                  <a:pt x="51775" y="3999042"/>
                </a:lnTo>
                <a:cubicBezTo>
                  <a:pt x="57086" y="3985355"/>
                  <a:pt x="57086" y="3985355"/>
                  <a:pt x="57086" y="3985355"/>
                </a:cubicBezTo>
                <a:cubicBezTo>
                  <a:pt x="57086" y="3985355"/>
                  <a:pt x="57086" y="3985355"/>
                  <a:pt x="58274" y="3984828"/>
                </a:cubicBezTo>
                <a:lnTo>
                  <a:pt x="60529" y="3983834"/>
                </a:lnTo>
                <a:lnTo>
                  <a:pt x="62828" y="3969863"/>
                </a:lnTo>
                <a:lnTo>
                  <a:pt x="56248" y="3950091"/>
                </a:lnTo>
                <a:cubicBezTo>
                  <a:pt x="51574" y="3906947"/>
                  <a:pt x="62270" y="3829898"/>
                  <a:pt x="73595" y="3739805"/>
                </a:cubicBezTo>
                <a:cubicBezTo>
                  <a:pt x="88697" y="3619683"/>
                  <a:pt x="114418" y="3472184"/>
                  <a:pt x="129517" y="3352061"/>
                </a:cubicBezTo>
                <a:cubicBezTo>
                  <a:pt x="131758" y="3305691"/>
                  <a:pt x="138187" y="3268815"/>
                  <a:pt x="144617" y="3231939"/>
                </a:cubicBezTo>
                <a:cubicBezTo>
                  <a:pt x="170339" y="3084440"/>
                  <a:pt x="213943" y="2951736"/>
                  <a:pt x="248047" y="2823230"/>
                </a:cubicBezTo>
                <a:cubicBezTo>
                  <a:pt x="248606" y="2811638"/>
                  <a:pt x="248120" y="2797671"/>
                  <a:pt x="248816" y="2783181"/>
                </a:cubicBezTo>
                <a:lnTo>
                  <a:pt x="254678" y="2751132"/>
                </a:lnTo>
                <a:lnTo>
                  <a:pt x="255632" y="2750391"/>
                </a:lnTo>
                <a:cubicBezTo>
                  <a:pt x="257483" y="2748155"/>
                  <a:pt x="258811" y="2744733"/>
                  <a:pt x="256715" y="2739984"/>
                </a:cubicBezTo>
                <a:lnTo>
                  <a:pt x="254678" y="2751132"/>
                </a:lnTo>
                <a:lnTo>
                  <a:pt x="251404" y="2753673"/>
                </a:lnTo>
                <a:cubicBezTo>
                  <a:pt x="253499" y="2758421"/>
                  <a:pt x="252173" y="2761847"/>
                  <a:pt x="249802" y="2762892"/>
                </a:cubicBezTo>
                <a:lnTo>
                  <a:pt x="246382" y="2760717"/>
                </a:lnTo>
                <a:lnTo>
                  <a:pt x="363172" y="2348637"/>
                </a:lnTo>
                <a:lnTo>
                  <a:pt x="378028" y="2346074"/>
                </a:lnTo>
                <a:cubicBezTo>
                  <a:pt x="416323" y="2227064"/>
                  <a:pt x="442874" y="2158616"/>
                  <a:pt x="481169" y="2039606"/>
                </a:cubicBezTo>
                <a:cubicBezTo>
                  <a:pt x="501292" y="2008034"/>
                  <a:pt x="516106" y="1990151"/>
                  <a:pt x="526723" y="1962774"/>
                </a:cubicBezTo>
                <a:cubicBezTo>
                  <a:pt x="570329" y="1830071"/>
                  <a:pt x="623435" y="1693178"/>
                  <a:pt x="690233" y="1561589"/>
                </a:cubicBezTo>
                <a:cubicBezTo>
                  <a:pt x="718880" y="1497890"/>
                  <a:pt x="748577" y="1436565"/>
                  <a:pt x="776561" y="1374578"/>
                </a:cubicBezTo>
                <a:lnTo>
                  <a:pt x="847036" y="1197606"/>
                </a:lnTo>
                <a:lnTo>
                  <a:pt x="847310" y="1197278"/>
                </a:lnTo>
                <a:cubicBezTo>
                  <a:pt x="847310" y="1197278"/>
                  <a:pt x="847310" y="1197278"/>
                  <a:pt x="852622" y="1183587"/>
                </a:cubicBezTo>
                <a:lnTo>
                  <a:pt x="847036" y="1197606"/>
                </a:lnTo>
                <a:lnTo>
                  <a:pt x="832498" y="1215161"/>
                </a:lnTo>
                <a:cubicBezTo>
                  <a:pt x="828308" y="1205664"/>
                  <a:pt x="824116" y="1196169"/>
                  <a:pt x="838928" y="1178285"/>
                </a:cubicBezTo>
                <a:cubicBezTo>
                  <a:pt x="838928" y="1178285"/>
                  <a:pt x="844240" y="1164594"/>
                  <a:pt x="844240" y="1164594"/>
                </a:cubicBezTo>
                <a:cubicBezTo>
                  <a:pt x="840050" y="1155098"/>
                  <a:pt x="830546" y="1159292"/>
                  <a:pt x="834739" y="1168788"/>
                </a:cubicBezTo>
                <a:cubicBezTo>
                  <a:pt x="783872" y="1259310"/>
                  <a:pt x="734956" y="1405701"/>
                  <a:pt x="669278" y="1514108"/>
                </a:cubicBezTo>
                <a:cubicBezTo>
                  <a:pt x="646087" y="1512995"/>
                  <a:pt x="640775" y="1526684"/>
                  <a:pt x="647206" y="1489808"/>
                </a:cubicBezTo>
                <a:cubicBezTo>
                  <a:pt x="666206" y="1481423"/>
                  <a:pt x="682141" y="1440354"/>
                  <a:pt x="698071" y="1399286"/>
                </a:cubicBezTo>
                <a:cubicBezTo>
                  <a:pt x="670687" y="1388678"/>
                  <a:pt x="739438" y="1312958"/>
                  <a:pt x="770180" y="1254008"/>
                </a:cubicBezTo>
                <a:cubicBezTo>
                  <a:pt x="847600" y="1095041"/>
                  <a:pt x="916636" y="917075"/>
                  <a:pt x="1017248" y="759218"/>
                </a:cubicBezTo>
                <a:cubicBezTo>
                  <a:pt x="1032058" y="741336"/>
                  <a:pt x="1041560" y="737144"/>
                  <a:pt x="1056373" y="719261"/>
                </a:cubicBezTo>
                <a:cubicBezTo>
                  <a:pt x="1091308" y="669806"/>
                  <a:pt x="1143295" y="556101"/>
                  <a:pt x="1177109" y="529832"/>
                </a:cubicBezTo>
                <a:cubicBezTo>
                  <a:pt x="1163416" y="524528"/>
                  <a:pt x="1159226" y="515031"/>
                  <a:pt x="1183537" y="492956"/>
                </a:cubicBezTo>
                <a:cubicBezTo>
                  <a:pt x="1188850" y="479267"/>
                  <a:pt x="1252286" y="417234"/>
                  <a:pt x="1248095" y="407736"/>
                </a:cubicBezTo>
                <a:cubicBezTo>
                  <a:pt x="1242784" y="421427"/>
                  <a:pt x="1238594" y="411930"/>
                  <a:pt x="1229092" y="416123"/>
                </a:cubicBezTo>
                <a:cubicBezTo>
                  <a:pt x="1284149" y="335099"/>
                  <a:pt x="1323278" y="295140"/>
                  <a:pt x="1382525" y="223613"/>
                </a:cubicBezTo>
                <a:cubicBezTo>
                  <a:pt x="1408789" y="257405"/>
                  <a:pt x="1330538" y="337317"/>
                  <a:pt x="1286102" y="390965"/>
                </a:cubicBezTo>
                <a:cubicBezTo>
                  <a:pt x="1269610" y="443627"/>
                  <a:pt x="1240474" y="493356"/>
                  <a:pt x="1208299" y="545849"/>
                </a:cubicBezTo>
                <a:lnTo>
                  <a:pt x="1127428" y="690221"/>
                </a:lnTo>
                <a:lnTo>
                  <a:pt x="1108069" y="707793"/>
                </a:lnTo>
                <a:cubicBezTo>
                  <a:pt x="1108069" y="707793"/>
                  <a:pt x="1108069" y="707793"/>
                  <a:pt x="1112260" y="717290"/>
                </a:cubicBezTo>
                <a:lnTo>
                  <a:pt x="1127428" y="690221"/>
                </a:lnTo>
                <a:lnTo>
                  <a:pt x="1132385" y="685718"/>
                </a:lnTo>
                <a:cubicBezTo>
                  <a:pt x="1146076" y="691020"/>
                  <a:pt x="1140766" y="704711"/>
                  <a:pt x="1131265" y="708903"/>
                </a:cubicBezTo>
                <a:cubicBezTo>
                  <a:pt x="1135454" y="718400"/>
                  <a:pt x="1135454" y="718400"/>
                  <a:pt x="1135454" y="718400"/>
                </a:cubicBezTo>
                <a:cubicBezTo>
                  <a:pt x="1175140" y="666849"/>
                  <a:pt x="1217480" y="608454"/>
                  <a:pt x="1256921" y="549921"/>
                </a:cubicBezTo>
                <a:lnTo>
                  <a:pt x="1309982" y="467855"/>
                </a:lnTo>
                <a:lnTo>
                  <a:pt x="1323848" y="443909"/>
                </a:lnTo>
                <a:lnTo>
                  <a:pt x="1324727" y="443033"/>
                </a:lnTo>
                <a:lnTo>
                  <a:pt x="1360994" y="380607"/>
                </a:lnTo>
                <a:lnTo>
                  <a:pt x="1424365" y="313029"/>
                </a:lnTo>
                <a:lnTo>
                  <a:pt x="1496720" y="196157"/>
                </a:lnTo>
                <a:cubicBezTo>
                  <a:pt x="1536966" y="135848"/>
                  <a:pt x="1580024" y="76266"/>
                  <a:pt x="1626158" y="1868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4577167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2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그림 개체 틀 121">
            <a:extLst>
              <a:ext uri="{FF2B5EF4-FFF2-40B4-BE49-F238E27FC236}">
                <a16:creationId xmlns:a16="http://schemas.microsoft.com/office/drawing/2014/main" xmlns="" id="{A5626D23-6CC7-4600-833F-1D3C40A75C48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5164510" y="635635"/>
            <a:ext cx="6379790" cy="5586731"/>
          </a:xfrm>
          <a:custGeom>
            <a:avLst/>
            <a:gdLst>
              <a:gd name="connsiteX0" fmla="*/ 0 w 6379790"/>
              <a:gd name="connsiteY0" fmla="*/ 4788536 h 5586731"/>
              <a:gd name="connsiteX1" fmla="*/ 797474 w 6379790"/>
              <a:gd name="connsiteY1" fmla="*/ 4788536 h 5586731"/>
              <a:gd name="connsiteX2" fmla="*/ 797474 w 6379790"/>
              <a:gd name="connsiteY2" fmla="*/ 5586731 h 5586731"/>
              <a:gd name="connsiteX3" fmla="*/ 0 w 6379790"/>
              <a:gd name="connsiteY3" fmla="*/ 5586731 h 5586731"/>
              <a:gd name="connsiteX4" fmla="*/ 2392422 w 6379790"/>
              <a:gd name="connsiteY4" fmla="*/ 3990341 h 5586731"/>
              <a:gd name="connsiteX5" fmla="*/ 2392422 w 6379790"/>
              <a:gd name="connsiteY5" fmla="*/ 4788536 h 5586731"/>
              <a:gd name="connsiteX6" fmla="*/ 3189895 w 6379790"/>
              <a:gd name="connsiteY6" fmla="*/ 4788536 h 5586731"/>
              <a:gd name="connsiteX7" fmla="*/ 3189895 w 6379790"/>
              <a:gd name="connsiteY7" fmla="*/ 3990341 h 5586731"/>
              <a:gd name="connsiteX8" fmla="*/ 0 w 6379790"/>
              <a:gd name="connsiteY8" fmla="*/ 3192146 h 5586731"/>
              <a:gd name="connsiteX9" fmla="*/ 797474 w 6379790"/>
              <a:gd name="connsiteY9" fmla="*/ 3192146 h 5586731"/>
              <a:gd name="connsiteX10" fmla="*/ 797474 w 6379790"/>
              <a:gd name="connsiteY10" fmla="*/ 3990341 h 5586731"/>
              <a:gd name="connsiteX11" fmla="*/ 0 w 6379790"/>
              <a:gd name="connsiteY11" fmla="*/ 3990341 h 5586731"/>
              <a:gd name="connsiteX12" fmla="*/ 1594948 w 6379790"/>
              <a:gd name="connsiteY12" fmla="*/ 0 h 5586731"/>
              <a:gd name="connsiteX13" fmla="*/ 3189895 w 6379790"/>
              <a:gd name="connsiteY13" fmla="*/ 0 h 5586731"/>
              <a:gd name="connsiteX14" fmla="*/ 3189895 w 6379790"/>
              <a:gd name="connsiteY14" fmla="*/ 797563 h 5586731"/>
              <a:gd name="connsiteX15" fmla="*/ 3987369 w 6379790"/>
              <a:gd name="connsiteY15" fmla="*/ 797563 h 5586731"/>
              <a:gd name="connsiteX16" fmla="*/ 3987369 w 6379790"/>
              <a:gd name="connsiteY16" fmla="*/ 0 h 5586731"/>
              <a:gd name="connsiteX17" fmla="*/ 6379790 w 6379790"/>
              <a:gd name="connsiteY17" fmla="*/ 0 h 5586731"/>
              <a:gd name="connsiteX18" fmla="*/ 6379790 w 6379790"/>
              <a:gd name="connsiteY18" fmla="*/ 797561 h 5586731"/>
              <a:gd name="connsiteX19" fmla="*/ 6379790 w 6379790"/>
              <a:gd name="connsiteY19" fmla="*/ 797562 h 5586731"/>
              <a:gd name="connsiteX20" fmla="*/ 6379790 w 6379790"/>
              <a:gd name="connsiteY20" fmla="*/ 1595756 h 5586731"/>
              <a:gd name="connsiteX21" fmla="*/ 5582317 w 6379790"/>
              <a:gd name="connsiteY21" fmla="*/ 1595756 h 5586731"/>
              <a:gd name="connsiteX22" fmla="*/ 5582317 w 6379790"/>
              <a:gd name="connsiteY22" fmla="*/ 2393951 h 5586731"/>
              <a:gd name="connsiteX23" fmla="*/ 6379790 w 6379790"/>
              <a:gd name="connsiteY23" fmla="*/ 2393951 h 5586731"/>
              <a:gd name="connsiteX24" fmla="*/ 6379790 w 6379790"/>
              <a:gd name="connsiteY24" fmla="*/ 3192146 h 5586731"/>
              <a:gd name="connsiteX25" fmla="*/ 6379790 w 6379790"/>
              <a:gd name="connsiteY25" fmla="*/ 3990341 h 5586731"/>
              <a:gd name="connsiteX26" fmla="*/ 6379790 w 6379790"/>
              <a:gd name="connsiteY26" fmla="*/ 4788536 h 5586731"/>
              <a:gd name="connsiteX27" fmla="*/ 6379790 w 6379790"/>
              <a:gd name="connsiteY27" fmla="*/ 5586731 h 5586731"/>
              <a:gd name="connsiteX28" fmla="*/ 5582316 w 6379790"/>
              <a:gd name="connsiteY28" fmla="*/ 5586731 h 5586731"/>
              <a:gd name="connsiteX29" fmla="*/ 5582316 w 6379790"/>
              <a:gd name="connsiteY29" fmla="*/ 4788536 h 5586731"/>
              <a:gd name="connsiteX30" fmla="*/ 4784843 w 6379790"/>
              <a:gd name="connsiteY30" fmla="*/ 4788536 h 5586731"/>
              <a:gd name="connsiteX31" fmla="*/ 4784843 w 6379790"/>
              <a:gd name="connsiteY31" fmla="*/ 5586731 h 5586731"/>
              <a:gd name="connsiteX32" fmla="*/ 3987369 w 6379790"/>
              <a:gd name="connsiteY32" fmla="*/ 5586731 h 5586731"/>
              <a:gd name="connsiteX33" fmla="*/ 3189895 w 6379790"/>
              <a:gd name="connsiteY33" fmla="*/ 5586731 h 5586731"/>
              <a:gd name="connsiteX34" fmla="*/ 2392422 w 6379790"/>
              <a:gd name="connsiteY34" fmla="*/ 5586731 h 5586731"/>
              <a:gd name="connsiteX35" fmla="*/ 2392421 w 6379790"/>
              <a:gd name="connsiteY35" fmla="*/ 5586731 h 5586731"/>
              <a:gd name="connsiteX36" fmla="*/ 1594948 w 6379790"/>
              <a:gd name="connsiteY36" fmla="*/ 5586731 h 5586731"/>
              <a:gd name="connsiteX37" fmla="*/ 1594948 w 6379790"/>
              <a:gd name="connsiteY37" fmla="*/ 4788536 h 5586731"/>
              <a:gd name="connsiteX38" fmla="*/ 797474 w 6379790"/>
              <a:gd name="connsiteY38" fmla="*/ 4788536 h 5586731"/>
              <a:gd name="connsiteX39" fmla="*/ 797474 w 6379790"/>
              <a:gd name="connsiteY39" fmla="*/ 3990341 h 5586731"/>
              <a:gd name="connsiteX40" fmla="*/ 1594948 w 6379790"/>
              <a:gd name="connsiteY40" fmla="*/ 3990341 h 5586731"/>
              <a:gd name="connsiteX41" fmla="*/ 1594948 w 6379790"/>
              <a:gd name="connsiteY41" fmla="*/ 3192146 h 5586731"/>
              <a:gd name="connsiteX42" fmla="*/ 2392421 w 6379790"/>
              <a:gd name="connsiteY42" fmla="*/ 3192146 h 5586731"/>
              <a:gd name="connsiteX43" fmla="*/ 2392421 w 6379790"/>
              <a:gd name="connsiteY43" fmla="*/ 2393951 h 5586731"/>
              <a:gd name="connsiteX44" fmla="*/ 1594948 w 6379790"/>
              <a:gd name="connsiteY44" fmla="*/ 2393951 h 5586731"/>
              <a:gd name="connsiteX45" fmla="*/ 1594948 w 6379790"/>
              <a:gd name="connsiteY45" fmla="*/ 3192146 h 5586731"/>
              <a:gd name="connsiteX46" fmla="*/ 797474 w 6379790"/>
              <a:gd name="connsiteY46" fmla="*/ 3192146 h 5586731"/>
              <a:gd name="connsiteX47" fmla="*/ 797474 w 6379790"/>
              <a:gd name="connsiteY47" fmla="*/ 2393951 h 5586731"/>
              <a:gd name="connsiteX48" fmla="*/ 0 w 6379790"/>
              <a:gd name="connsiteY48" fmla="*/ 2393951 h 5586731"/>
              <a:gd name="connsiteX49" fmla="*/ 0 w 6379790"/>
              <a:gd name="connsiteY49" fmla="*/ 1595756 h 5586731"/>
              <a:gd name="connsiteX50" fmla="*/ 797474 w 6379790"/>
              <a:gd name="connsiteY50" fmla="*/ 1595756 h 5586731"/>
              <a:gd name="connsiteX51" fmla="*/ 797474 w 6379790"/>
              <a:gd name="connsiteY51" fmla="*/ 797565 h 5586731"/>
              <a:gd name="connsiteX52" fmla="*/ 1594948 w 6379790"/>
              <a:gd name="connsiteY52" fmla="*/ 797565 h 5586731"/>
              <a:gd name="connsiteX53" fmla="*/ 1594948 w 6379790"/>
              <a:gd name="connsiteY53" fmla="*/ 1595756 h 5586731"/>
              <a:gd name="connsiteX54" fmla="*/ 2392421 w 6379790"/>
              <a:gd name="connsiteY54" fmla="*/ 1595756 h 5586731"/>
              <a:gd name="connsiteX55" fmla="*/ 2392421 w 6379790"/>
              <a:gd name="connsiteY55" fmla="*/ 797565 h 5586731"/>
              <a:gd name="connsiteX56" fmla="*/ 1594948 w 6379790"/>
              <a:gd name="connsiteY56" fmla="*/ 797565 h 5586731"/>
              <a:gd name="connsiteX57" fmla="*/ 0 w 6379790"/>
              <a:gd name="connsiteY57" fmla="*/ 0 h 5586731"/>
              <a:gd name="connsiteX58" fmla="*/ 797474 w 6379790"/>
              <a:gd name="connsiteY58" fmla="*/ 0 h 5586731"/>
              <a:gd name="connsiteX59" fmla="*/ 797474 w 6379790"/>
              <a:gd name="connsiteY59" fmla="*/ 797565 h 5586731"/>
              <a:gd name="connsiteX60" fmla="*/ 0 w 6379790"/>
              <a:gd name="connsiteY60" fmla="*/ 797565 h 5586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6379790" h="5586731">
                <a:moveTo>
                  <a:pt x="0" y="4788536"/>
                </a:moveTo>
                <a:lnTo>
                  <a:pt x="797474" y="4788536"/>
                </a:lnTo>
                <a:lnTo>
                  <a:pt x="797474" y="5586731"/>
                </a:lnTo>
                <a:lnTo>
                  <a:pt x="0" y="5586731"/>
                </a:lnTo>
                <a:close/>
                <a:moveTo>
                  <a:pt x="2392422" y="3990341"/>
                </a:moveTo>
                <a:lnTo>
                  <a:pt x="2392422" y="4788536"/>
                </a:lnTo>
                <a:lnTo>
                  <a:pt x="3189895" y="4788536"/>
                </a:lnTo>
                <a:lnTo>
                  <a:pt x="3189895" y="3990341"/>
                </a:lnTo>
                <a:close/>
                <a:moveTo>
                  <a:pt x="0" y="3192146"/>
                </a:moveTo>
                <a:lnTo>
                  <a:pt x="797474" y="3192146"/>
                </a:lnTo>
                <a:lnTo>
                  <a:pt x="797474" y="3990341"/>
                </a:lnTo>
                <a:lnTo>
                  <a:pt x="0" y="3990341"/>
                </a:lnTo>
                <a:close/>
                <a:moveTo>
                  <a:pt x="1594948" y="0"/>
                </a:moveTo>
                <a:lnTo>
                  <a:pt x="3189895" y="0"/>
                </a:lnTo>
                <a:lnTo>
                  <a:pt x="3189895" y="797563"/>
                </a:lnTo>
                <a:lnTo>
                  <a:pt x="3987369" y="797563"/>
                </a:lnTo>
                <a:lnTo>
                  <a:pt x="3987369" y="0"/>
                </a:lnTo>
                <a:lnTo>
                  <a:pt x="6379790" y="0"/>
                </a:lnTo>
                <a:lnTo>
                  <a:pt x="6379790" y="797561"/>
                </a:lnTo>
                <a:lnTo>
                  <a:pt x="6379790" y="797562"/>
                </a:lnTo>
                <a:lnTo>
                  <a:pt x="6379790" y="1595756"/>
                </a:lnTo>
                <a:lnTo>
                  <a:pt x="5582317" y="1595756"/>
                </a:lnTo>
                <a:lnTo>
                  <a:pt x="5582317" y="2393951"/>
                </a:lnTo>
                <a:lnTo>
                  <a:pt x="6379790" y="2393951"/>
                </a:lnTo>
                <a:lnTo>
                  <a:pt x="6379790" y="3192146"/>
                </a:lnTo>
                <a:lnTo>
                  <a:pt x="6379790" y="3990341"/>
                </a:lnTo>
                <a:lnTo>
                  <a:pt x="6379790" y="4788536"/>
                </a:lnTo>
                <a:lnTo>
                  <a:pt x="6379790" y="5586731"/>
                </a:lnTo>
                <a:lnTo>
                  <a:pt x="5582316" y="5586731"/>
                </a:lnTo>
                <a:lnTo>
                  <a:pt x="5582316" y="4788536"/>
                </a:lnTo>
                <a:lnTo>
                  <a:pt x="4784843" y="4788536"/>
                </a:lnTo>
                <a:lnTo>
                  <a:pt x="4784843" y="5586731"/>
                </a:lnTo>
                <a:lnTo>
                  <a:pt x="3987369" y="5586731"/>
                </a:lnTo>
                <a:lnTo>
                  <a:pt x="3189895" y="5586731"/>
                </a:lnTo>
                <a:lnTo>
                  <a:pt x="2392422" y="5586731"/>
                </a:lnTo>
                <a:lnTo>
                  <a:pt x="2392421" y="5586731"/>
                </a:lnTo>
                <a:lnTo>
                  <a:pt x="1594948" y="5586731"/>
                </a:lnTo>
                <a:lnTo>
                  <a:pt x="1594948" y="4788536"/>
                </a:lnTo>
                <a:lnTo>
                  <a:pt x="797474" y="4788536"/>
                </a:lnTo>
                <a:lnTo>
                  <a:pt x="797474" y="3990341"/>
                </a:lnTo>
                <a:lnTo>
                  <a:pt x="1594948" y="3990341"/>
                </a:lnTo>
                <a:lnTo>
                  <a:pt x="1594948" y="3192146"/>
                </a:lnTo>
                <a:lnTo>
                  <a:pt x="2392421" y="3192146"/>
                </a:lnTo>
                <a:lnTo>
                  <a:pt x="2392421" y="2393951"/>
                </a:lnTo>
                <a:lnTo>
                  <a:pt x="1594948" y="2393951"/>
                </a:lnTo>
                <a:lnTo>
                  <a:pt x="1594948" y="3192146"/>
                </a:lnTo>
                <a:lnTo>
                  <a:pt x="797474" y="3192146"/>
                </a:lnTo>
                <a:lnTo>
                  <a:pt x="797474" y="2393951"/>
                </a:lnTo>
                <a:lnTo>
                  <a:pt x="0" y="2393951"/>
                </a:lnTo>
                <a:lnTo>
                  <a:pt x="0" y="1595756"/>
                </a:lnTo>
                <a:lnTo>
                  <a:pt x="797474" y="1595756"/>
                </a:lnTo>
                <a:lnTo>
                  <a:pt x="797474" y="797565"/>
                </a:lnTo>
                <a:lnTo>
                  <a:pt x="1594948" y="797565"/>
                </a:lnTo>
                <a:lnTo>
                  <a:pt x="1594948" y="1595756"/>
                </a:lnTo>
                <a:lnTo>
                  <a:pt x="2392421" y="1595756"/>
                </a:lnTo>
                <a:lnTo>
                  <a:pt x="2392421" y="797565"/>
                </a:lnTo>
                <a:lnTo>
                  <a:pt x="1594948" y="797565"/>
                </a:lnTo>
                <a:close/>
                <a:moveTo>
                  <a:pt x="0" y="0"/>
                </a:moveTo>
                <a:lnTo>
                  <a:pt x="797474" y="0"/>
                </a:lnTo>
                <a:lnTo>
                  <a:pt x="797474" y="797565"/>
                </a:lnTo>
                <a:lnTo>
                  <a:pt x="0" y="79756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4055620660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440" userDrawn="1">
          <p15:clr>
            <a:srgbClr val="FBAE40"/>
          </p15:clr>
        </p15:guide>
        <p15:guide id="2" pos="256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8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>
            <a:extLst>
              <a:ext uri="{FF2B5EF4-FFF2-40B4-BE49-F238E27FC236}">
                <a16:creationId xmlns:a16="http://schemas.microsoft.com/office/drawing/2014/main" xmlns="" id="{31D701F7-6536-4EA0-BC87-9BB13963D926}"/>
              </a:ext>
            </a:extLst>
          </p:cNvPr>
          <p:cNvSpPr/>
          <p:nvPr userDrawn="1"/>
        </p:nvSpPr>
        <p:spPr>
          <a:xfrm>
            <a:off x="1" y="2362200"/>
            <a:ext cx="12191999" cy="213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60BB1D46-BAD4-4238-B821-E5C51676C584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5534030" y="3"/>
            <a:ext cx="6657973" cy="6857999"/>
          </a:xfrm>
          <a:custGeom>
            <a:avLst/>
            <a:gdLst>
              <a:gd name="connsiteX0" fmla="*/ 3543299 w 9986960"/>
              <a:gd name="connsiteY0" fmla="*/ 0 h 10286999"/>
              <a:gd name="connsiteX1" fmla="*/ 9986960 w 9986960"/>
              <a:gd name="connsiteY1" fmla="*/ 0 h 10286999"/>
              <a:gd name="connsiteX2" fmla="*/ 9986960 w 9986960"/>
              <a:gd name="connsiteY2" fmla="*/ 1526 h 10286999"/>
              <a:gd name="connsiteX3" fmla="*/ 6444712 w 9986960"/>
              <a:gd name="connsiteY3" fmla="*/ 5157796 h 10286999"/>
              <a:gd name="connsiteX4" fmla="*/ 9986958 w 9986960"/>
              <a:gd name="connsiteY4" fmla="*/ 10285473 h 10286999"/>
              <a:gd name="connsiteX5" fmla="*/ 9986958 w 9986960"/>
              <a:gd name="connsiteY5" fmla="*/ 10286999 h 10286999"/>
              <a:gd name="connsiteX6" fmla="*/ 3543297 w 9986960"/>
              <a:gd name="connsiteY6" fmla="*/ 10286999 h 10286999"/>
              <a:gd name="connsiteX7" fmla="*/ 0 w 9986960"/>
              <a:gd name="connsiteY7" fmla="*/ 5157799 h 10286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86960" h="10286999">
                <a:moveTo>
                  <a:pt x="3543299" y="0"/>
                </a:moveTo>
                <a:lnTo>
                  <a:pt x="9986960" y="0"/>
                </a:lnTo>
                <a:lnTo>
                  <a:pt x="9986960" y="1526"/>
                </a:lnTo>
                <a:lnTo>
                  <a:pt x="6444712" y="5157796"/>
                </a:lnTo>
                <a:lnTo>
                  <a:pt x="9986958" y="10285473"/>
                </a:lnTo>
                <a:lnTo>
                  <a:pt x="9986958" y="10286999"/>
                </a:lnTo>
                <a:lnTo>
                  <a:pt x="3543297" y="10286999"/>
                </a:lnTo>
                <a:lnTo>
                  <a:pt x="0" y="51577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569870612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Images &amp;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림 개체 틀 3">
            <a:extLst>
              <a:ext uri="{FF2B5EF4-FFF2-40B4-BE49-F238E27FC236}">
                <a16:creationId xmlns:a16="http://schemas.microsoft.com/office/drawing/2014/main" xmlns="" id="{89478DC5-F7B1-4722-A7D4-1EAFA890CD3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37014" y="0"/>
            <a:ext cx="7554989" cy="6858000"/>
          </a:xfrm>
          <a:custGeom>
            <a:avLst/>
            <a:gdLst>
              <a:gd name="connsiteX0" fmla="*/ 0 w 7554989"/>
              <a:gd name="connsiteY0" fmla="*/ 0 h 6858000"/>
              <a:gd name="connsiteX1" fmla="*/ 7554989 w 7554989"/>
              <a:gd name="connsiteY1" fmla="*/ 0 h 6858000"/>
              <a:gd name="connsiteX2" fmla="*/ 7554989 w 7554989"/>
              <a:gd name="connsiteY2" fmla="*/ 6858000 h 6858000"/>
              <a:gd name="connsiteX3" fmla="*/ 6857999 w 755498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54989" h="6858000">
                <a:moveTo>
                  <a:pt x="0" y="0"/>
                </a:moveTo>
                <a:lnTo>
                  <a:pt x="7554989" y="0"/>
                </a:lnTo>
                <a:lnTo>
                  <a:pt x="7554989" y="6858000"/>
                </a:lnTo>
                <a:lnTo>
                  <a:pt x="6857999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46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9431150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Images &amp;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림 개체 틀 3">
            <a:extLst>
              <a:ext uri="{FF2B5EF4-FFF2-40B4-BE49-F238E27FC236}">
                <a16:creationId xmlns:a16="http://schemas.microsoft.com/office/drawing/2014/main" xmlns="" id="{9C09E7B9-ECB5-4564-A54A-1AE75A669D6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2000" cy="3429000"/>
          </a:xfrm>
          <a:custGeom>
            <a:avLst/>
            <a:gdLst>
              <a:gd name="connsiteX0" fmla="*/ 6095999 w 12192000"/>
              <a:gd name="connsiteY0" fmla="*/ 1233270 h 3429000"/>
              <a:gd name="connsiteX1" fmla="*/ 7360415 w 12192000"/>
              <a:gd name="connsiteY1" fmla="*/ 3429000 h 3429000"/>
              <a:gd name="connsiteX2" fmla="*/ 4831583 w 12192000"/>
              <a:gd name="connsiteY2" fmla="*/ 3429000 h 3429000"/>
              <a:gd name="connsiteX3" fmla="*/ 0 w 12192000"/>
              <a:gd name="connsiteY3" fmla="*/ 0 h 3429000"/>
              <a:gd name="connsiteX4" fmla="*/ 12192000 w 12192000"/>
              <a:gd name="connsiteY4" fmla="*/ 0 h 3429000"/>
              <a:gd name="connsiteX5" fmla="*/ 12192000 w 12192000"/>
              <a:gd name="connsiteY5" fmla="*/ 3429000 h 3429000"/>
              <a:gd name="connsiteX6" fmla="*/ 7473940 w 12192000"/>
              <a:gd name="connsiteY6" fmla="*/ 3429000 h 3429000"/>
              <a:gd name="connsiteX7" fmla="*/ 6096000 w 12192000"/>
              <a:gd name="connsiteY7" fmla="*/ 1053241 h 3429000"/>
              <a:gd name="connsiteX8" fmla="*/ 4718060 w 12192000"/>
              <a:gd name="connsiteY8" fmla="*/ 3429000 h 3429000"/>
              <a:gd name="connsiteX9" fmla="*/ 0 w 12192000"/>
              <a:gd name="connsiteY9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3429000">
                <a:moveTo>
                  <a:pt x="6095999" y="1233270"/>
                </a:moveTo>
                <a:lnTo>
                  <a:pt x="7360415" y="3429000"/>
                </a:lnTo>
                <a:lnTo>
                  <a:pt x="4831583" y="34290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7473940" y="3429000"/>
                </a:lnTo>
                <a:lnTo>
                  <a:pt x="6096000" y="1053241"/>
                </a:lnTo>
                <a:lnTo>
                  <a:pt x="4718060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46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1416222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그림 개체 틀 21">
            <a:extLst>
              <a:ext uri="{FF2B5EF4-FFF2-40B4-BE49-F238E27FC236}">
                <a16:creationId xmlns:a16="http://schemas.microsoft.com/office/drawing/2014/main" xmlns="" id="{5E2EB29C-531A-426D-8D92-913DE5F35C88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452313" y="181904"/>
            <a:ext cx="6998756" cy="6471290"/>
          </a:xfrm>
          <a:custGeom>
            <a:avLst/>
            <a:gdLst>
              <a:gd name="connsiteX0" fmla="*/ 4043260 w 6998756"/>
              <a:gd name="connsiteY0" fmla="*/ 5264682 h 6471290"/>
              <a:gd name="connsiteX1" fmla="*/ 4031821 w 6998756"/>
              <a:gd name="connsiteY1" fmla="*/ 5270785 h 6471290"/>
              <a:gd name="connsiteX2" fmla="*/ 4032292 w 6998756"/>
              <a:gd name="connsiteY2" fmla="*/ 5276701 h 6471290"/>
              <a:gd name="connsiteX3" fmla="*/ 4034244 w 6998756"/>
              <a:gd name="connsiteY3" fmla="*/ 5274954 h 6471290"/>
              <a:gd name="connsiteX4" fmla="*/ 4177955 w 6998756"/>
              <a:gd name="connsiteY4" fmla="*/ 5062815 h 6471290"/>
              <a:gd name="connsiteX5" fmla="*/ 4151119 w 6998756"/>
              <a:gd name="connsiteY5" fmla="*/ 5091007 h 6471290"/>
              <a:gd name="connsiteX6" fmla="*/ 4049761 w 6998756"/>
              <a:gd name="connsiteY6" fmla="*/ 5170256 h 6471290"/>
              <a:gd name="connsiteX7" fmla="*/ 4024029 w 6998756"/>
              <a:gd name="connsiteY7" fmla="*/ 5177366 h 6471290"/>
              <a:gd name="connsiteX8" fmla="*/ 4022926 w 6998756"/>
              <a:gd name="connsiteY8" fmla="*/ 5198446 h 6471290"/>
              <a:gd name="connsiteX9" fmla="*/ 4060897 w 6998756"/>
              <a:gd name="connsiteY9" fmla="*/ 5230028 h 6471290"/>
              <a:gd name="connsiteX10" fmla="*/ 4066183 w 6998756"/>
              <a:gd name="connsiteY10" fmla="*/ 5238570 h 6471290"/>
              <a:gd name="connsiteX11" fmla="*/ 4079684 w 6998756"/>
              <a:gd name="connsiteY11" fmla="*/ 5223190 h 6471290"/>
              <a:gd name="connsiteX12" fmla="*/ 4095970 w 6998756"/>
              <a:gd name="connsiteY12" fmla="*/ 5187245 h 6471290"/>
              <a:gd name="connsiteX13" fmla="*/ 4182101 w 6998756"/>
              <a:gd name="connsiteY13" fmla="*/ 5109429 h 6471290"/>
              <a:gd name="connsiteX14" fmla="*/ 4237020 w 6998756"/>
              <a:gd name="connsiteY14" fmla="*/ 5063016 h 6471290"/>
              <a:gd name="connsiteX15" fmla="*/ 4212822 w 6998756"/>
              <a:gd name="connsiteY15" fmla="*/ 5065367 h 6471290"/>
              <a:gd name="connsiteX16" fmla="*/ 4177955 w 6998756"/>
              <a:gd name="connsiteY16" fmla="*/ 5062815 h 6471290"/>
              <a:gd name="connsiteX17" fmla="*/ 5215197 w 6998756"/>
              <a:gd name="connsiteY17" fmla="*/ 4051921 h 6471290"/>
              <a:gd name="connsiteX18" fmla="*/ 5209287 w 6998756"/>
              <a:gd name="connsiteY18" fmla="*/ 4054961 h 6471290"/>
              <a:gd name="connsiteX19" fmla="*/ 5077055 w 6998756"/>
              <a:gd name="connsiteY19" fmla="*/ 4196673 h 6471290"/>
              <a:gd name="connsiteX20" fmla="*/ 5001206 w 6998756"/>
              <a:gd name="connsiteY20" fmla="*/ 4273031 h 6471290"/>
              <a:gd name="connsiteX21" fmla="*/ 4886981 w 6998756"/>
              <a:gd name="connsiteY21" fmla="*/ 4355836 h 6471290"/>
              <a:gd name="connsiteX22" fmla="*/ 4737493 w 6998756"/>
              <a:gd name="connsiteY22" fmla="*/ 4466390 h 6471290"/>
              <a:gd name="connsiteX23" fmla="*/ 4675172 w 6998756"/>
              <a:gd name="connsiteY23" fmla="*/ 4526545 h 6471290"/>
              <a:gd name="connsiteX24" fmla="*/ 4419003 w 6998756"/>
              <a:gd name="connsiteY24" fmla="*/ 4737211 h 6471290"/>
              <a:gd name="connsiteX25" fmla="*/ 4405257 w 6998756"/>
              <a:gd name="connsiteY25" fmla="*/ 4757629 h 6471290"/>
              <a:gd name="connsiteX26" fmla="*/ 4375773 w 6998756"/>
              <a:gd name="connsiteY26" fmla="*/ 4836413 h 6471290"/>
              <a:gd name="connsiteX27" fmla="*/ 4253140 w 6998756"/>
              <a:gd name="connsiteY27" fmla="*/ 4999107 h 6471290"/>
              <a:gd name="connsiteX28" fmla="*/ 4258591 w 6998756"/>
              <a:gd name="connsiteY28" fmla="*/ 5043850 h 6471290"/>
              <a:gd name="connsiteX29" fmla="*/ 4255556 w 6998756"/>
              <a:gd name="connsiteY29" fmla="*/ 5047350 h 6471290"/>
              <a:gd name="connsiteX30" fmla="*/ 4264823 w 6998756"/>
              <a:gd name="connsiteY30" fmla="*/ 5039519 h 6471290"/>
              <a:gd name="connsiteX31" fmla="*/ 4376726 w 6998756"/>
              <a:gd name="connsiteY31" fmla="*/ 4911330 h 6471290"/>
              <a:gd name="connsiteX32" fmla="*/ 4495294 w 6998756"/>
              <a:gd name="connsiteY32" fmla="*/ 4847795 h 6471290"/>
              <a:gd name="connsiteX33" fmla="*/ 4572211 w 6998756"/>
              <a:gd name="connsiteY33" fmla="*/ 4710384 h 6471290"/>
              <a:gd name="connsiteX34" fmla="*/ 4769783 w 6998756"/>
              <a:gd name="connsiteY34" fmla="*/ 4525049 h 6471290"/>
              <a:gd name="connsiteX35" fmla="*/ 4934059 w 6998756"/>
              <a:gd name="connsiteY35" fmla="*/ 4328278 h 6471290"/>
              <a:gd name="connsiteX36" fmla="*/ 4982961 w 6998756"/>
              <a:gd name="connsiteY36" fmla="*/ 4337626 h 6471290"/>
              <a:gd name="connsiteX37" fmla="*/ 5112069 w 6998756"/>
              <a:gd name="connsiteY37" fmla="*/ 4191493 h 6471290"/>
              <a:gd name="connsiteX38" fmla="*/ 1421611 w 6998756"/>
              <a:gd name="connsiteY38" fmla="*/ 2211251 h 6471290"/>
              <a:gd name="connsiteX39" fmla="*/ 1365366 w 6998756"/>
              <a:gd name="connsiteY39" fmla="*/ 2295734 h 6471290"/>
              <a:gd name="connsiteX40" fmla="*/ 1342943 w 6998756"/>
              <a:gd name="connsiteY40" fmla="*/ 2329145 h 6471290"/>
              <a:gd name="connsiteX41" fmla="*/ 1346081 w 6998756"/>
              <a:gd name="connsiteY41" fmla="*/ 2326178 h 6471290"/>
              <a:gd name="connsiteX42" fmla="*/ 1416062 w 6998756"/>
              <a:gd name="connsiteY42" fmla="*/ 2254923 h 6471290"/>
              <a:gd name="connsiteX43" fmla="*/ 1424962 w 6998756"/>
              <a:gd name="connsiteY43" fmla="*/ 2226134 h 6471290"/>
              <a:gd name="connsiteX44" fmla="*/ 1507160 w 6998756"/>
              <a:gd name="connsiteY44" fmla="*/ 2090249 h 6471290"/>
              <a:gd name="connsiteX45" fmla="*/ 1456732 w 6998756"/>
              <a:gd name="connsiteY45" fmla="*/ 2158498 h 6471290"/>
              <a:gd name="connsiteX46" fmla="*/ 1438688 w 6998756"/>
              <a:gd name="connsiteY46" fmla="*/ 2185602 h 6471290"/>
              <a:gd name="connsiteX47" fmla="*/ 1453739 w 6998756"/>
              <a:gd name="connsiteY47" fmla="*/ 2174973 h 6471290"/>
              <a:gd name="connsiteX48" fmla="*/ 1497217 w 6998756"/>
              <a:gd name="connsiteY48" fmla="*/ 2133545 h 6471290"/>
              <a:gd name="connsiteX49" fmla="*/ 1506065 w 6998756"/>
              <a:gd name="connsiteY49" fmla="*/ 2103875 h 6471290"/>
              <a:gd name="connsiteX50" fmla="*/ 2705909 w 6998756"/>
              <a:gd name="connsiteY50" fmla="*/ 892212 h 6471290"/>
              <a:gd name="connsiteX51" fmla="*/ 2531391 w 6998756"/>
              <a:gd name="connsiteY51" fmla="*/ 1067958 h 6471290"/>
              <a:gd name="connsiteX52" fmla="*/ 2527236 w 6998756"/>
              <a:gd name="connsiteY52" fmla="*/ 1071711 h 6471290"/>
              <a:gd name="connsiteX53" fmla="*/ 2540897 w 6998756"/>
              <a:gd name="connsiteY53" fmla="*/ 1082319 h 6471290"/>
              <a:gd name="connsiteX54" fmla="*/ 2608179 w 6998756"/>
              <a:gd name="connsiteY54" fmla="*/ 1057301 h 6471290"/>
              <a:gd name="connsiteX55" fmla="*/ 2608400 w 6998756"/>
              <a:gd name="connsiteY55" fmla="*/ 1053087 h 6471290"/>
              <a:gd name="connsiteX56" fmla="*/ 2661800 w 6998756"/>
              <a:gd name="connsiteY56" fmla="*/ 970335 h 6471290"/>
              <a:gd name="connsiteX57" fmla="*/ 2701077 w 6998756"/>
              <a:gd name="connsiteY57" fmla="*/ 926778 h 6471290"/>
              <a:gd name="connsiteX58" fmla="*/ 2690340 w 6998756"/>
              <a:gd name="connsiteY58" fmla="*/ 932395 h 6471290"/>
              <a:gd name="connsiteX59" fmla="*/ 2681987 w 6998756"/>
              <a:gd name="connsiteY59" fmla="*/ 941132 h 6471290"/>
              <a:gd name="connsiteX60" fmla="*/ 2692947 w 6998756"/>
              <a:gd name="connsiteY60" fmla="*/ 909186 h 6471290"/>
              <a:gd name="connsiteX61" fmla="*/ 2705909 w 6998756"/>
              <a:gd name="connsiteY61" fmla="*/ 892212 h 6471290"/>
              <a:gd name="connsiteX62" fmla="*/ 4540121 w 6998756"/>
              <a:gd name="connsiteY62" fmla="*/ 0 h 6471290"/>
              <a:gd name="connsiteX63" fmla="*/ 4614250 w 6998756"/>
              <a:gd name="connsiteY63" fmla="*/ 118030 h 6471290"/>
              <a:gd name="connsiteX64" fmla="*/ 4522491 w 6998756"/>
              <a:gd name="connsiteY64" fmla="*/ 417627 h 6471290"/>
              <a:gd name="connsiteX65" fmla="*/ 4470146 w 6998756"/>
              <a:gd name="connsiteY65" fmla="*/ 448710 h 6471290"/>
              <a:gd name="connsiteX66" fmla="*/ 4460369 w 6998756"/>
              <a:gd name="connsiteY66" fmla="*/ 393237 h 6471290"/>
              <a:gd name="connsiteX67" fmla="*/ 4471888 w 6998756"/>
              <a:gd name="connsiteY67" fmla="*/ 334651 h 6471290"/>
              <a:gd name="connsiteX68" fmla="*/ 4346608 w 6998756"/>
              <a:gd name="connsiteY68" fmla="*/ 547938 h 6471290"/>
              <a:gd name="connsiteX69" fmla="*/ 4409589 w 6998756"/>
              <a:gd name="connsiteY69" fmla="*/ 475135 h 6471290"/>
              <a:gd name="connsiteX70" fmla="*/ 4439977 w 6998756"/>
              <a:gd name="connsiteY70" fmla="*/ 459814 h 6471290"/>
              <a:gd name="connsiteX71" fmla="*/ 4472154 w 6998756"/>
              <a:gd name="connsiteY71" fmla="*/ 491091 h 6471290"/>
              <a:gd name="connsiteX72" fmla="*/ 4449975 w 6998756"/>
              <a:gd name="connsiteY72" fmla="*/ 511071 h 6471290"/>
              <a:gd name="connsiteX73" fmla="*/ 4431129 w 6998756"/>
              <a:gd name="connsiteY73" fmla="*/ 548132 h 6471290"/>
              <a:gd name="connsiteX74" fmla="*/ 4430269 w 6998756"/>
              <a:gd name="connsiteY74" fmla="*/ 645326 h 6471290"/>
              <a:gd name="connsiteX75" fmla="*/ 4395666 w 6998756"/>
              <a:gd name="connsiteY75" fmla="*/ 660427 h 6471290"/>
              <a:gd name="connsiteX76" fmla="*/ 4373488 w 6998756"/>
              <a:gd name="connsiteY76" fmla="*/ 680406 h 6471290"/>
              <a:gd name="connsiteX77" fmla="*/ 4414559 w 6998756"/>
              <a:gd name="connsiteY77" fmla="*/ 784020 h 6471290"/>
              <a:gd name="connsiteX78" fmla="*/ 4422767 w 6998756"/>
              <a:gd name="connsiteY78" fmla="*/ 788678 h 6471290"/>
              <a:gd name="connsiteX79" fmla="*/ 4429411 w 6998756"/>
              <a:gd name="connsiteY79" fmla="*/ 742520 h 6471290"/>
              <a:gd name="connsiteX80" fmla="*/ 4451809 w 6998756"/>
              <a:gd name="connsiteY80" fmla="*/ 718327 h 6471290"/>
              <a:gd name="connsiteX81" fmla="*/ 4467567 w 6998756"/>
              <a:gd name="connsiteY81" fmla="*/ 740289 h 6471290"/>
              <a:gd name="connsiteX82" fmla="*/ 4442321 w 6998756"/>
              <a:gd name="connsiteY82" fmla="*/ 899623 h 6471290"/>
              <a:gd name="connsiteX83" fmla="*/ 4556766 w 6998756"/>
              <a:gd name="connsiteY83" fmla="*/ 812602 h 6471290"/>
              <a:gd name="connsiteX84" fmla="*/ 4566521 w 6998756"/>
              <a:gd name="connsiteY84" fmla="*/ 787747 h 6471290"/>
              <a:gd name="connsiteX85" fmla="*/ 4618624 w 6998756"/>
              <a:gd name="connsiteY85" fmla="*/ 680552 h 6471290"/>
              <a:gd name="connsiteX86" fmla="*/ 4803157 w 6998756"/>
              <a:gd name="connsiteY86" fmla="*/ 546465 h 6471290"/>
              <a:gd name="connsiteX87" fmla="*/ 4865500 w 6998756"/>
              <a:gd name="connsiteY87" fmla="*/ 566639 h 6471290"/>
              <a:gd name="connsiteX88" fmla="*/ 4903482 w 6998756"/>
              <a:gd name="connsiteY88" fmla="*/ 729279 h 6471290"/>
              <a:gd name="connsiteX89" fmla="*/ 4937665 w 6998756"/>
              <a:gd name="connsiteY89" fmla="*/ 802942 h 6471290"/>
              <a:gd name="connsiteX90" fmla="*/ 4940801 w 6998756"/>
              <a:gd name="connsiteY90" fmla="*/ 904573 h 6471290"/>
              <a:gd name="connsiteX91" fmla="*/ 4928178 w 6998756"/>
              <a:gd name="connsiteY91" fmla="*/ 984237 h 6471290"/>
              <a:gd name="connsiteX92" fmla="*/ 5017798 w 6998756"/>
              <a:gd name="connsiteY92" fmla="*/ 967790 h 6471290"/>
              <a:gd name="connsiteX93" fmla="*/ 5223627 w 6998756"/>
              <a:gd name="connsiteY93" fmla="*/ 830590 h 6471290"/>
              <a:gd name="connsiteX94" fmla="*/ 5273324 w 6998756"/>
              <a:gd name="connsiteY94" fmla="*/ 850102 h 6471290"/>
              <a:gd name="connsiteX95" fmla="*/ 5288860 w 6998756"/>
              <a:gd name="connsiteY95" fmla="*/ 876281 h 6471290"/>
              <a:gd name="connsiteX96" fmla="*/ 5291114 w 6998756"/>
              <a:gd name="connsiteY96" fmla="*/ 994777 h 6471290"/>
              <a:gd name="connsiteX97" fmla="*/ 5099915 w 6998756"/>
              <a:gd name="connsiteY97" fmla="*/ 1094692 h 6471290"/>
              <a:gd name="connsiteX98" fmla="*/ 5072638 w 6998756"/>
              <a:gd name="connsiteY98" fmla="*/ 1131316 h 6471290"/>
              <a:gd name="connsiteX99" fmla="*/ 4999438 w 6998756"/>
              <a:gd name="connsiteY99" fmla="*/ 1157078 h 6471290"/>
              <a:gd name="connsiteX100" fmla="*/ 4965718 w 6998756"/>
              <a:gd name="connsiteY100" fmla="*/ 1155314 h 6471290"/>
              <a:gd name="connsiteX101" fmla="*/ 4968387 w 6998756"/>
              <a:gd name="connsiteY101" fmla="*/ 1185048 h 6471290"/>
              <a:gd name="connsiteX102" fmla="*/ 4962187 w 6998756"/>
              <a:gd name="connsiteY102" fmla="*/ 1222775 h 6471290"/>
              <a:gd name="connsiteX103" fmla="*/ 4968630 w 6998756"/>
              <a:gd name="connsiteY103" fmla="*/ 1261160 h 6471290"/>
              <a:gd name="connsiteX104" fmla="*/ 4897659 w 6998756"/>
              <a:gd name="connsiteY104" fmla="*/ 1325090 h 6471290"/>
              <a:gd name="connsiteX105" fmla="*/ 4890576 w 6998756"/>
              <a:gd name="connsiteY105" fmla="*/ 1379681 h 6471290"/>
              <a:gd name="connsiteX106" fmla="*/ 4970001 w 6998756"/>
              <a:gd name="connsiteY106" fmla="*/ 1396521 h 6471290"/>
              <a:gd name="connsiteX107" fmla="*/ 5066042 w 6998756"/>
              <a:gd name="connsiteY107" fmla="*/ 1338131 h 6471290"/>
              <a:gd name="connsiteX108" fmla="*/ 5203548 w 6998756"/>
              <a:gd name="connsiteY108" fmla="*/ 1214266 h 6471290"/>
              <a:gd name="connsiteX109" fmla="*/ 5384308 w 6998756"/>
              <a:gd name="connsiteY109" fmla="*/ 1071528 h 6471290"/>
              <a:gd name="connsiteX110" fmla="*/ 5422686 w 6998756"/>
              <a:gd name="connsiteY110" fmla="*/ 1065079 h 6471290"/>
              <a:gd name="connsiteX111" fmla="*/ 5458392 w 6998756"/>
              <a:gd name="connsiteY111" fmla="*/ 1028897 h 6471290"/>
              <a:gd name="connsiteX112" fmla="*/ 5476575 w 6998756"/>
              <a:gd name="connsiteY112" fmla="*/ 1004483 h 6471290"/>
              <a:gd name="connsiteX113" fmla="*/ 5665325 w 6998756"/>
              <a:gd name="connsiteY113" fmla="*/ 870617 h 6471290"/>
              <a:gd name="connsiteX114" fmla="*/ 5929480 w 6998756"/>
              <a:gd name="connsiteY114" fmla="*/ 668826 h 6471290"/>
              <a:gd name="connsiteX115" fmla="*/ 5977391 w 6998756"/>
              <a:gd name="connsiteY115" fmla="*/ 641737 h 6471290"/>
              <a:gd name="connsiteX116" fmla="*/ 6012458 w 6998756"/>
              <a:gd name="connsiteY116" fmla="*/ 698534 h 6471290"/>
              <a:gd name="connsiteX117" fmla="*/ 6022477 w 6998756"/>
              <a:gd name="connsiteY117" fmla="*/ 830120 h 6471290"/>
              <a:gd name="connsiteX118" fmla="*/ 5954177 w 6998756"/>
              <a:gd name="connsiteY118" fmla="*/ 923784 h 6471290"/>
              <a:gd name="connsiteX119" fmla="*/ 5919354 w 6998756"/>
              <a:gd name="connsiteY119" fmla="*/ 943099 h 6471290"/>
              <a:gd name="connsiteX120" fmla="*/ 5827969 w 6998756"/>
              <a:gd name="connsiteY120" fmla="*/ 993278 h 6471290"/>
              <a:gd name="connsiteX121" fmla="*/ 5820886 w 6998756"/>
              <a:gd name="connsiteY121" fmla="*/ 1047868 h 6471290"/>
              <a:gd name="connsiteX122" fmla="*/ 5823556 w 6998756"/>
              <a:gd name="connsiteY122" fmla="*/ 1077603 h 6471290"/>
              <a:gd name="connsiteX123" fmla="*/ 5790056 w 6998756"/>
              <a:gd name="connsiteY123" fmla="*/ 1071622 h 6471290"/>
              <a:gd name="connsiteX124" fmla="*/ 5725727 w 6998756"/>
              <a:gd name="connsiteY124" fmla="*/ 1089395 h 6471290"/>
              <a:gd name="connsiteX125" fmla="*/ 5575820 w 6998756"/>
              <a:gd name="connsiteY125" fmla="*/ 1288707 h 6471290"/>
              <a:gd name="connsiteX126" fmla="*/ 5520164 w 6998756"/>
              <a:gd name="connsiteY126" fmla="*/ 1383033 h 6471290"/>
              <a:gd name="connsiteX127" fmla="*/ 5527489 w 6998756"/>
              <a:gd name="connsiteY127" fmla="*/ 1404557 h 6471290"/>
              <a:gd name="connsiteX128" fmla="*/ 5577629 w 6998756"/>
              <a:gd name="connsiteY128" fmla="*/ 1415637 h 6471290"/>
              <a:gd name="connsiteX129" fmla="*/ 5600251 w 6998756"/>
              <a:gd name="connsiteY129" fmla="*/ 1387225 h 6471290"/>
              <a:gd name="connsiteX130" fmla="*/ 5628408 w 6998756"/>
              <a:gd name="connsiteY130" fmla="*/ 1333739 h 6471290"/>
              <a:gd name="connsiteX131" fmla="*/ 5808728 w 6998756"/>
              <a:gd name="connsiteY131" fmla="*/ 1199431 h 6471290"/>
              <a:gd name="connsiteX132" fmla="*/ 5855534 w 6998756"/>
              <a:gd name="connsiteY132" fmla="*/ 1193424 h 6471290"/>
              <a:gd name="connsiteX133" fmla="*/ 5932730 w 6998756"/>
              <a:gd name="connsiteY133" fmla="*/ 1172099 h 6471290"/>
              <a:gd name="connsiteX134" fmla="*/ 6029455 w 6998756"/>
              <a:gd name="connsiteY134" fmla="*/ 1181389 h 6471290"/>
              <a:gd name="connsiteX135" fmla="*/ 6058961 w 6998756"/>
              <a:gd name="connsiteY135" fmla="*/ 1182933 h 6471290"/>
              <a:gd name="connsiteX136" fmla="*/ 6186713 w 6998756"/>
              <a:gd name="connsiteY136" fmla="*/ 1083924 h 6471290"/>
              <a:gd name="connsiteX137" fmla="*/ 6438885 w 6998756"/>
              <a:gd name="connsiteY137" fmla="*/ 868823 h 6471290"/>
              <a:gd name="connsiteX138" fmla="*/ 6623641 w 6998756"/>
              <a:gd name="connsiteY138" fmla="*/ 730519 h 6471290"/>
              <a:gd name="connsiteX139" fmla="*/ 6660010 w 6998756"/>
              <a:gd name="connsiteY139" fmla="*/ 681689 h 6471290"/>
              <a:gd name="connsiteX140" fmla="*/ 6725441 w 6998756"/>
              <a:gd name="connsiteY140" fmla="*/ 642837 h 6471290"/>
              <a:gd name="connsiteX141" fmla="*/ 6751613 w 6998756"/>
              <a:gd name="connsiteY141" fmla="*/ 627295 h 6471290"/>
              <a:gd name="connsiteX142" fmla="*/ 6811706 w 6998756"/>
              <a:gd name="connsiteY142" fmla="*/ 528973 h 6471290"/>
              <a:gd name="connsiteX143" fmla="*/ 6877801 w 6998756"/>
              <a:gd name="connsiteY143" fmla="*/ 477473 h 6471290"/>
              <a:gd name="connsiteX144" fmla="*/ 6939481 w 6998756"/>
              <a:gd name="connsiteY144" fmla="*/ 510294 h 6471290"/>
              <a:gd name="connsiteX145" fmla="*/ 6950581 w 6998756"/>
              <a:gd name="connsiteY145" fmla="*/ 540469 h 6471290"/>
              <a:gd name="connsiteX146" fmla="*/ 6983000 w 6998756"/>
              <a:gd name="connsiteY146" fmla="*/ 647858 h 6471290"/>
              <a:gd name="connsiteX147" fmla="*/ 6803806 w 6998756"/>
              <a:gd name="connsiteY147" fmla="*/ 841415 h 6471290"/>
              <a:gd name="connsiteX148" fmla="*/ 6750800 w 6998756"/>
              <a:gd name="connsiteY148" fmla="*/ 885146 h 6471290"/>
              <a:gd name="connsiteX149" fmla="*/ 6556314 w 6998756"/>
              <a:gd name="connsiteY149" fmla="*/ 1128634 h 6471290"/>
              <a:gd name="connsiteX150" fmla="*/ 6498231 w 6998756"/>
              <a:gd name="connsiteY150" fmla="*/ 1269339 h 6471290"/>
              <a:gd name="connsiteX151" fmla="*/ 6469852 w 6998756"/>
              <a:gd name="connsiteY151" fmla="*/ 1327041 h 6471290"/>
              <a:gd name="connsiteX152" fmla="*/ 6464533 w 6998756"/>
              <a:gd name="connsiteY152" fmla="*/ 1347902 h 6471290"/>
              <a:gd name="connsiteX153" fmla="*/ 6485609 w 6998756"/>
              <a:gd name="connsiteY153" fmla="*/ 1349005 h 6471290"/>
              <a:gd name="connsiteX154" fmla="*/ 6644411 w 6998756"/>
              <a:gd name="connsiteY154" fmla="*/ 1222027 h 6471290"/>
              <a:gd name="connsiteX155" fmla="*/ 6838236 w 6998756"/>
              <a:gd name="connsiteY155" fmla="*/ 991187 h 6471290"/>
              <a:gd name="connsiteX156" fmla="*/ 6847327 w 6998756"/>
              <a:gd name="connsiteY156" fmla="*/ 978980 h 6471290"/>
              <a:gd name="connsiteX157" fmla="*/ 6916313 w 6998756"/>
              <a:gd name="connsiteY157" fmla="*/ 952996 h 6471290"/>
              <a:gd name="connsiteX158" fmla="*/ 6916557 w 6998756"/>
              <a:gd name="connsiteY158" fmla="*/ 1029108 h 6471290"/>
              <a:gd name="connsiteX159" fmla="*/ 6852471 w 6998756"/>
              <a:gd name="connsiteY159" fmla="*/ 1122993 h 6471290"/>
              <a:gd name="connsiteX160" fmla="*/ 6693469 w 6998756"/>
              <a:gd name="connsiteY160" fmla="*/ 1334515 h 6471290"/>
              <a:gd name="connsiteX161" fmla="*/ 6685063 w 6998756"/>
              <a:gd name="connsiteY161" fmla="*/ 1414403 h 6471290"/>
              <a:gd name="connsiteX162" fmla="*/ 6719467 w 6998756"/>
              <a:gd name="connsiteY162" fmla="*/ 1483848 h 6471290"/>
              <a:gd name="connsiteX163" fmla="*/ 6725030 w 6998756"/>
              <a:gd name="connsiteY163" fmla="*/ 1539101 h 6471290"/>
              <a:gd name="connsiteX164" fmla="*/ 6686430 w 6998756"/>
              <a:gd name="connsiteY164" fmla="*/ 1549764 h 6471290"/>
              <a:gd name="connsiteX165" fmla="*/ 6648717 w 6998756"/>
              <a:gd name="connsiteY165" fmla="*/ 1543562 h 6471290"/>
              <a:gd name="connsiteX166" fmla="*/ 6656706 w 6998756"/>
              <a:gd name="connsiteY166" fmla="*/ 1552435 h 6471290"/>
              <a:gd name="connsiteX167" fmla="*/ 6642098 w 6998756"/>
              <a:gd name="connsiteY167" fmla="*/ 1670048 h 6471290"/>
              <a:gd name="connsiteX168" fmla="*/ 6577326 w 6998756"/>
              <a:gd name="connsiteY168" fmla="*/ 1696254 h 6471290"/>
              <a:gd name="connsiteX169" fmla="*/ 6544095 w 6998756"/>
              <a:gd name="connsiteY169" fmla="*/ 1846714 h 6471290"/>
              <a:gd name="connsiteX170" fmla="*/ 6537011 w 6998756"/>
              <a:gd name="connsiteY170" fmla="*/ 1901303 h 6471290"/>
              <a:gd name="connsiteX171" fmla="*/ 6555879 w 6998756"/>
              <a:gd name="connsiteY171" fmla="*/ 1944567 h 6471290"/>
              <a:gd name="connsiteX172" fmla="*/ 6623078 w 6998756"/>
              <a:gd name="connsiteY172" fmla="*/ 1871985 h 6471290"/>
              <a:gd name="connsiteX173" fmla="*/ 6634154 w 6998756"/>
              <a:gd name="connsiteY173" fmla="*/ 1821831 h 6471290"/>
              <a:gd name="connsiteX174" fmla="*/ 6641457 w 6998756"/>
              <a:gd name="connsiteY174" fmla="*/ 1763026 h 6471290"/>
              <a:gd name="connsiteX175" fmla="*/ 6642561 w 6998756"/>
              <a:gd name="connsiteY175" fmla="*/ 1741943 h 6471290"/>
              <a:gd name="connsiteX176" fmla="*/ 6730196 w 6998756"/>
              <a:gd name="connsiteY176" fmla="*/ 1763441 h 6471290"/>
              <a:gd name="connsiteX177" fmla="*/ 6728210 w 6998756"/>
              <a:gd name="connsiteY177" fmla="*/ 1801388 h 6471290"/>
              <a:gd name="connsiteX178" fmla="*/ 6701837 w 6998756"/>
              <a:gd name="connsiteY178" fmla="*/ 1901474 h 6471290"/>
              <a:gd name="connsiteX179" fmla="*/ 6696741 w 6998756"/>
              <a:gd name="connsiteY179" fmla="*/ 1918119 h 6471290"/>
              <a:gd name="connsiteX180" fmla="*/ 6589424 w 6998756"/>
              <a:gd name="connsiteY180" fmla="*/ 2111206 h 6471290"/>
              <a:gd name="connsiteX181" fmla="*/ 6557714 w 6998756"/>
              <a:gd name="connsiteY181" fmla="*/ 2151823 h 6471290"/>
              <a:gd name="connsiteX182" fmla="*/ 6467011 w 6998756"/>
              <a:gd name="connsiteY182" fmla="*/ 2269684 h 6471290"/>
              <a:gd name="connsiteX183" fmla="*/ 6448386 w 6998756"/>
              <a:gd name="connsiteY183" fmla="*/ 2302532 h 6471290"/>
              <a:gd name="connsiteX184" fmla="*/ 6410695 w 6998756"/>
              <a:gd name="connsiteY184" fmla="*/ 2376658 h 6471290"/>
              <a:gd name="connsiteX185" fmla="*/ 6456420 w 6998756"/>
              <a:gd name="connsiteY185" fmla="*/ 2472061 h 6471290"/>
              <a:gd name="connsiteX186" fmla="*/ 6466440 w 6998756"/>
              <a:gd name="connsiteY186" fmla="*/ 2603647 h 6471290"/>
              <a:gd name="connsiteX187" fmla="*/ 6189907 w 6998756"/>
              <a:gd name="connsiteY187" fmla="*/ 2961216 h 6471290"/>
              <a:gd name="connsiteX188" fmla="*/ 6082567 w 6998756"/>
              <a:gd name="connsiteY188" fmla="*/ 3073977 h 6471290"/>
              <a:gd name="connsiteX189" fmla="*/ 5977654 w 6998756"/>
              <a:gd name="connsiteY189" fmla="*/ 3140358 h 6471290"/>
              <a:gd name="connsiteX190" fmla="*/ 5941728 w 6998756"/>
              <a:gd name="connsiteY190" fmla="*/ 3180757 h 6471290"/>
              <a:gd name="connsiteX191" fmla="*/ 5812234 w 6998756"/>
              <a:gd name="connsiteY191" fmla="*/ 3393823 h 6471290"/>
              <a:gd name="connsiteX192" fmla="*/ 5904080 w 6998756"/>
              <a:gd name="connsiteY192" fmla="*/ 3415541 h 6471290"/>
              <a:gd name="connsiteX193" fmla="*/ 5942679 w 6998756"/>
              <a:gd name="connsiteY193" fmla="*/ 3404878 h 6471290"/>
              <a:gd name="connsiteX194" fmla="*/ 6049112 w 6998756"/>
              <a:gd name="connsiteY194" fmla="*/ 3228653 h 6471290"/>
              <a:gd name="connsiteX195" fmla="*/ 6159785 w 6998756"/>
              <a:gd name="connsiteY195" fmla="*/ 3132978 h 6471290"/>
              <a:gd name="connsiteX196" fmla="*/ 6213234 w 6998756"/>
              <a:gd name="connsiteY196" fmla="*/ 3080816 h 6471290"/>
              <a:gd name="connsiteX197" fmla="*/ 6370445 w 6998756"/>
              <a:gd name="connsiteY197" fmla="*/ 2822695 h 6471290"/>
              <a:gd name="connsiteX198" fmla="*/ 6432104 w 6998756"/>
              <a:gd name="connsiteY198" fmla="*/ 2775188 h 6471290"/>
              <a:gd name="connsiteX199" fmla="*/ 6407522 w 6998756"/>
              <a:gd name="connsiteY199" fmla="*/ 2921874 h 6471290"/>
              <a:gd name="connsiteX200" fmla="*/ 6329489 w 6998756"/>
              <a:gd name="connsiteY200" fmla="*/ 3120722 h 6471290"/>
              <a:gd name="connsiteX201" fmla="*/ 6243225 w 6998756"/>
              <a:gd name="connsiteY201" fmla="*/ 3234583 h 6471290"/>
              <a:gd name="connsiteX202" fmla="*/ 6099959 w 6998756"/>
              <a:gd name="connsiteY202" fmla="*/ 3387741 h 6471290"/>
              <a:gd name="connsiteX203" fmla="*/ 6081996 w 6998756"/>
              <a:gd name="connsiteY203" fmla="*/ 3407941 h 6471290"/>
              <a:gd name="connsiteX204" fmla="*/ 5992399 w 6998756"/>
              <a:gd name="connsiteY204" fmla="*/ 3504717 h 6471290"/>
              <a:gd name="connsiteX205" fmla="*/ 5885943 w 6998756"/>
              <a:gd name="connsiteY205" fmla="*/ 3600612 h 6471290"/>
              <a:gd name="connsiteX206" fmla="*/ 5880626 w 6998756"/>
              <a:gd name="connsiteY206" fmla="*/ 3621474 h 6471290"/>
              <a:gd name="connsiteX207" fmla="*/ 5845802 w 6998756"/>
              <a:gd name="connsiteY207" fmla="*/ 3640788 h 6471290"/>
              <a:gd name="connsiteX208" fmla="*/ 5791004 w 6998756"/>
              <a:gd name="connsiteY208" fmla="*/ 3637920 h 6471290"/>
              <a:gd name="connsiteX209" fmla="*/ 5698297 w 6998756"/>
              <a:gd name="connsiteY209" fmla="*/ 3713397 h 6471290"/>
              <a:gd name="connsiteX210" fmla="*/ 5683886 w 6998756"/>
              <a:gd name="connsiteY210" fmla="*/ 3746465 h 6471290"/>
              <a:gd name="connsiteX211" fmla="*/ 5642861 w 6998756"/>
              <a:gd name="connsiteY211" fmla="*/ 3803509 h 6471290"/>
              <a:gd name="connsiteX212" fmla="*/ 5585639 w 6998756"/>
              <a:gd name="connsiteY212" fmla="*/ 3847018 h 6471290"/>
              <a:gd name="connsiteX213" fmla="*/ 5581668 w 6998756"/>
              <a:gd name="connsiteY213" fmla="*/ 3922911 h 6471290"/>
              <a:gd name="connsiteX214" fmla="*/ 5567258 w 6998756"/>
              <a:gd name="connsiteY214" fmla="*/ 3955979 h 6471290"/>
              <a:gd name="connsiteX215" fmla="*/ 5496065 w 6998756"/>
              <a:gd name="connsiteY215" fmla="*/ 4024123 h 6471290"/>
              <a:gd name="connsiteX216" fmla="*/ 5462345 w 6998756"/>
              <a:gd name="connsiteY216" fmla="*/ 4022359 h 6471290"/>
              <a:gd name="connsiteX217" fmla="*/ 5372922 w 6998756"/>
              <a:gd name="connsiteY217" fmla="*/ 3954263 h 6471290"/>
              <a:gd name="connsiteX218" fmla="*/ 5366641 w 6998756"/>
              <a:gd name="connsiteY218" fmla="*/ 3949724 h 6471290"/>
              <a:gd name="connsiteX219" fmla="*/ 5317779 w 6998756"/>
              <a:gd name="connsiteY219" fmla="*/ 3990916 h 6471290"/>
              <a:gd name="connsiteX220" fmla="*/ 5038128 w 6998756"/>
              <a:gd name="connsiteY220" fmla="*/ 4393804 h 6471290"/>
              <a:gd name="connsiteX221" fmla="*/ 5004831 w 6998756"/>
              <a:gd name="connsiteY221" fmla="*/ 4382369 h 6471290"/>
              <a:gd name="connsiteX222" fmla="*/ 4898795 w 6998756"/>
              <a:gd name="connsiteY222" fmla="*/ 4539566 h 6471290"/>
              <a:gd name="connsiteX223" fmla="*/ 4718915 w 6998756"/>
              <a:gd name="connsiteY223" fmla="*/ 4738425 h 6471290"/>
              <a:gd name="connsiteX224" fmla="*/ 4532769 w 6998756"/>
              <a:gd name="connsiteY224" fmla="*/ 4890452 h 6471290"/>
              <a:gd name="connsiteX225" fmla="*/ 4526503 w 6998756"/>
              <a:gd name="connsiteY225" fmla="*/ 4843619 h 6471290"/>
              <a:gd name="connsiteX226" fmla="*/ 4247835 w 6998756"/>
              <a:gd name="connsiteY226" fmla="*/ 5135145 h 6471290"/>
              <a:gd name="connsiteX227" fmla="*/ 4024115 w 6998756"/>
              <a:gd name="connsiteY227" fmla="*/ 5366186 h 6471290"/>
              <a:gd name="connsiteX228" fmla="*/ 3995623 w 6998756"/>
              <a:gd name="connsiteY228" fmla="*/ 5389730 h 6471290"/>
              <a:gd name="connsiteX229" fmla="*/ 3986163 w 6998756"/>
              <a:gd name="connsiteY229" fmla="*/ 5416368 h 6471290"/>
              <a:gd name="connsiteX230" fmla="*/ 3928277 w 6998756"/>
              <a:gd name="connsiteY230" fmla="*/ 5472526 h 6471290"/>
              <a:gd name="connsiteX231" fmla="*/ 3844218 w 6998756"/>
              <a:gd name="connsiteY231" fmla="*/ 5544226 h 6471290"/>
              <a:gd name="connsiteX232" fmla="*/ 3792093 w 6998756"/>
              <a:gd name="connsiteY232" fmla="*/ 5571093 h 6471290"/>
              <a:gd name="connsiteX233" fmla="*/ 3759942 w 6998756"/>
              <a:gd name="connsiteY233" fmla="*/ 5620143 h 6471290"/>
              <a:gd name="connsiteX234" fmla="*/ 3706934 w 6998756"/>
              <a:gd name="connsiteY234" fmla="*/ 5663875 h 6471290"/>
              <a:gd name="connsiteX235" fmla="*/ 3702497 w 6998756"/>
              <a:gd name="connsiteY235" fmla="*/ 5667870 h 6471290"/>
              <a:gd name="connsiteX236" fmla="*/ 3518847 w 6998756"/>
              <a:gd name="connsiteY236" fmla="*/ 5785093 h 6471290"/>
              <a:gd name="connsiteX237" fmla="*/ 3488261 w 6998756"/>
              <a:gd name="connsiteY237" fmla="*/ 5884957 h 6471290"/>
              <a:gd name="connsiteX238" fmla="*/ 3464095 w 6998756"/>
              <a:gd name="connsiteY238" fmla="*/ 5942882 h 6471290"/>
              <a:gd name="connsiteX239" fmla="*/ 3313061 w 6998756"/>
              <a:gd name="connsiteY239" fmla="*/ 6082948 h 6471290"/>
              <a:gd name="connsiteX240" fmla="*/ 3245422 w 6998756"/>
              <a:gd name="connsiteY240" fmla="*/ 6163964 h 6471290"/>
              <a:gd name="connsiteX241" fmla="*/ 3153375 w 6998756"/>
              <a:gd name="connsiteY241" fmla="*/ 6226792 h 6471290"/>
              <a:gd name="connsiteX242" fmla="*/ 2961294 w 6998756"/>
              <a:gd name="connsiteY242" fmla="*/ 6343572 h 6471290"/>
              <a:gd name="connsiteX243" fmla="*/ 2810016 w 6998756"/>
              <a:gd name="connsiteY243" fmla="*/ 6407526 h 6471290"/>
              <a:gd name="connsiteX244" fmla="*/ 2738338 w 6998756"/>
              <a:gd name="connsiteY244" fmla="*/ 6323448 h 6471290"/>
              <a:gd name="connsiteX245" fmla="*/ 2694401 w 6998756"/>
              <a:gd name="connsiteY245" fmla="*/ 6274643 h 6471290"/>
              <a:gd name="connsiteX246" fmla="*/ 2721454 w 6998756"/>
              <a:gd name="connsiteY246" fmla="*/ 6242236 h 6471290"/>
              <a:gd name="connsiteX247" fmla="*/ 2735202 w 6998756"/>
              <a:gd name="connsiteY247" fmla="*/ 6221819 h 6471290"/>
              <a:gd name="connsiteX248" fmla="*/ 2738271 w 6998756"/>
              <a:gd name="connsiteY248" fmla="*/ 6082464 h 6471290"/>
              <a:gd name="connsiteX249" fmla="*/ 2735600 w 6998756"/>
              <a:gd name="connsiteY249" fmla="*/ 6052727 h 6471290"/>
              <a:gd name="connsiteX250" fmla="*/ 2676367 w 6998756"/>
              <a:gd name="connsiteY250" fmla="*/ 6053856 h 6471290"/>
              <a:gd name="connsiteX251" fmla="*/ 2666789 w 6998756"/>
              <a:gd name="connsiteY251" fmla="*/ 5913839 h 6471290"/>
              <a:gd name="connsiteX252" fmla="*/ 2777438 w 6998756"/>
              <a:gd name="connsiteY252" fmla="*/ 5737835 h 6471290"/>
              <a:gd name="connsiteX253" fmla="*/ 2784079 w 6998756"/>
              <a:gd name="connsiteY253" fmla="*/ 5691678 h 6471290"/>
              <a:gd name="connsiteX254" fmla="*/ 2720855 w 6998756"/>
              <a:gd name="connsiteY254" fmla="*/ 5688369 h 6471290"/>
              <a:gd name="connsiteX255" fmla="*/ 2653878 w 6998756"/>
              <a:gd name="connsiteY255" fmla="*/ 5756737 h 6471290"/>
              <a:gd name="connsiteX256" fmla="*/ 2519482 w 6998756"/>
              <a:gd name="connsiteY256" fmla="*/ 5901902 h 6471290"/>
              <a:gd name="connsiteX257" fmla="*/ 2506174 w 6998756"/>
              <a:gd name="connsiteY257" fmla="*/ 5913889 h 6471290"/>
              <a:gd name="connsiteX258" fmla="*/ 2400601 w 6998756"/>
              <a:gd name="connsiteY258" fmla="*/ 5992919 h 6471290"/>
              <a:gd name="connsiteX259" fmla="*/ 2004743 w 6998756"/>
              <a:gd name="connsiteY259" fmla="*/ 6449939 h 6471290"/>
              <a:gd name="connsiteX260" fmla="*/ 1957495 w 6998756"/>
              <a:gd name="connsiteY260" fmla="*/ 6464378 h 6471290"/>
              <a:gd name="connsiteX261" fmla="*/ 1947056 w 6998756"/>
              <a:gd name="connsiteY261" fmla="*/ 6421555 h 6471290"/>
              <a:gd name="connsiteX262" fmla="*/ 1974311 w 6998756"/>
              <a:gd name="connsiteY262" fmla="*/ 6304603 h 6471290"/>
              <a:gd name="connsiteX263" fmla="*/ 2027074 w 6998756"/>
              <a:gd name="connsiteY263" fmla="*/ 6184760 h 6471290"/>
              <a:gd name="connsiteX264" fmla="*/ 2092042 w 6998756"/>
              <a:gd name="connsiteY264" fmla="*/ 6074010 h 6471290"/>
              <a:gd name="connsiteX265" fmla="*/ 2045655 w 6998756"/>
              <a:gd name="connsiteY265" fmla="*/ 5991255 h 6471290"/>
              <a:gd name="connsiteX266" fmla="*/ 2017031 w 6998756"/>
              <a:gd name="connsiteY266" fmla="*/ 5972846 h 6471290"/>
              <a:gd name="connsiteX267" fmla="*/ 2043205 w 6998756"/>
              <a:gd name="connsiteY267" fmla="*/ 5957304 h 6471290"/>
              <a:gd name="connsiteX268" fmla="*/ 2089326 w 6998756"/>
              <a:gd name="connsiteY268" fmla="*/ 5883619 h 6471290"/>
              <a:gd name="connsiteX269" fmla="*/ 2027203 w 6998756"/>
              <a:gd name="connsiteY269" fmla="*/ 5859228 h 6471290"/>
              <a:gd name="connsiteX270" fmla="*/ 1930943 w 6998756"/>
              <a:gd name="connsiteY270" fmla="*/ 5921835 h 6471290"/>
              <a:gd name="connsiteX271" fmla="*/ 1904328 w 6998756"/>
              <a:gd name="connsiteY271" fmla="*/ 5945808 h 6471290"/>
              <a:gd name="connsiteX272" fmla="*/ 1893008 w 6998756"/>
              <a:gd name="connsiteY272" fmla="*/ 5919849 h 6471290"/>
              <a:gd name="connsiteX273" fmla="*/ 1860171 w 6998756"/>
              <a:gd name="connsiteY273" fmla="*/ 5901220 h 6471290"/>
              <a:gd name="connsiteX274" fmla="*/ 1681174 w 6998756"/>
              <a:gd name="connsiteY274" fmla="*/ 6010231 h 6471290"/>
              <a:gd name="connsiteX275" fmla="*/ 1649893 w 6998756"/>
              <a:gd name="connsiteY275" fmla="*/ 6043868 h 6471290"/>
              <a:gd name="connsiteX276" fmla="*/ 1622071 w 6998756"/>
              <a:gd name="connsiteY276" fmla="*/ 6065956 h 6471290"/>
              <a:gd name="connsiteX277" fmla="*/ 1540971 w 6998756"/>
              <a:gd name="connsiteY277" fmla="*/ 6160162 h 6471290"/>
              <a:gd name="connsiteX278" fmla="*/ 1544660 w 6998756"/>
              <a:gd name="connsiteY278" fmla="*/ 6175465 h 6471290"/>
              <a:gd name="connsiteX279" fmla="*/ 1529348 w 6998756"/>
              <a:gd name="connsiteY279" fmla="*/ 6179157 h 6471290"/>
              <a:gd name="connsiteX280" fmla="*/ 1506106 w 6998756"/>
              <a:gd name="connsiteY280" fmla="*/ 6217148 h 6471290"/>
              <a:gd name="connsiteX281" fmla="*/ 1502416 w 6998756"/>
              <a:gd name="connsiteY281" fmla="*/ 6201844 h 6471290"/>
              <a:gd name="connsiteX282" fmla="*/ 1501761 w 6998756"/>
              <a:gd name="connsiteY282" fmla="*/ 6194940 h 6471290"/>
              <a:gd name="connsiteX283" fmla="*/ 1514037 w 6998756"/>
              <a:gd name="connsiteY283" fmla="*/ 6182848 h 6471290"/>
              <a:gd name="connsiteX284" fmla="*/ 1501102 w 6998756"/>
              <a:gd name="connsiteY284" fmla="*/ 6187991 h 6471290"/>
              <a:gd name="connsiteX285" fmla="*/ 1501761 w 6998756"/>
              <a:gd name="connsiteY285" fmla="*/ 6194940 h 6471290"/>
              <a:gd name="connsiteX286" fmla="*/ 1484784 w 6998756"/>
              <a:gd name="connsiteY286" fmla="*/ 6211661 h 6471290"/>
              <a:gd name="connsiteX287" fmla="*/ 1409997 w 6998756"/>
              <a:gd name="connsiteY287" fmla="*/ 6288901 h 6471290"/>
              <a:gd name="connsiteX288" fmla="*/ 1511970 w 6998756"/>
              <a:gd name="connsiteY288" fmla="*/ 5984207 h 6471290"/>
              <a:gd name="connsiteX289" fmla="*/ 1538118 w 6998756"/>
              <a:gd name="connsiteY289" fmla="*/ 5938165 h 6471290"/>
              <a:gd name="connsiteX290" fmla="*/ 1548035 w 6998756"/>
              <a:gd name="connsiteY290" fmla="*/ 5889113 h 6471290"/>
              <a:gd name="connsiteX291" fmla="*/ 1598127 w 6998756"/>
              <a:gd name="connsiteY291" fmla="*/ 5739534 h 6471290"/>
              <a:gd name="connsiteX292" fmla="*/ 1482117 w 6998756"/>
              <a:gd name="connsiteY292" fmla="*/ 5775743 h 6471290"/>
              <a:gd name="connsiteX293" fmla="*/ 1436192 w 6998756"/>
              <a:gd name="connsiteY293" fmla="*/ 5764882 h 6471290"/>
              <a:gd name="connsiteX294" fmla="*/ 1440826 w 6998756"/>
              <a:gd name="connsiteY294" fmla="*/ 5676343 h 6471290"/>
              <a:gd name="connsiteX295" fmla="*/ 1463644 w 6998756"/>
              <a:gd name="connsiteY295" fmla="*/ 5563387 h 6471290"/>
              <a:gd name="connsiteX296" fmla="*/ 1461191 w 6998756"/>
              <a:gd name="connsiteY296" fmla="*/ 5529435 h 6471290"/>
              <a:gd name="connsiteX297" fmla="*/ 1422596 w 6998756"/>
              <a:gd name="connsiteY297" fmla="*/ 5540099 h 6471290"/>
              <a:gd name="connsiteX298" fmla="*/ 1395762 w 6998756"/>
              <a:gd name="connsiteY298" fmla="*/ 5568288 h 6471290"/>
              <a:gd name="connsiteX299" fmla="*/ 1198384 w 6998756"/>
              <a:gd name="connsiteY299" fmla="*/ 5786259 h 6471290"/>
              <a:gd name="connsiteX300" fmla="*/ 1083475 w 6998756"/>
              <a:gd name="connsiteY300" fmla="*/ 5801385 h 6471290"/>
              <a:gd name="connsiteX301" fmla="*/ 1028677 w 6998756"/>
              <a:gd name="connsiteY301" fmla="*/ 5798517 h 6471290"/>
              <a:gd name="connsiteX302" fmla="*/ 1011155 w 6998756"/>
              <a:gd name="connsiteY302" fmla="*/ 5810283 h 6471290"/>
              <a:gd name="connsiteX303" fmla="*/ 927957 w 6998756"/>
              <a:gd name="connsiteY303" fmla="*/ 5784790 h 6471290"/>
              <a:gd name="connsiteX304" fmla="*/ 956779 w 6998756"/>
              <a:gd name="connsiteY304" fmla="*/ 5718655 h 6471290"/>
              <a:gd name="connsiteX305" fmla="*/ 1129307 w 6998756"/>
              <a:gd name="connsiteY305" fmla="*/ 5490928 h 6471290"/>
              <a:gd name="connsiteX306" fmla="*/ 1119531 w 6998756"/>
              <a:gd name="connsiteY306" fmla="*/ 5435456 h 6471290"/>
              <a:gd name="connsiteX307" fmla="*/ 1072503 w 6998756"/>
              <a:gd name="connsiteY307" fmla="*/ 5445678 h 6471290"/>
              <a:gd name="connsiteX308" fmla="*/ 979575 w 6998756"/>
              <a:gd name="connsiteY308" fmla="*/ 5525371 h 6471290"/>
              <a:gd name="connsiteX309" fmla="*/ 928994 w 6998756"/>
              <a:gd name="connsiteY309" fmla="*/ 5522724 h 6471290"/>
              <a:gd name="connsiteX310" fmla="*/ 960263 w 6998756"/>
              <a:gd name="connsiteY310" fmla="*/ 5490538 h 6471290"/>
              <a:gd name="connsiteX311" fmla="*/ 986437 w 6998756"/>
              <a:gd name="connsiteY311" fmla="*/ 5474996 h 6471290"/>
              <a:gd name="connsiteX312" fmla="*/ 969776 w 6998756"/>
              <a:gd name="connsiteY312" fmla="*/ 5389568 h 6471290"/>
              <a:gd name="connsiteX313" fmla="*/ 954680 w 6998756"/>
              <a:gd name="connsiteY313" fmla="*/ 5354956 h 6471290"/>
              <a:gd name="connsiteX314" fmla="*/ 1074861 w 6998756"/>
              <a:gd name="connsiteY314" fmla="*/ 5158314 h 6471290"/>
              <a:gd name="connsiteX315" fmla="*/ 1244742 w 6998756"/>
              <a:gd name="connsiteY315" fmla="*/ 4981183 h 6471290"/>
              <a:gd name="connsiteX316" fmla="*/ 1412173 w 6998756"/>
              <a:gd name="connsiteY316" fmla="*/ 4770102 h 6471290"/>
              <a:gd name="connsiteX317" fmla="*/ 1438788 w 6998756"/>
              <a:gd name="connsiteY317" fmla="*/ 4746127 h 6471290"/>
              <a:gd name="connsiteX318" fmla="*/ 1732425 w 6998756"/>
              <a:gd name="connsiteY318" fmla="*/ 4465552 h 6471290"/>
              <a:gd name="connsiteX319" fmla="*/ 1748821 w 6998756"/>
              <a:gd name="connsiteY319" fmla="*/ 4394540 h 6471290"/>
              <a:gd name="connsiteX320" fmla="*/ 1672290 w 6998756"/>
              <a:gd name="connsiteY320" fmla="*/ 4403217 h 6471290"/>
              <a:gd name="connsiteX321" fmla="*/ 1577250 w 6998756"/>
              <a:gd name="connsiteY321" fmla="*/ 4472757 h 6471290"/>
              <a:gd name="connsiteX322" fmla="*/ 1569145 w 6998756"/>
              <a:gd name="connsiteY322" fmla="*/ 4480975 h 6471290"/>
              <a:gd name="connsiteX323" fmla="*/ 1566853 w 6998756"/>
              <a:gd name="connsiteY323" fmla="*/ 4487821 h 6471290"/>
              <a:gd name="connsiteX324" fmla="*/ 1525477 w 6998756"/>
              <a:gd name="connsiteY324" fmla="*/ 4532306 h 6471290"/>
              <a:gd name="connsiteX325" fmla="*/ 1502850 w 6998756"/>
              <a:gd name="connsiteY325" fmla="*/ 4571916 h 6471290"/>
              <a:gd name="connsiteX326" fmla="*/ 1467364 w 6998756"/>
              <a:gd name="connsiteY326" fmla="*/ 4603880 h 6471290"/>
              <a:gd name="connsiteX327" fmla="*/ 1460649 w 6998756"/>
              <a:gd name="connsiteY327" fmla="*/ 4601625 h 6471290"/>
              <a:gd name="connsiteX328" fmla="*/ 1386972 w 6998756"/>
              <a:gd name="connsiteY328" fmla="*/ 4686679 h 6471290"/>
              <a:gd name="connsiteX329" fmla="*/ 1200827 w 6998756"/>
              <a:gd name="connsiteY329" fmla="*/ 4838705 h 6471290"/>
              <a:gd name="connsiteX330" fmla="*/ 1194561 w 6998756"/>
              <a:gd name="connsiteY330" fmla="*/ 4791874 h 6471290"/>
              <a:gd name="connsiteX331" fmla="*/ 915893 w 6998756"/>
              <a:gd name="connsiteY331" fmla="*/ 5083399 h 6471290"/>
              <a:gd name="connsiteX332" fmla="*/ 592502 w 6998756"/>
              <a:gd name="connsiteY332" fmla="*/ 5396799 h 6471290"/>
              <a:gd name="connsiteX333" fmla="*/ 555028 w 6998756"/>
              <a:gd name="connsiteY333" fmla="*/ 5354143 h 6471290"/>
              <a:gd name="connsiteX334" fmla="*/ 510304 w 6998756"/>
              <a:gd name="connsiteY334" fmla="*/ 5376018 h 6471290"/>
              <a:gd name="connsiteX335" fmla="*/ 521730 w 6998756"/>
              <a:gd name="connsiteY335" fmla="*/ 5342708 h 6471290"/>
              <a:gd name="connsiteX336" fmla="*/ 535246 w 6998756"/>
              <a:gd name="connsiteY336" fmla="*/ 5325010 h 6471290"/>
              <a:gd name="connsiteX337" fmla="*/ 560189 w 6998756"/>
              <a:gd name="connsiteY337" fmla="*/ 5274003 h 6471290"/>
              <a:gd name="connsiteX338" fmla="*/ 577882 w 6998756"/>
              <a:gd name="connsiteY338" fmla="*/ 5287525 h 6471290"/>
              <a:gd name="connsiteX339" fmla="*/ 607002 w 6998756"/>
              <a:gd name="connsiteY339" fmla="*/ 5267739 h 6471290"/>
              <a:gd name="connsiteX340" fmla="*/ 595575 w 6998756"/>
              <a:gd name="connsiteY340" fmla="*/ 5301047 h 6471290"/>
              <a:gd name="connsiteX341" fmla="*/ 582059 w 6998756"/>
              <a:gd name="connsiteY341" fmla="*/ 5318746 h 6471290"/>
              <a:gd name="connsiteX342" fmla="*/ 764028 w 6998756"/>
              <a:gd name="connsiteY342" fmla="*/ 5135499 h 6471290"/>
              <a:gd name="connsiteX343" fmla="*/ 1044783 w 6998756"/>
              <a:gd name="connsiteY343" fmla="*/ 4859584 h 6471290"/>
              <a:gd name="connsiteX344" fmla="*/ 1163352 w 6998756"/>
              <a:gd name="connsiteY344" fmla="*/ 4796049 h 6471290"/>
              <a:gd name="connsiteX345" fmla="*/ 1240268 w 6998756"/>
              <a:gd name="connsiteY345" fmla="*/ 4658638 h 6471290"/>
              <a:gd name="connsiteX346" fmla="*/ 1308875 w 6998756"/>
              <a:gd name="connsiteY346" fmla="*/ 4611223 h 6471290"/>
              <a:gd name="connsiteX347" fmla="*/ 1328941 w 6998756"/>
              <a:gd name="connsiteY347" fmla="*/ 4593105 h 6471290"/>
              <a:gd name="connsiteX348" fmla="*/ 1163695 w 6998756"/>
              <a:gd name="connsiteY348" fmla="*/ 4712707 h 6471290"/>
              <a:gd name="connsiteX349" fmla="*/ 971403 w 6998756"/>
              <a:gd name="connsiteY349" fmla="*/ 4873868 h 6471290"/>
              <a:gd name="connsiteX350" fmla="*/ 767779 w 6998756"/>
              <a:gd name="connsiteY350" fmla="*/ 4968905 h 6471290"/>
              <a:gd name="connsiteX351" fmla="*/ 720089 w 6998756"/>
              <a:gd name="connsiteY351" fmla="*/ 4991775 h 6471290"/>
              <a:gd name="connsiteX352" fmla="*/ 527126 w 6998756"/>
              <a:gd name="connsiteY352" fmla="*/ 5125420 h 6471290"/>
              <a:gd name="connsiteX353" fmla="*/ 391825 w 6998756"/>
              <a:gd name="connsiteY353" fmla="*/ 5207124 h 6471290"/>
              <a:gd name="connsiteX354" fmla="*/ 319287 w 6998756"/>
              <a:gd name="connsiteY354" fmla="*/ 5220239 h 6471290"/>
              <a:gd name="connsiteX355" fmla="*/ 301522 w 6998756"/>
              <a:gd name="connsiteY355" fmla="*/ 5155892 h 6471290"/>
              <a:gd name="connsiteX356" fmla="*/ 421703 w 6998756"/>
              <a:gd name="connsiteY356" fmla="*/ 4959251 h 6471290"/>
              <a:gd name="connsiteX357" fmla="*/ 218080 w 6998756"/>
              <a:gd name="connsiteY357" fmla="*/ 5054288 h 6471290"/>
              <a:gd name="connsiteX358" fmla="*/ 179262 w 6998756"/>
              <a:gd name="connsiteY358" fmla="*/ 5069167 h 6471290"/>
              <a:gd name="connsiteX359" fmla="*/ 176812 w 6998756"/>
              <a:gd name="connsiteY359" fmla="*/ 5035217 h 6471290"/>
              <a:gd name="connsiteX360" fmla="*/ 153507 w 6998756"/>
              <a:gd name="connsiteY360" fmla="*/ 4995946 h 6471290"/>
              <a:gd name="connsiteX361" fmla="*/ 118242 w 6998756"/>
              <a:gd name="connsiteY361" fmla="*/ 5023697 h 6471290"/>
              <a:gd name="connsiteX362" fmla="*/ 69672 w 6998756"/>
              <a:gd name="connsiteY362" fmla="*/ 5063432 h 6471290"/>
              <a:gd name="connsiteX363" fmla="*/ 0 w 6998756"/>
              <a:gd name="connsiteY363" fmla="*/ 5021735 h 6471290"/>
              <a:gd name="connsiteX364" fmla="*/ 60557 w 6998756"/>
              <a:gd name="connsiteY364" fmla="*/ 4995310 h 6471290"/>
              <a:gd name="connsiteX365" fmla="*/ 86066 w 6998756"/>
              <a:gd name="connsiteY365" fmla="*/ 4992417 h 6471290"/>
              <a:gd name="connsiteX366" fmla="*/ 45021 w 6998756"/>
              <a:gd name="connsiteY366" fmla="*/ 4969131 h 6471290"/>
              <a:gd name="connsiteX367" fmla="*/ 39016 w 6998756"/>
              <a:gd name="connsiteY367" fmla="*/ 4922312 h 6471290"/>
              <a:gd name="connsiteX368" fmla="*/ 52986 w 6998756"/>
              <a:gd name="connsiteY368" fmla="*/ 4897675 h 6471290"/>
              <a:gd name="connsiteX369" fmla="*/ 83327 w 6998756"/>
              <a:gd name="connsiteY369" fmla="*/ 4721697 h 6471290"/>
              <a:gd name="connsiteX370" fmla="*/ 134968 w 6998756"/>
              <a:gd name="connsiteY370" fmla="*/ 4542607 h 6471290"/>
              <a:gd name="connsiteX371" fmla="*/ 149820 w 6998756"/>
              <a:gd name="connsiteY371" fmla="*/ 4501107 h 6471290"/>
              <a:gd name="connsiteX372" fmla="*/ 185721 w 6998756"/>
              <a:gd name="connsiteY372" fmla="*/ 4380380 h 6471290"/>
              <a:gd name="connsiteX373" fmla="*/ 168840 w 6998756"/>
              <a:gd name="connsiteY373" fmla="*/ 4299168 h 6471290"/>
              <a:gd name="connsiteX374" fmla="*/ 176363 w 6998756"/>
              <a:gd name="connsiteY374" fmla="*/ 4236145 h 6471290"/>
              <a:gd name="connsiteX375" fmla="*/ 182566 w 6998756"/>
              <a:gd name="connsiteY375" fmla="*/ 4198422 h 6471290"/>
              <a:gd name="connsiteX376" fmla="*/ 174797 w 6998756"/>
              <a:gd name="connsiteY376" fmla="*/ 4185330 h 6471290"/>
              <a:gd name="connsiteX377" fmla="*/ 209819 w 6998756"/>
              <a:gd name="connsiteY377" fmla="*/ 4081470 h 6471290"/>
              <a:gd name="connsiteX378" fmla="*/ 208252 w 6998756"/>
              <a:gd name="connsiteY378" fmla="*/ 4030654 h 6471290"/>
              <a:gd name="connsiteX379" fmla="*/ 264570 w 6998756"/>
              <a:gd name="connsiteY379" fmla="*/ 3923679 h 6471290"/>
              <a:gd name="connsiteX380" fmla="*/ 400974 w 6998756"/>
              <a:gd name="connsiteY380" fmla="*/ 3820896 h 6471290"/>
              <a:gd name="connsiteX381" fmla="*/ 414499 w 6998756"/>
              <a:gd name="connsiteY381" fmla="*/ 3804693 h 6471290"/>
              <a:gd name="connsiteX382" fmla="*/ 570169 w 6998756"/>
              <a:gd name="connsiteY382" fmla="*/ 3576085 h 6471290"/>
              <a:gd name="connsiteX383" fmla="*/ 739142 w 6998756"/>
              <a:gd name="connsiteY383" fmla="*/ 3335491 h 6471290"/>
              <a:gd name="connsiteX384" fmla="*/ 977767 w 6998756"/>
              <a:gd name="connsiteY384" fmla="*/ 3056263 h 6471290"/>
              <a:gd name="connsiteX385" fmla="*/ 1185315 w 6998756"/>
              <a:gd name="connsiteY385" fmla="*/ 2724678 h 6471290"/>
              <a:gd name="connsiteX386" fmla="*/ 1185956 w 6998756"/>
              <a:gd name="connsiteY386" fmla="*/ 2631700 h 6471290"/>
              <a:gd name="connsiteX387" fmla="*/ 1184401 w 6998756"/>
              <a:gd name="connsiteY387" fmla="*/ 2626072 h 6471290"/>
              <a:gd name="connsiteX388" fmla="*/ 1173243 w 6998756"/>
              <a:gd name="connsiteY388" fmla="*/ 2644084 h 6471290"/>
              <a:gd name="connsiteX389" fmla="*/ 1169705 w 6998756"/>
              <a:gd name="connsiteY389" fmla="*/ 2689893 h 6471290"/>
              <a:gd name="connsiteX390" fmla="*/ 1086684 w 6998756"/>
              <a:gd name="connsiteY390" fmla="*/ 2779583 h 6471290"/>
              <a:gd name="connsiteX391" fmla="*/ 1047140 w 6998756"/>
              <a:gd name="connsiteY391" fmla="*/ 2827845 h 6471290"/>
              <a:gd name="connsiteX392" fmla="*/ 940529 w 6998756"/>
              <a:gd name="connsiteY392" fmla="*/ 3056720 h 6471290"/>
              <a:gd name="connsiteX393" fmla="*/ 893738 w 6998756"/>
              <a:gd name="connsiteY393" fmla="*/ 3101877 h 6471290"/>
              <a:gd name="connsiteX394" fmla="*/ 900556 w 6998756"/>
              <a:gd name="connsiteY394" fmla="*/ 2977811 h 6471290"/>
              <a:gd name="connsiteX395" fmla="*/ 946920 w 6998756"/>
              <a:gd name="connsiteY395" fmla="*/ 2805484 h 6471290"/>
              <a:gd name="connsiteX396" fmla="*/ 1007991 w 6998756"/>
              <a:gd name="connsiteY396" fmla="*/ 2702956 h 6471290"/>
              <a:gd name="connsiteX397" fmla="*/ 1061846 w 6998756"/>
              <a:gd name="connsiteY397" fmla="*/ 2635301 h 6471290"/>
              <a:gd name="connsiteX398" fmla="*/ 1065180 w 6998756"/>
              <a:gd name="connsiteY398" fmla="*/ 2629726 h 6471290"/>
              <a:gd name="connsiteX399" fmla="*/ 1069875 w 6998756"/>
              <a:gd name="connsiteY399" fmla="*/ 2618870 h 6471290"/>
              <a:gd name="connsiteX400" fmla="*/ 1072037 w 6998756"/>
              <a:gd name="connsiteY400" fmla="*/ 2618260 h 6471290"/>
              <a:gd name="connsiteX401" fmla="*/ 1076372 w 6998756"/>
              <a:gd name="connsiteY401" fmla="*/ 2611011 h 6471290"/>
              <a:gd name="connsiteX402" fmla="*/ 1076437 w 6998756"/>
              <a:gd name="connsiteY402" fmla="*/ 2603702 h 6471290"/>
              <a:gd name="connsiteX403" fmla="*/ 1069875 w 6998756"/>
              <a:gd name="connsiteY403" fmla="*/ 2618870 h 6471290"/>
              <a:gd name="connsiteX404" fmla="*/ 1063474 w 6998756"/>
              <a:gd name="connsiteY404" fmla="*/ 2620676 h 6471290"/>
              <a:gd name="connsiteX405" fmla="*/ 1048509 w 6998756"/>
              <a:gd name="connsiteY405" fmla="*/ 2622678 h 6471290"/>
              <a:gd name="connsiteX406" fmla="*/ 1074434 w 6998756"/>
              <a:gd name="connsiteY406" fmla="*/ 2588731 h 6471290"/>
              <a:gd name="connsiteX407" fmla="*/ 1072430 w 6998756"/>
              <a:gd name="connsiteY407" fmla="*/ 2573759 h 6471290"/>
              <a:gd name="connsiteX408" fmla="*/ 1087395 w 6998756"/>
              <a:gd name="connsiteY408" fmla="*/ 2571757 h 6471290"/>
              <a:gd name="connsiteX409" fmla="*/ 1359603 w 6998756"/>
              <a:gd name="connsiteY409" fmla="*/ 2215307 h 6471290"/>
              <a:gd name="connsiteX410" fmla="*/ 1627804 w 6998756"/>
              <a:gd name="connsiteY410" fmla="*/ 1828915 h 6471290"/>
              <a:gd name="connsiteX411" fmla="*/ 1659738 w 6998756"/>
              <a:gd name="connsiteY411" fmla="*/ 1839882 h 6471290"/>
              <a:gd name="connsiteX412" fmla="*/ 1761434 w 6998756"/>
              <a:gd name="connsiteY412" fmla="*/ 1689119 h 6471290"/>
              <a:gd name="connsiteX413" fmla="*/ 1933950 w 6998756"/>
              <a:gd name="connsiteY413" fmla="*/ 1498403 h 6471290"/>
              <a:gd name="connsiteX414" fmla="*/ 2112475 w 6998756"/>
              <a:gd name="connsiteY414" fmla="*/ 1352601 h 6471290"/>
              <a:gd name="connsiteX415" fmla="*/ 2112772 w 6998756"/>
              <a:gd name="connsiteY415" fmla="*/ 1386849 h 6471290"/>
              <a:gd name="connsiteX416" fmla="*/ 2115875 w 6998756"/>
              <a:gd name="connsiteY416" fmla="*/ 1392643 h 6471290"/>
              <a:gd name="connsiteX417" fmla="*/ 2368381 w 6998756"/>
              <a:gd name="connsiteY417" fmla="*/ 1113415 h 6471290"/>
              <a:gd name="connsiteX418" fmla="*/ 2372963 w 6998756"/>
              <a:gd name="connsiteY418" fmla="*/ 1120035 h 6471290"/>
              <a:gd name="connsiteX419" fmla="*/ 2380065 w 6998756"/>
              <a:gd name="connsiteY419" fmla="*/ 1123576 h 6471290"/>
              <a:gd name="connsiteX420" fmla="*/ 2385743 w 6998756"/>
              <a:gd name="connsiteY420" fmla="*/ 1117924 h 6471290"/>
              <a:gd name="connsiteX421" fmla="*/ 2695893 w 6998756"/>
              <a:gd name="connsiteY421" fmla="*/ 817356 h 6471290"/>
              <a:gd name="connsiteX422" fmla="*/ 2731833 w 6998756"/>
              <a:gd name="connsiteY422" fmla="*/ 858265 h 6471290"/>
              <a:gd name="connsiteX423" fmla="*/ 2774726 w 6998756"/>
              <a:gd name="connsiteY423" fmla="*/ 837287 h 6471290"/>
              <a:gd name="connsiteX424" fmla="*/ 2774108 w 6998756"/>
              <a:gd name="connsiteY424" fmla="*/ 846894 h 6471290"/>
              <a:gd name="connsiteX425" fmla="*/ 2767188 w 6998756"/>
              <a:gd name="connsiteY425" fmla="*/ 861843 h 6471290"/>
              <a:gd name="connsiteX426" fmla="*/ 2872754 w 6998756"/>
              <a:gd name="connsiteY426" fmla="*/ 766749 h 6471290"/>
              <a:gd name="connsiteX427" fmla="*/ 3000067 w 6998756"/>
              <a:gd name="connsiteY427" fmla="*/ 676175 h 6471290"/>
              <a:gd name="connsiteX428" fmla="*/ 3027122 w 6998756"/>
              <a:gd name="connsiteY428" fmla="*/ 643768 h 6471290"/>
              <a:gd name="connsiteX429" fmla="*/ 3127576 w 6998756"/>
              <a:gd name="connsiteY429" fmla="*/ 501053 h 6471290"/>
              <a:gd name="connsiteX430" fmla="*/ 3302819 w 6998756"/>
              <a:gd name="connsiteY430" fmla="*/ 463719 h 6471290"/>
              <a:gd name="connsiteX431" fmla="*/ 3349649 w 6998756"/>
              <a:gd name="connsiteY431" fmla="*/ 538040 h 6471290"/>
              <a:gd name="connsiteX432" fmla="*/ 3290926 w 6998756"/>
              <a:gd name="connsiteY432" fmla="*/ 771722 h 6471290"/>
              <a:gd name="connsiteX433" fmla="*/ 3284726 w 6998756"/>
              <a:gd name="connsiteY433" fmla="*/ 809448 h 6471290"/>
              <a:gd name="connsiteX434" fmla="*/ 3331534 w 6998756"/>
              <a:gd name="connsiteY434" fmla="*/ 803443 h 6471290"/>
              <a:gd name="connsiteX435" fmla="*/ 3421571 w 6998756"/>
              <a:gd name="connsiteY435" fmla="*/ 698234 h 6471290"/>
              <a:gd name="connsiteX436" fmla="*/ 3767311 w 6998756"/>
              <a:gd name="connsiteY436" fmla="*/ 310461 h 6471290"/>
              <a:gd name="connsiteX437" fmla="*/ 3837621 w 6998756"/>
              <a:gd name="connsiteY437" fmla="*/ 259179 h 6471290"/>
              <a:gd name="connsiteX438" fmla="*/ 3883987 w 6998756"/>
              <a:gd name="connsiteY438" fmla="*/ 261605 h 6471290"/>
              <a:gd name="connsiteX439" fmla="*/ 3913493 w 6998756"/>
              <a:gd name="connsiteY439" fmla="*/ 263149 h 6471290"/>
              <a:gd name="connsiteX440" fmla="*/ 4000022 w 6998756"/>
              <a:gd name="connsiteY440" fmla="*/ 305729 h 6471290"/>
              <a:gd name="connsiteX441" fmla="*/ 4007791 w 6998756"/>
              <a:gd name="connsiteY441" fmla="*/ 318818 h 6471290"/>
              <a:gd name="connsiteX442" fmla="*/ 4025798 w 6998756"/>
              <a:gd name="connsiteY442" fmla="*/ 459279 h 6471290"/>
              <a:gd name="connsiteX443" fmla="*/ 4011832 w 6998756"/>
              <a:gd name="connsiteY443" fmla="*/ 483913 h 6471290"/>
              <a:gd name="connsiteX444" fmla="*/ 4065987 w 6998756"/>
              <a:gd name="connsiteY444" fmla="*/ 579758 h 6471290"/>
              <a:gd name="connsiteX445" fmla="*/ 4074639 w 6998756"/>
              <a:gd name="connsiteY445" fmla="*/ 575982 h 6471290"/>
              <a:gd name="connsiteX446" fmla="*/ 4189966 w 6998756"/>
              <a:gd name="connsiteY446" fmla="*/ 472096 h 6471290"/>
              <a:gd name="connsiteX447" fmla="*/ 4274024 w 6998756"/>
              <a:gd name="connsiteY447" fmla="*/ 400396 h 6471290"/>
              <a:gd name="connsiteX448" fmla="*/ 4242487 w 6998756"/>
              <a:gd name="connsiteY448" fmla="*/ 276141 h 6471290"/>
              <a:gd name="connsiteX449" fmla="*/ 4264444 w 6998756"/>
              <a:gd name="connsiteY449" fmla="*/ 260379 h 6471290"/>
              <a:gd name="connsiteX450" fmla="*/ 4267336 w 6998756"/>
              <a:gd name="connsiteY450" fmla="*/ 285896 h 6471290"/>
              <a:gd name="connsiteX451" fmla="*/ 4265129 w 6998756"/>
              <a:gd name="connsiteY451" fmla="*/ 328059 h 6471290"/>
              <a:gd name="connsiteX452" fmla="*/ 4291965 w 6998756"/>
              <a:gd name="connsiteY452" fmla="*/ 299870 h 6471290"/>
              <a:gd name="connsiteX453" fmla="*/ 4324535 w 6998756"/>
              <a:gd name="connsiteY453" fmla="*/ 162056 h 6471290"/>
              <a:gd name="connsiteX454" fmla="*/ 4426778 w 6998756"/>
              <a:gd name="connsiteY454" fmla="*/ 65942 h 6471290"/>
              <a:gd name="connsiteX455" fmla="*/ 4457387 w 6998756"/>
              <a:gd name="connsiteY455" fmla="*/ 46404 h 6471290"/>
              <a:gd name="connsiteX456" fmla="*/ 4540121 w 6998756"/>
              <a:gd name="connsiteY456" fmla="*/ 0 h 6471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</a:cxnLst>
            <a:rect l="l" t="t" r="r" b="b"/>
            <a:pathLst>
              <a:path w="6998756" h="6471290">
                <a:moveTo>
                  <a:pt x="4043260" y="5264682"/>
                </a:moveTo>
                <a:lnTo>
                  <a:pt x="4031821" y="5270785"/>
                </a:lnTo>
                <a:lnTo>
                  <a:pt x="4032292" y="5276701"/>
                </a:lnTo>
                <a:lnTo>
                  <a:pt x="4034244" y="5274954"/>
                </a:lnTo>
                <a:close/>
                <a:moveTo>
                  <a:pt x="4177955" y="5062815"/>
                </a:moveTo>
                <a:cubicBezTo>
                  <a:pt x="4165309" y="5062153"/>
                  <a:pt x="4148007" y="5069704"/>
                  <a:pt x="4151119" y="5091007"/>
                </a:cubicBezTo>
                <a:cubicBezTo>
                  <a:pt x="4152025" y="5154471"/>
                  <a:pt x="4116761" y="5182219"/>
                  <a:pt x="4049761" y="5170256"/>
                </a:cubicBezTo>
                <a:cubicBezTo>
                  <a:pt x="4041330" y="5169815"/>
                  <a:pt x="4032902" y="5169374"/>
                  <a:pt x="4024029" y="5177366"/>
                </a:cubicBezTo>
                <a:cubicBezTo>
                  <a:pt x="4019594" y="5181361"/>
                  <a:pt x="4019153" y="5189794"/>
                  <a:pt x="4022926" y="5198446"/>
                </a:cubicBezTo>
                <a:cubicBezTo>
                  <a:pt x="4028696" y="5209318"/>
                  <a:pt x="4050384" y="5218908"/>
                  <a:pt x="4060897" y="5230028"/>
                </a:cubicBezTo>
                <a:lnTo>
                  <a:pt x="4066183" y="5238570"/>
                </a:lnTo>
                <a:lnTo>
                  <a:pt x="4079684" y="5223190"/>
                </a:lnTo>
                <a:cubicBezTo>
                  <a:pt x="4090779" y="5207802"/>
                  <a:pt x="4097014" y="5195050"/>
                  <a:pt x="4095970" y="5187245"/>
                </a:cubicBezTo>
                <a:cubicBezTo>
                  <a:pt x="4124046" y="5159654"/>
                  <a:pt x="4153358" y="5133882"/>
                  <a:pt x="4182101" y="5109429"/>
                </a:cubicBezTo>
                <a:lnTo>
                  <a:pt x="4237020" y="5063016"/>
                </a:lnTo>
                <a:lnTo>
                  <a:pt x="4212822" y="5065367"/>
                </a:lnTo>
                <a:cubicBezTo>
                  <a:pt x="4201623" y="5064847"/>
                  <a:pt x="4189546" y="5063421"/>
                  <a:pt x="4177955" y="5062815"/>
                </a:cubicBezTo>
                <a:close/>
                <a:moveTo>
                  <a:pt x="5215197" y="4051921"/>
                </a:moveTo>
                <a:lnTo>
                  <a:pt x="5209287" y="4054961"/>
                </a:lnTo>
                <a:cubicBezTo>
                  <a:pt x="5153974" y="4089720"/>
                  <a:pt x="5108650" y="4138080"/>
                  <a:pt x="5077055" y="4196673"/>
                </a:cubicBezTo>
                <a:cubicBezTo>
                  <a:pt x="5058428" y="4229520"/>
                  <a:pt x="5031816" y="4253493"/>
                  <a:pt x="5001206" y="4273031"/>
                </a:cubicBezTo>
                <a:cubicBezTo>
                  <a:pt x="4961728" y="4300560"/>
                  <a:pt x="4925801" y="4340956"/>
                  <a:pt x="4886981" y="4355836"/>
                </a:cubicBezTo>
                <a:cubicBezTo>
                  <a:pt x="4822431" y="4377825"/>
                  <a:pt x="4789839" y="4435308"/>
                  <a:pt x="4737493" y="4466390"/>
                </a:cubicBezTo>
                <a:cubicBezTo>
                  <a:pt x="4711319" y="4481932"/>
                  <a:pt x="4693355" y="4502129"/>
                  <a:pt x="4675172" y="4526545"/>
                </a:cubicBezTo>
                <a:cubicBezTo>
                  <a:pt x="4607090" y="4615993"/>
                  <a:pt x="4523035" y="4687693"/>
                  <a:pt x="4419003" y="4737211"/>
                </a:cubicBezTo>
                <a:cubicBezTo>
                  <a:pt x="4410354" y="4740984"/>
                  <a:pt x="4397488" y="4744539"/>
                  <a:pt x="4405257" y="4757629"/>
                </a:cubicBezTo>
                <a:cubicBezTo>
                  <a:pt x="4428559" y="4796899"/>
                  <a:pt x="4397951" y="4816437"/>
                  <a:pt x="4375773" y="4836413"/>
                </a:cubicBezTo>
                <a:cubicBezTo>
                  <a:pt x="4322766" y="4880144"/>
                  <a:pt x="4302375" y="4946722"/>
                  <a:pt x="4253140" y="4999107"/>
                </a:cubicBezTo>
                <a:cubicBezTo>
                  <a:pt x="4259469" y="5019520"/>
                  <a:pt x="4260831" y="5033861"/>
                  <a:pt x="4258591" y="5043850"/>
                </a:cubicBezTo>
                <a:lnTo>
                  <a:pt x="4255556" y="5047350"/>
                </a:lnTo>
                <a:lnTo>
                  <a:pt x="4264823" y="5039519"/>
                </a:lnTo>
                <a:cubicBezTo>
                  <a:pt x="4316428" y="4994875"/>
                  <a:pt x="4358541" y="4953487"/>
                  <a:pt x="4376726" y="4911330"/>
                </a:cubicBezTo>
                <a:cubicBezTo>
                  <a:pt x="4446392" y="4838448"/>
                  <a:pt x="4437054" y="4887368"/>
                  <a:pt x="4495294" y="4847795"/>
                </a:cubicBezTo>
                <a:cubicBezTo>
                  <a:pt x="4564961" y="4774914"/>
                  <a:pt x="4531664" y="4763479"/>
                  <a:pt x="4572211" y="4710384"/>
                </a:cubicBezTo>
                <a:cubicBezTo>
                  <a:pt x="4675174" y="4648937"/>
                  <a:pt x="4729237" y="4578144"/>
                  <a:pt x="4769783" y="4525049"/>
                </a:cubicBezTo>
                <a:cubicBezTo>
                  <a:pt x="4810330" y="4471954"/>
                  <a:pt x="4848789" y="4403248"/>
                  <a:pt x="4934059" y="4328278"/>
                </a:cubicBezTo>
                <a:cubicBezTo>
                  <a:pt x="4965268" y="4324103"/>
                  <a:pt x="4994388" y="4304317"/>
                  <a:pt x="4982961" y="4337626"/>
                </a:cubicBezTo>
                <a:cubicBezTo>
                  <a:pt x="5031832" y="4287389"/>
                  <a:pt x="5074006" y="4239041"/>
                  <a:pt x="5112069" y="4191493"/>
                </a:cubicBezTo>
                <a:close/>
                <a:moveTo>
                  <a:pt x="1421611" y="2211251"/>
                </a:moveTo>
                <a:lnTo>
                  <a:pt x="1365366" y="2295734"/>
                </a:lnTo>
                <a:lnTo>
                  <a:pt x="1342943" y="2329145"/>
                </a:lnTo>
                <a:lnTo>
                  <a:pt x="1346081" y="2326178"/>
                </a:lnTo>
                <a:cubicBezTo>
                  <a:pt x="1369478" y="2303601"/>
                  <a:pt x="1381483" y="2267561"/>
                  <a:pt x="1416062" y="2254923"/>
                </a:cubicBezTo>
                <a:cubicBezTo>
                  <a:pt x="1426414" y="2250780"/>
                  <a:pt x="1429104" y="2236489"/>
                  <a:pt x="1424962" y="2226134"/>
                </a:cubicBezTo>
                <a:close/>
                <a:moveTo>
                  <a:pt x="1507160" y="2090249"/>
                </a:moveTo>
                <a:lnTo>
                  <a:pt x="1456732" y="2158498"/>
                </a:lnTo>
                <a:lnTo>
                  <a:pt x="1438688" y="2185602"/>
                </a:lnTo>
                <a:lnTo>
                  <a:pt x="1453739" y="2174973"/>
                </a:lnTo>
                <a:cubicBezTo>
                  <a:pt x="1467196" y="2163579"/>
                  <a:pt x="1506954" y="2178903"/>
                  <a:pt x="1497217" y="2133545"/>
                </a:cubicBezTo>
                <a:cubicBezTo>
                  <a:pt x="1494939" y="2124848"/>
                  <a:pt x="1502288" y="2114698"/>
                  <a:pt x="1506065" y="2103875"/>
                </a:cubicBezTo>
                <a:close/>
                <a:moveTo>
                  <a:pt x="2705909" y="892212"/>
                </a:moveTo>
                <a:cubicBezTo>
                  <a:pt x="2635088" y="932168"/>
                  <a:pt x="2527384" y="1038015"/>
                  <a:pt x="2531391" y="1067958"/>
                </a:cubicBezTo>
                <a:lnTo>
                  <a:pt x="2527236" y="1071711"/>
                </a:lnTo>
                <a:lnTo>
                  <a:pt x="2540897" y="1082319"/>
                </a:lnTo>
                <a:cubicBezTo>
                  <a:pt x="2563518" y="1093016"/>
                  <a:pt x="2587723" y="1084769"/>
                  <a:pt x="2608179" y="1057301"/>
                </a:cubicBezTo>
                <a:cubicBezTo>
                  <a:pt x="2608179" y="1057301"/>
                  <a:pt x="2608400" y="1053087"/>
                  <a:pt x="2608400" y="1053087"/>
                </a:cubicBezTo>
                <a:cubicBezTo>
                  <a:pt x="2623699" y="1023236"/>
                  <a:pt x="2641772" y="995909"/>
                  <a:pt x="2661800" y="970335"/>
                </a:cubicBezTo>
                <a:lnTo>
                  <a:pt x="2701077" y="926778"/>
                </a:lnTo>
                <a:lnTo>
                  <a:pt x="2690340" y="932395"/>
                </a:lnTo>
                <a:cubicBezTo>
                  <a:pt x="2685228" y="936889"/>
                  <a:pt x="2681987" y="941132"/>
                  <a:pt x="2681987" y="941132"/>
                </a:cubicBezTo>
                <a:cubicBezTo>
                  <a:pt x="2665019" y="928163"/>
                  <a:pt x="2679984" y="926160"/>
                  <a:pt x="2692947" y="909186"/>
                </a:cubicBezTo>
                <a:cubicBezTo>
                  <a:pt x="2692947" y="909186"/>
                  <a:pt x="2692947" y="909186"/>
                  <a:pt x="2705909" y="892212"/>
                </a:cubicBezTo>
                <a:close/>
                <a:moveTo>
                  <a:pt x="4540121" y="0"/>
                </a:moveTo>
                <a:cubicBezTo>
                  <a:pt x="4561196" y="1103"/>
                  <a:pt x="4619788" y="92954"/>
                  <a:pt x="4614250" y="118030"/>
                </a:cubicBezTo>
                <a:cubicBezTo>
                  <a:pt x="4583663" y="217897"/>
                  <a:pt x="4553078" y="317761"/>
                  <a:pt x="4522491" y="417627"/>
                </a:cubicBezTo>
                <a:cubicBezTo>
                  <a:pt x="4512739" y="442482"/>
                  <a:pt x="4494996" y="458465"/>
                  <a:pt x="4470146" y="448710"/>
                </a:cubicBezTo>
                <a:cubicBezTo>
                  <a:pt x="4441081" y="438732"/>
                  <a:pt x="4455051" y="414097"/>
                  <a:pt x="4460369" y="393237"/>
                </a:cubicBezTo>
                <a:cubicBezTo>
                  <a:pt x="4461251" y="376371"/>
                  <a:pt x="4474780" y="360168"/>
                  <a:pt x="4471888" y="334651"/>
                </a:cubicBezTo>
                <a:cubicBezTo>
                  <a:pt x="4401138" y="394365"/>
                  <a:pt x="4372095" y="464716"/>
                  <a:pt x="4346608" y="547938"/>
                </a:cubicBezTo>
                <a:cubicBezTo>
                  <a:pt x="4389640" y="533279"/>
                  <a:pt x="4395401" y="503987"/>
                  <a:pt x="4409589" y="475135"/>
                </a:cubicBezTo>
                <a:cubicBezTo>
                  <a:pt x="4414468" y="462707"/>
                  <a:pt x="4423338" y="454715"/>
                  <a:pt x="4439977" y="459814"/>
                </a:cubicBezTo>
                <a:cubicBezTo>
                  <a:pt x="4456618" y="464913"/>
                  <a:pt x="4468822" y="474006"/>
                  <a:pt x="4472154" y="491091"/>
                </a:cubicBezTo>
                <a:cubicBezTo>
                  <a:pt x="4475267" y="512394"/>
                  <a:pt x="4462621" y="511732"/>
                  <a:pt x="4449975" y="511071"/>
                </a:cubicBezTo>
                <a:cubicBezTo>
                  <a:pt x="4424243" y="518179"/>
                  <a:pt x="4423581" y="530826"/>
                  <a:pt x="4431129" y="548132"/>
                </a:cubicBezTo>
                <a:cubicBezTo>
                  <a:pt x="4454656" y="583187"/>
                  <a:pt x="4440465" y="612038"/>
                  <a:pt x="4430269" y="645326"/>
                </a:cubicBezTo>
                <a:cubicBezTo>
                  <a:pt x="4424952" y="666188"/>
                  <a:pt x="4416299" y="669964"/>
                  <a:pt x="4395666" y="660427"/>
                </a:cubicBezTo>
                <a:cubicBezTo>
                  <a:pt x="4375032" y="650893"/>
                  <a:pt x="4373488" y="680406"/>
                  <a:pt x="4373488" y="680406"/>
                </a:cubicBezTo>
                <a:cubicBezTo>
                  <a:pt x="4422966" y="704132"/>
                  <a:pt x="4399243" y="753625"/>
                  <a:pt x="4414559" y="784020"/>
                </a:cubicBezTo>
                <a:cubicBezTo>
                  <a:pt x="4418552" y="788458"/>
                  <a:pt x="4418552" y="788458"/>
                  <a:pt x="4422767" y="788678"/>
                </a:cubicBezTo>
                <a:cubicBezTo>
                  <a:pt x="4448720" y="777354"/>
                  <a:pt x="4424311" y="759165"/>
                  <a:pt x="4429411" y="742520"/>
                </a:cubicBezTo>
                <a:cubicBezTo>
                  <a:pt x="4430294" y="725655"/>
                  <a:pt x="4439163" y="717665"/>
                  <a:pt x="4451809" y="718327"/>
                </a:cubicBezTo>
                <a:cubicBezTo>
                  <a:pt x="4464455" y="718989"/>
                  <a:pt x="4468229" y="727641"/>
                  <a:pt x="4467567" y="740289"/>
                </a:cubicBezTo>
                <a:cubicBezTo>
                  <a:pt x="4473347" y="791325"/>
                  <a:pt x="4449846" y="836601"/>
                  <a:pt x="4442321" y="899623"/>
                </a:cubicBezTo>
                <a:cubicBezTo>
                  <a:pt x="4482683" y="855230"/>
                  <a:pt x="4513954" y="823044"/>
                  <a:pt x="4556766" y="812602"/>
                </a:cubicBezTo>
                <a:cubicBezTo>
                  <a:pt x="4565418" y="808826"/>
                  <a:pt x="4570294" y="796399"/>
                  <a:pt x="4566521" y="787747"/>
                </a:cubicBezTo>
                <a:cubicBezTo>
                  <a:pt x="4556523" y="736490"/>
                  <a:pt x="4595782" y="713176"/>
                  <a:pt x="4618624" y="680552"/>
                </a:cubicBezTo>
                <a:cubicBezTo>
                  <a:pt x="4660531" y="606643"/>
                  <a:pt x="4749267" y="607061"/>
                  <a:pt x="4803157" y="546465"/>
                </a:cubicBezTo>
                <a:cubicBezTo>
                  <a:pt x="4821340" y="522049"/>
                  <a:pt x="4850405" y="532027"/>
                  <a:pt x="4865500" y="566639"/>
                </a:cubicBezTo>
                <a:cubicBezTo>
                  <a:pt x="4888144" y="618555"/>
                  <a:pt x="4928086" y="662925"/>
                  <a:pt x="4903482" y="729279"/>
                </a:cubicBezTo>
                <a:cubicBezTo>
                  <a:pt x="4897944" y="754358"/>
                  <a:pt x="4921908" y="780978"/>
                  <a:pt x="4937665" y="802942"/>
                </a:cubicBezTo>
                <a:cubicBezTo>
                  <a:pt x="4965405" y="838216"/>
                  <a:pt x="4968076" y="867949"/>
                  <a:pt x="4940801" y="904573"/>
                </a:cubicBezTo>
                <a:cubicBezTo>
                  <a:pt x="4926831" y="929208"/>
                  <a:pt x="4903991" y="961834"/>
                  <a:pt x="4928178" y="984237"/>
                </a:cubicBezTo>
                <a:cubicBezTo>
                  <a:pt x="4960574" y="1011301"/>
                  <a:pt x="4991183" y="991763"/>
                  <a:pt x="5017798" y="967790"/>
                </a:cubicBezTo>
                <a:cubicBezTo>
                  <a:pt x="5083891" y="916287"/>
                  <a:pt x="5149985" y="864787"/>
                  <a:pt x="5223627" y="830590"/>
                </a:cubicBezTo>
                <a:cubicBezTo>
                  <a:pt x="5249580" y="819266"/>
                  <a:pt x="5266440" y="820148"/>
                  <a:pt x="5273324" y="850102"/>
                </a:cubicBezTo>
                <a:cubicBezTo>
                  <a:pt x="5272662" y="862749"/>
                  <a:pt x="5276438" y="871405"/>
                  <a:pt x="5288860" y="876281"/>
                </a:cubicBezTo>
                <a:cubicBezTo>
                  <a:pt x="5346548" y="904667"/>
                  <a:pt x="5347453" y="968131"/>
                  <a:pt x="5291114" y="994777"/>
                </a:cubicBezTo>
                <a:cubicBezTo>
                  <a:pt x="5226122" y="1025198"/>
                  <a:pt x="5172673" y="1077360"/>
                  <a:pt x="5099915" y="1094692"/>
                </a:cubicBezTo>
                <a:cubicBezTo>
                  <a:pt x="5082834" y="1098027"/>
                  <a:pt x="5073741" y="1110234"/>
                  <a:pt x="5072638" y="1131316"/>
                </a:cubicBezTo>
                <a:cubicBezTo>
                  <a:pt x="5066438" y="1169039"/>
                  <a:pt x="5032055" y="1179925"/>
                  <a:pt x="4999438" y="1157078"/>
                </a:cubicBezTo>
                <a:cubicBezTo>
                  <a:pt x="4987013" y="1152201"/>
                  <a:pt x="4974808" y="1143107"/>
                  <a:pt x="4965718" y="1155314"/>
                </a:cubicBezTo>
                <a:cubicBezTo>
                  <a:pt x="4952410" y="1167301"/>
                  <a:pt x="4960400" y="1176175"/>
                  <a:pt x="4968387" y="1185048"/>
                </a:cubicBezTo>
                <a:cubicBezTo>
                  <a:pt x="4988580" y="1203016"/>
                  <a:pt x="4983704" y="1215443"/>
                  <a:pt x="4962187" y="1222775"/>
                </a:cubicBezTo>
                <a:cubicBezTo>
                  <a:pt x="4914497" y="1245644"/>
                  <a:pt x="4960863" y="1248071"/>
                  <a:pt x="4968630" y="1261160"/>
                </a:cubicBezTo>
                <a:cubicBezTo>
                  <a:pt x="4942238" y="1280918"/>
                  <a:pt x="4912070" y="1292022"/>
                  <a:pt x="4897659" y="1325090"/>
                </a:cubicBezTo>
                <a:cubicBezTo>
                  <a:pt x="4892562" y="1341734"/>
                  <a:pt x="4866170" y="1361493"/>
                  <a:pt x="4890576" y="1379681"/>
                </a:cubicBezTo>
                <a:cubicBezTo>
                  <a:pt x="4910768" y="1397647"/>
                  <a:pt x="4943606" y="1416277"/>
                  <a:pt x="4970001" y="1396521"/>
                </a:cubicBezTo>
                <a:cubicBezTo>
                  <a:pt x="5001052" y="1368552"/>
                  <a:pt x="5052294" y="1358548"/>
                  <a:pt x="5066042" y="1338131"/>
                </a:cubicBezTo>
                <a:cubicBezTo>
                  <a:pt x="5098856" y="1276431"/>
                  <a:pt x="5162965" y="1262875"/>
                  <a:pt x="5203548" y="1214266"/>
                </a:cubicBezTo>
                <a:cubicBezTo>
                  <a:pt x="5253223" y="1153449"/>
                  <a:pt x="5334633" y="1132344"/>
                  <a:pt x="5384308" y="1071528"/>
                </a:cubicBezTo>
                <a:cubicBezTo>
                  <a:pt x="5393179" y="1063534"/>
                  <a:pt x="5410039" y="1064417"/>
                  <a:pt x="5422686" y="1065079"/>
                </a:cubicBezTo>
                <a:cubicBezTo>
                  <a:pt x="5443980" y="1061965"/>
                  <a:pt x="5473266" y="1067726"/>
                  <a:pt x="5458392" y="1028897"/>
                </a:cubicBezTo>
                <a:cubicBezTo>
                  <a:pt x="5454839" y="1016028"/>
                  <a:pt x="5467925" y="1008258"/>
                  <a:pt x="5476575" y="1004483"/>
                </a:cubicBezTo>
                <a:cubicBezTo>
                  <a:pt x="5561979" y="987813"/>
                  <a:pt x="5599893" y="909469"/>
                  <a:pt x="5665325" y="870617"/>
                </a:cubicBezTo>
                <a:cubicBezTo>
                  <a:pt x="5757150" y="812005"/>
                  <a:pt x="5817685" y="705252"/>
                  <a:pt x="5929480" y="668826"/>
                </a:cubicBezTo>
                <a:cubicBezTo>
                  <a:pt x="5946561" y="665491"/>
                  <a:pt x="5959870" y="653505"/>
                  <a:pt x="5977391" y="641737"/>
                </a:cubicBezTo>
                <a:cubicBezTo>
                  <a:pt x="5993369" y="659484"/>
                  <a:pt x="5992266" y="680566"/>
                  <a:pt x="6012458" y="698534"/>
                </a:cubicBezTo>
                <a:cubicBezTo>
                  <a:pt x="6049070" y="725816"/>
                  <a:pt x="6054190" y="789499"/>
                  <a:pt x="6022477" y="830120"/>
                </a:cubicBezTo>
                <a:cubicBezTo>
                  <a:pt x="5995644" y="858310"/>
                  <a:pt x="5956604" y="877405"/>
                  <a:pt x="5954177" y="923784"/>
                </a:cubicBezTo>
                <a:cubicBezTo>
                  <a:pt x="5953294" y="940649"/>
                  <a:pt x="5932219" y="939546"/>
                  <a:pt x="5919354" y="943099"/>
                </a:cubicBezTo>
                <a:cubicBezTo>
                  <a:pt x="5881197" y="945331"/>
                  <a:pt x="5854585" y="969303"/>
                  <a:pt x="5827969" y="993278"/>
                </a:cubicBezTo>
                <a:cubicBezTo>
                  <a:pt x="5805792" y="1013258"/>
                  <a:pt x="5796697" y="1025464"/>
                  <a:pt x="5820886" y="1047868"/>
                </a:cubicBezTo>
                <a:cubicBezTo>
                  <a:pt x="5828874" y="1056742"/>
                  <a:pt x="5832429" y="1069611"/>
                  <a:pt x="5823556" y="1077603"/>
                </a:cubicBezTo>
                <a:cubicBezTo>
                  <a:pt x="5810028" y="1093807"/>
                  <a:pt x="5798047" y="1080495"/>
                  <a:pt x="5790056" y="1071622"/>
                </a:cubicBezTo>
                <a:cubicBezTo>
                  <a:pt x="5757660" y="1044559"/>
                  <a:pt x="5739917" y="1060541"/>
                  <a:pt x="5725727" y="1089395"/>
                </a:cubicBezTo>
                <a:cubicBezTo>
                  <a:pt x="5683821" y="1163301"/>
                  <a:pt x="5637918" y="1232769"/>
                  <a:pt x="5575820" y="1288707"/>
                </a:cubicBezTo>
                <a:cubicBezTo>
                  <a:pt x="5548984" y="1316899"/>
                  <a:pt x="5571628" y="1368816"/>
                  <a:pt x="5520164" y="1383033"/>
                </a:cubicBezTo>
                <a:cubicBezTo>
                  <a:pt x="5515950" y="1382813"/>
                  <a:pt x="5523496" y="1400119"/>
                  <a:pt x="5527489" y="1404557"/>
                </a:cubicBezTo>
                <a:cubicBezTo>
                  <a:pt x="5543468" y="1422304"/>
                  <a:pt x="5560327" y="1423186"/>
                  <a:pt x="5577629" y="1415637"/>
                </a:cubicBezTo>
                <a:cubicBezTo>
                  <a:pt x="5590495" y="1412083"/>
                  <a:pt x="5612011" y="1404751"/>
                  <a:pt x="5600251" y="1387225"/>
                </a:cubicBezTo>
                <a:cubicBezTo>
                  <a:pt x="5589148" y="1357050"/>
                  <a:pt x="5610665" y="1349722"/>
                  <a:pt x="5628408" y="1333739"/>
                </a:cubicBezTo>
                <a:cubicBezTo>
                  <a:pt x="5689847" y="1290449"/>
                  <a:pt x="5763046" y="1264686"/>
                  <a:pt x="5808728" y="1199431"/>
                </a:cubicBezTo>
                <a:cubicBezTo>
                  <a:pt x="5822475" y="1179012"/>
                  <a:pt x="5838894" y="1188328"/>
                  <a:pt x="5855534" y="1193424"/>
                </a:cubicBezTo>
                <a:cubicBezTo>
                  <a:pt x="5888371" y="1212054"/>
                  <a:pt x="5910110" y="1200509"/>
                  <a:pt x="5932730" y="1172099"/>
                </a:cubicBezTo>
                <a:cubicBezTo>
                  <a:pt x="5968877" y="1127486"/>
                  <a:pt x="5998382" y="1129030"/>
                  <a:pt x="6029455" y="1181389"/>
                </a:cubicBezTo>
                <a:cubicBezTo>
                  <a:pt x="6045212" y="1203351"/>
                  <a:pt x="6050309" y="1186707"/>
                  <a:pt x="6058961" y="1182933"/>
                </a:cubicBezTo>
                <a:cubicBezTo>
                  <a:pt x="6102876" y="1151410"/>
                  <a:pt x="6146792" y="1119885"/>
                  <a:pt x="6186713" y="1083924"/>
                </a:cubicBezTo>
                <a:cubicBezTo>
                  <a:pt x="6270771" y="1012223"/>
                  <a:pt x="6366810" y="953833"/>
                  <a:pt x="6438885" y="868823"/>
                </a:cubicBezTo>
                <a:cubicBezTo>
                  <a:pt x="6484346" y="807785"/>
                  <a:pt x="6557987" y="773589"/>
                  <a:pt x="6623641" y="730519"/>
                </a:cubicBezTo>
                <a:cubicBezTo>
                  <a:pt x="6645598" y="714757"/>
                  <a:pt x="6654470" y="706767"/>
                  <a:pt x="6660010" y="681689"/>
                </a:cubicBezTo>
                <a:cubicBezTo>
                  <a:pt x="6669764" y="656834"/>
                  <a:pt x="6672412" y="606238"/>
                  <a:pt x="6725441" y="642837"/>
                </a:cubicBezTo>
                <a:cubicBezTo>
                  <a:pt x="6737646" y="651929"/>
                  <a:pt x="6755168" y="640164"/>
                  <a:pt x="6751613" y="627295"/>
                </a:cubicBezTo>
                <a:cubicBezTo>
                  <a:pt x="6733627" y="567165"/>
                  <a:pt x="6784870" y="557163"/>
                  <a:pt x="6811706" y="528973"/>
                </a:cubicBezTo>
                <a:cubicBezTo>
                  <a:pt x="6833884" y="508996"/>
                  <a:pt x="6855841" y="493234"/>
                  <a:pt x="6877801" y="477473"/>
                </a:cubicBezTo>
                <a:cubicBezTo>
                  <a:pt x="6921274" y="454379"/>
                  <a:pt x="6937693" y="463695"/>
                  <a:pt x="6939481" y="510294"/>
                </a:cubicBezTo>
                <a:cubicBezTo>
                  <a:pt x="6943035" y="523163"/>
                  <a:pt x="6938378" y="531376"/>
                  <a:pt x="6950581" y="540469"/>
                </a:cubicBezTo>
                <a:cubicBezTo>
                  <a:pt x="6995844" y="563977"/>
                  <a:pt x="7014713" y="607241"/>
                  <a:pt x="6983000" y="647858"/>
                </a:cubicBezTo>
                <a:cubicBezTo>
                  <a:pt x="6932665" y="721326"/>
                  <a:pt x="6882326" y="794791"/>
                  <a:pt x="6803806" y="841415"/>
                </a:cubicBezTo>
                <a:cubicBezTo>
                  <a:pt x="6782070" y="852961"/>
                  <a:pt x="6760334" y="864505"/>
                  <a:pt x="6750800" y="885146"/>
                </a:cubicBezTo>
                <a:cubicBezTo>
                  <a:pt x="6703575" y="979914"/>
                  <a:pt x="6627725" y="1056272"/>
                  <a:pt x="6556314" y="1128634"/>
                </a:cubicBezTo>
                <a:cubicBezTo>
                  <a:pt x="6516392" y="1164593"/>
                  <a:pt x="6480465" y="1204992"/>
                  <a:pt x="6498231" y="1269339"/>
                </a:cubicBezTo>
                <a:cubicBezTo>
                  <a:pt x="6501342" y="1290638"/>
                  <a:pt x="6487595" y="1311059"/>
                  <a:pt x="6469852" y="1327041"/>
                </a:cubicBezTo>
                <a:cubicBezTo>
                  <a:pt x="6461200" y="1330816"/>
                  <a:pt x="6456545" y="1339027"/>
                  <a:pt x="6464533" y="1347902"/>
                </a:cubicBezTo>
                <a:cubicBezTo>
                  <a:pt x="6472743" y="1352558"/>
                  <a:pt x="6481171" y="1352999"/>
                  <a:pt x="6485609" y="1349005"/>
                </a:cubicBezTo>
                <a:cubicBezTo>
                  <a:pt x="6534620" y="1300836"/>
                  <a:pt x="6579420" y="1252448"/>
                  <a:pt x="6644411" y="1222027"/>
                </a:cubicBezTo>
                <a:cubicBezTo>
                  <a:pt x="6675217" y="1117945"/>
                  <a:pt x="6783022" y="1077082"/>
                  <a:pt x="6838236" y="991187"/>
                </a:cubicBezTo>
                <a:cubicBezTo>
                  <a:pt x="6842671" y="987193"/>
                  <a:pt x="6842892" y="982976"/>
                  <a:pt x="6847327" y="978980"/>
                </a:cubicBezTo>
                <a:cubicBezTo>
                  <a:pt x="6869066" y="967435"/>
                  <a:pt x="6883695" y="930149"/>
                  <a:pt x="6916313" y="952996"/>
                </a:cubicBezTo>
                <a:cubicBezTo>
                  <a:pt x="6948929" y="975843"/>
                  <a:pt x="6926310" y="1004253"/>
                  <a:pt x="6916557" y="1029108"/>
                </a:cubicBezTo>
                <a:cubicBezTo>
                  <a:pt x="6906140" y="1066614"/>
                  <a:pt x="6883301" y="1099241"/>
                  <a:pt x="6852471" y="1122993"/>
                </a:cubicBezTo>
                <a:cubicBezTo>
                  <a:pt x="6789928" y="1187365"/>
                  <a:pt x="6751795" y="1269925"/>
                  <a:pt x="6693469" y="1334515"/>
                </a:cubicBezTo>
                <a:cubicBezTo>
                  <a:pt x="6675506" y="1354715"/>
                  <a:pt x="6699253" y="1385551"/>
                  <a:pt x="6685063" y="1414403"/>
                </a:cubicBezTo>
                <a:cubicBezTo>
                  <a:pt x="6675088" y="1443475"/>
                  <a:pt x="6673543" y="1472990"/>
                  <a:pt x="6719467" y="1483848"/>
                </a:cubicBezTo>
                <a:cubicBezTo>
                  <a:pt x="6744538" y="1489389"/>
                  <a:pt x="6734562" y="1518460"/>
                  <a:pt x="6725030" y="1539101"/>
                </a:cubicBezTo>
                <a:cubicBezTo>
                  <a:pt x="6715716" y="1555523"/>
                  <a:pt x="6702629" y="1563295"/>
                  <a:pt x="6686430" y="1549764"/>
                </a:cubicBezTo>
                <a:cubicBezTo>
                  <a:pt x="6678443" y="1540889"/>
                  <a:pt x="6666460" y="1527580"/>
                  <a:pt x="6648717" y="1543562"/>
                </a:cubicBezTo>
                <a:cubicBezTo>
                  <a:pt x="6652931" y="1543783"/>
                  <a:pt x="6656706" y="1552435"/>
                  <a:pt x="6656706" y="1552435"/>
                </a:cubicBezTo>
                <a:cubicBezTo>
                  <a:pt x="6717283" y="1606338"/>
                  <a:pt x="6711303" y="1639848"/>
                  <a:pt x="6642098" y="1670048"/>
                </a:cubicBezTo>
                <a:cubicBezTo>
                  <a:pt x="6620360" y="1681594"/>
                  <a:pt x="6582868" y="1671177"/>
                  <a:pt x="6577326" y="1696254"/>
                </a:cubicBezTo>
                <a:cubicBezTo>
                  <a:pt x="6566249" y="1746406"/>
                  <a:pt x="6538310" y="1795678"/>
                  <a:pt x="6544095" y="1846714"/>
                </a:cubicBezTo>
                <a:cubicBezTo>
                  <a:pt x="6547206" y="1868014"/>
                  <a:pt x="6554754" y="1885320"/>
                  <a:pt x="6537011" y="1901303"/>
                </a:cubicBezTo>
                <a:cubicBezTo>
                  <a:pt x="6510175" y="1929493"/>
                  <a:pt x="6539240" y="1939471"/>
                  <a:pt x="6555879" y="1944567"/>
                </a:cubicBezTo>
                <a:cubicBezTo>
                  <a:pt x="6584944" y="1954545"/>
                  <a:pt x="6629962" y="1901939"/>
                  <a:pt x="6623078" y="1871985"/>
                </a:cubicBezTo>
                <a:cubicBezTo>
                  <a:pt x="6615749" y="1850464"/>
                  <a:pt x="6616411" y="1837814"/>
                  <a:pt x="6634154" y="1821831"/>
                </a:cubicBezTo>
                <a:cubicBezTo>
                  <a:pt x="6651897" y="1805849"/>
                  <a:pt x="6690935" y="1786755"/>
                  <a:pt x="6641457" y="1763026"/>
                </a:cubicBezTo>
                <a:cubicBezTo>
                  <a:pt x="6633250" y="1758367"/>
                  <a:pt x="6637905" y="1750156"/>
                  <a:pt x="6642561" y="1741943"/>
                </a:cubicBezTo>
                <a:cubicBezTo>
                  <a:pt x="6677384" y="1722629"/>
                  <a:pt x="6696255" y="1765893"/>
                  <a:pt x="6730196" y="1763441"/>
                </a:cubicBezTo>
                <a:cubicBezTo>
                  <a:pt x="6747056" y="1764323"/>
                  <a:pt x="6733307" y="1784744"/>
                  <a:pt x="6728210" y="1801388"/>
                </a:cubicBezTo>
                <a:cubicBezTo>
                  <a:pt x="6718014" y="1834677"/>
                  <a:pt x="6682749" y="1862424"/>
                  <a:pt x="6701837" y="1901474"/>
                </a:cubicBezTo>
                <a:cubicBezTo>
                  <a:pt x="6705834" y="1905909"/>
                  <a:pt x="6701175" y="1914123"/>
                  <a:pt x="6696741" y="1918119"/>
                </a:cubicBezTo>
                <a:cubicBezTo>
                  <a:pt x="6622658" y="1960747"/>
                  <a:pt x="6642873" y="2059044"/>
                  <a:pt x="6589424" y="2111206"/>
                </a:cubicBezTo>
                <a:cubicBezTo>
                  <a:pt x="6576118" y="2123193"/>
                  <a:pt x="6571018" y="2139837"/>
                  <a:pt x="6557714" y="2151823"/>
                </a:cubicBezTo>
                <a:cubicBezTo>
                  <a:pt x="6513796" y="2183348"/>
                  <a:pt x="6490515" y="2224409"/>
                  <a:pt x="6467011" y="2269684"/>
                </a:cubicBezTo>
                <a:cubicBezTo>
                  <a:pt x="6462135" y="2282111"/>
                  <a:pt x="6453264" y="2290102"/>
                  <a:pt x="6448386" y="2302532"/>
                </a:cubicBezTo>
                <a:cubicBezTo>
                  <a:pt x="6446842" y="2332044"/>
                  <a:pt x="6358989" y="2314764"/>
                  <a:pt x="6410695" y="2376658"/>
                </a:cubicBezTo>
                <a:cubicBezTo>
                  <a:pt x="6430447" y="2403058"/>
                  <a:pt x="6424244" y="2440784"/>
                  <a:pt x="6456420" y="2472061"/>
                </a:cubicBezTo>
                <a:cubicBezTo>
                  <a:pt x="6492592" y="2507777"/>
                  <a:pt x="6498373" y="2558813"/>
                  <a:pt x="6466440" y="2603647"/>
                </a:cubicBezTo>
                <a:cubicBezTo>
                  <a:pt x="6379736" y="2725942"/>
                  <a:pt x="6297025" y="2852672"/>
                  <a:pt x="6189907" y="2961216"/>
                </a:cubicBezTo>
                <a:cubicBezTo>
                  <a:pt x="6154200" y="2997398"/>
                  <a:pt x="6114279" y="3033360"/>
                  <a:pt x="6082567" y="3073977"/>
                </a:cubicBezTo>
                <a:cubicBezTo>
                  <a:pt x="6059727" y="3106604"/>
                  <a:pt x="6012478" y="3121043"/>
                  <a:pt x="5977654" y="3140358"/>
                </a:cubicBezTo>
                <a:cubicBezTo>
                  <a:pt x="5960353" y="3147910"/>
                  <a:pt x="5947045" y="3159895"/>
                  <a:pt x="5941728" y="3180757"/>
                </a:cubicBezTo>
                <a:cubicBezTo>
                  <a:pt x="5908251" y="3255104"/>
                  <a:pt x="5866785" y="3320579"/>
                  <a:pt x="5812234" y="3393823"/>
                </a:cubicBezTo>
                <a:cubicBezTo>
                  <a:pt x="5845733" y="3399804"/>
                  <a:pt x="5874797" y="3409780"/>
                  <a:pt x="5904080" y="3415541"/>
                </a:cubicBezTo>
                <a:cubicBezTo>
                  <a:pt x="5920720" y="3420640"/>
                  <a:pt x="5937800" y="3417306"/>
                  <a:pt x="5942679" y="3404878"/>
                </a:cubicBezTo>
                <a:cubicBezTo>
                  <a:pt x="5963070" y="3338300"/>
                  <a:pt x="6057344" y="3313640"/>
                  <a:pt x="6049112" y="3228653"/>
                </a:cubicBezTo>
                <a:cubicBezTo>
                  <a:pt x="6092366" y="3209777"/>
                  <a:pt x="6071929" y="3115698"/>
                  <a:pt x="6159785" y="3132978"/>
                </a:cubicBezTo>
                <a:cubicBezTo>
                  <a:pt x="6184854" y="3138518"/>
                  <a:pt x="6191276" y="3096578"/>
                  <a:pt x="6213234" y="3080816"/>
                </a:cubicBezTo>
                <a:cubicBezTo>
                  <a:pt x="6301065" y="3017768"/>
                  <a:pt x="6348069" y="2927217"/>
                  <a:pt x="6370445" y="2822695"/>
                </a:cubicBezTo>
                <a:cubicBezTo>
                  <a:pt x="6380641" y="2789407"/>
                  <a:pt x="6398384" y="2773423"/>
                  <a:pt x="6432104" y="2775188"/>
                </a:cubicBezTo>
                <a:cubicBezTo>
                  <a:pt x="6454745" y="2827107"/>
                  <a:pt x="6439676" y="2872823"/>
                  <a:pt x="6407522" y="2921874"/>
                </a:cubicBezTo>
                <a:cubicBezTo>
                  <a:pt x="6366497" y="2978915"/>
                  <a:pt x="6354095" y="3054365"/>
                  <a:pt x="6329489" y="3120722"/>
                </a:cubicBezTo>
                <a:cubicBezTo>
                  <a:pt x="6314197" y="3170655"/>
                  <a:pt x="6291136" y="3207497"/>
                  <a:pt x="6243225" y="3234583"/>
                </a:cubicBezTo>
                <a:cubicBezTo>
                  <a:pt x="6182230" y="3269442"/>
                  <a:pt x="6157181" y="3344230"/>
                  <a:pt x="6099959" y="3387741"/>
                </a:cubicBezTo>
                <a:cubicBezTo>
                  <a:pt x="6095303" y="3395954"/>
                  <a:pt x="6090425" y="3408382"/>
                  <a:pt x="6081996" y="3407941"/>
                </a:cubicBezTo>
                <a:cubicBezTo>
                  <a:pt x="6018548" y="3408848"/>
                  <a:pt x="6015459" y="3467875"/>
                  <a:pt x="5992399" y="3504717"/>
                </a:cubicBezTo>
                <a:cubicBezTo>
                  <a:pt x="5964902" y="3545556"/>
                  <a:pt x="5925422" y="3573085"/>
                  <a:pt x="5885943" y="3600612"/>
                </a:cubicBezTo>
                <a:cubicBezTo>
                  <a:pt x="5877290" y="3604388"/>
                  <a:pt x="5876849" y="3612820"/>
                  <a:pt x="5880626" y="3621474"/>
                </a:cubicBezTo>
                <a:cubicBezTo>
                  <a:pt x="5879081" y="3650986"/>
                  <a:pt x="5849354" y="3653659"/>
                  <a:pt x="5845802" y="3640788"/>
                </a:cubicBezTo>
                <a:cubicBezTo>
                  <a:pt x="5826710" y="3601741"/>
                  <a:pt x="5808527" y="3626155"/>
                  <a:pt x="5791004" y="3637920"/>
                </a:cubicBezTo>
                <a:cubicBezTo>
                  <a:pt x="5760174" y="3661676"/>
                  <a:pt x="5741108" y="3702955"/>
                  <a:pt x="5698297" y="3713397"/>
                </a:cubicBezTo>
                <a:cubicBezTo>
                  <a:pt x="5685430" y="3716952"/>
                  <a:pt x="5680332" y="3733596"/>
                  <a:pt x="5683886" y="3746465"/>
                </a:cubicBezTo>
                <a:cubicBezTo>
                  <a:pt x="5694766" y="3780856"/>
                  <a:pt x="5673029" y="3792402"/>
                  <a:pt x="5642861" y="3803509"/>
                </a:cubicBezTo>
                <a:cubicBezTo>
                  <a:pt x="5625340" y="3815274"/>
                  <a:pt x="5580077" y="3791765"/>
                  <a:pt x="5585639" y="3847018"/>
                </a:cubicBezTo>
                <a:cubicBezTo>
                  <a:pt x="5588750" y="3868319"/>
                  <a:pt x="5545275" y="3891412"/>
                  <a:pt x="5581668" y="3922911"/>
                </a:cubicBezTo>
                <a:cubicBezTo>
                  <a:pt x="5593870" y="3932003"/>
                  <a:pt x="5576128" y="3947985"/>
                  <a:pt x="5567258" y="3955979"/>
                </a:cubicBezTo>
                <a:cubicBezTo>
                  <a:pt x="5540862" y="3975734"/>
                  <a:pt x="5506700" y="3982403"/>
                  <a:pt x="5496065" y="4024123"/>
                </a:cubicBezTo>
                <a:cubicBezTo>
                  <a:pt x="5490966" y="4040768"/>
                  <a:pt x="5474546" y="4031455"/>
                  <a:pt x="5462345" y="4022359"/>
                </a:cubicBezTo>
                <a:cubicBezTo>
                  <a:pt x="5433943" y="3999733"/>
                  <a:pt x="5401325" y="3976888"/>
                  <a:pt x="5372922" y="3954263"/>
                </a:cubicBezTo>
                <a:lnTo>
                  <a:pt x="5366641" y="3949724"/>
                </a:lnTo>
                <a:lnTo>
                  <a:pt x="5317779" y="3990916"/>
                </a:lnTo>
                <a:cubicBezTo>
                  <a:pt x="5301191" y="4104366"/>
                  <a:pt x="5117133" y="4272003"/>
                  <a:pt x="5038128" y="4393804"/>
                </a:cubicBezTo>
                <a:cubicBezTo>
                  <a:pt x="4995493" y="4431289"/>
                  <a:pt x="4993405" y="4415678"/>
                  <a:pt x="5004831" y="4382369"/>
                </a:cubicBezTo>
                <a:cubicBezTo>
                  <a:pt x="4966373" y="4451075"/>
                  <a:pt x="4894618" y="4508346"/>
                  <a:pt x="4898795" y="4539566"/>
                </a:cubicBezTo>
                <a:cubicBezTo>
                  <a:pt x="4815614" y="4630147"/>
                  <a:pt x="4759461" y="4685330"/>
                  <a:pt x="4718915" y="4738425"/>
                </a:cubicBezTo>
                <a:cubicBezTo>
                  <a:pt x="4662764" y="4793608"/>
                  <a:pt x="4620128" y="4831092"/>
                  <a:pt x="4532769" y="4890452"/>
                </a:cubicBezTo>
                <a:cubicBezTo>
                  <a:pt x="4515075" y="4876928"/>
                  <a:pt x="4544195" y="4857142"/>
                  <a:pt x="4526503" y="4843619"/>
                </a:cubicBezTo>
                <a:cubicBezTo>
                  <a:pt x="4414200" y="4953986"/>
                  <a:pt x="4346622" y="5042477"/>
                  <a:pt x="4247835" y="5135145"/>
                </a:cubicBezTo>
                <a:cubicBezTo>
                  <a:pt x="4187016" y="5214788"/>
                  <a:pt x="4116243" y="5286824"/>
                  <a:pt x="4024115" y="5366186"/>
                </a:cubicBezTo>
                <a:lnTo>
                  <a:pt x="3995623" y="5389730"/>
                </a:lnTo>
                <a:lnTo>
                  <a:pt x="3986163" y="5416368"/>
                </a:lnTo>
                <a:cubicBezTo>
                  <a:pt x="3980621" y="5441443"/>
                  <a:pt x="3966875" y="5461863"/>
                  <a:pt x="3928277" y="5472526"/>
                </a:cubicBezTo>
                <a:cubicBezTo>
                  <a:pt x="3898331" y="5479414"/>
                  <a:pt x="3871054" y="5516037"/>
                  <a:pt x="3844218" y="5544226"/>
                </a:cubicBezTo>
                <a:cubicBezTo>
                  <a:pt x="3826696" y="5555992"/>
                  <a:pt x="3813391" y="5567978"/>
                  <a:pt x="3792093" y="5571093"/>
                </a:cubicBezTo>
                <a:cubicBezTo>
                  <a:pt x="3770798" y="5574206"/>
                  <a:pt x="3720438" y="5567343"/>
                  <a:pt x="3759942" y="5620143"/>
                </a:cubicBezTo>
                <a:cubicBezTo>
                  <a:pt x="3726221" y="5618379"/>
                  <a:pt x="3768613" y="5696696"/>
                  <a:pt x="3706934" y="5663875"/>
                </a:cubicBezTo>
                <a:cubicBezTo>
                  <a:pt x="3706934" y="5663875"/>
                  <a:pt x="3702717" y="5663654"/>
                  <a:pt x="3702497" y="5667870"/>
                </a:cubicBezTo>
                <a:cubicBezTo>
                  <a:pt x="3657037" y="5728908"/>
                  <a:pt x="3552985" y="5698095"/>
                  <a:pt x="3518847" y="5785093"/>
                </a:cubicBezTo>
                <a:cubicBezTo>
                  <a:pt x="3508650" y="5818381"/>
                  <a:pt x="3481816" y="5846570"/>
                  <a:pt x="3488261" y="5884957"/>
                </a:cubicBezTo>
                <a:cubicBezTo>
                  <a:pt x="3491151" y="5910476"/>
                  <a:pt x="3477623" y="5926679"/>
                  <a:pt x="3464095" y="5942882"/>
                </a:cubicBezTo>
                <a:cubicBezTo>
                  <a:pt x="3415082" y="5991051"/>
                  <a:pt x="3369844" y="6047872"/>
                  <a:pt x="3313061" y="6082948"/>
                </a:cubicBezTo>
                <a:cubicBezTo>
                  <a:pt x="3278236" y="6102265"/>
                  <a:pt x="3263829" y="6135334"/>
                  <a:pt x="3245422" y="6163964"/>
                </a:cubicBezTo>
                <a:cubicBezTo>
                  <a:pt x="3226576" y="6201028"/>
                  <a:pt x="3195749" y="6224781"/>
                  <a:pt x="3153375" y="6226792"/>
                </a:cubicBezTo>
                <a:cubicBezTo>
                  <a:pt x="3068633" y="6230812"/>
                  <a:pt x="3007197" y="6274101"/>
                  <a:pt x="2961294" y="6343572"/>
                </a:cubicBezTo>
                <a:cubicBezTo>
                  <a:pt x="2924264" y="6405051"/>
                  <a:pt x="2869029" y="6410615"/>
                  <a:pt x="2810016" y="6407526"/>
                </a:cubicBezTo>
                <a:cubicBezTo>
                  <a:pt x="2776295" y="6405762"/>
                  <a:pt x="2732798" y="6348525"/>
                  <a:pt x="2738338" y="6323448"/>
                </a:cubicBezTo>
                <a:cubicBezTo>
                  <a:pt x="2745200" y="6273075"/>
                  <a:pt x="2745200" y="6273075"/>
                  <a:pt x="2694401" y="6274643"/>
                </a:cubicBezTo>
                <a:cubicBezTo>
                  <a:pt x="2691288" y="6253343"/>
                  <a:pt x="2708370" y="6250008"/>
                  <a:pt x="2721454" y="6242236"/>
                </a:cubicBezTo>
                <a:cubicBezTo>
                  <a:pt x="2725892" y="6238243"/>
                  <a:pt x="2743192" y="6230691"/>
                  <a:pt x="2735202" y="6221819"/>
                </a:cubicBezTo>
                <a:cubicBezTo>
                  <a:pt x="2691044" y="6177228"/>
                  <a:pt x="2744272" y="6129283"/>
                  <a:pt x="2738271" y="6082464"/>
                </a:cubicBezTo>
                <a:cubicBezTo>
                  <a:pt x="2738711" y="6074030"/>
                  <a:pt x="2735159" y="6061161"/>
                  <a:pt x="2735600" y="6052727"/>
                </a:cubicBezTo>
                <a:cubicBezTo>
                  <a:pt x="2714743" y="6047410"/>
                  <a:pt x="2675264" y="6074938"/>
                  <a:pt x="2676367" y="6053856"/>
                </a:cubicBezTo>
                <a:cubicBezTo>
                  <a:pt x="2674580" y="6007257"/>
                  <a:pt x="2626206" y="5962449"/>
                  <a:pt x="2666789" y="5913839"/>
                </a:cubicBezTo>
                <a:cubicBezTo>
                  <a:pt x="2711808" y="5861233"/>
                  <a:pt x="2752833" y="5804192"/>
                  <a:pt x="2777438" y="5737835"/>
                </a:cubicBezTo>
                <a:cubicBezTo>
                  <a:pt x="2782535" y="5721190"/>
                  <a:pt x="2800057" y="5709425"/>
                  <a:pt x="2784079" y="5691678"/>
                </a:cubicBezTo>
                <a:cubicBezTo>
                  <a:pt x="2767881" y="5678147"/>
                  <a:pt x="2742592" y="5676823"/>
                  <a:pt x="2720855" y="5688369"/>
                </a:cubicBezTo>
                <a:cubicBezTo>
                  <a:pt x="2694460" y="5708127"/>
                  <a:pt x="2672284" y="5728106"/>
                  <a:pt x="2653878" y="5756737"/>
                </a:cubicBezTo>
                <a:cubicBezTo>
                  <a:pt x="2621283" y="5814219"/>
                  <a:pt x="2572491" y="5858170"/>
                  <a:pt x="2519482" y="5901902"/>
                </a:cubicBezTo>
                <a:cubicBezTo>
                  <a:pt x="2515047" y="5905898"/>
                  <a:pt x="2510171" y="5918325"/>
                  <a:pt x="2506174" y="5913889"/>
                </a:cubicBezTo>
                <a:cubicBezTo>
                  <a:pt x="2443172" y="5906365"/>
                  <a:pt x="2427658" y="5960513"/>
                  <a:pt x="2400601" y="5992919"/>
                </a:cubicBezTo>
                <a:cubicBezTo>
                  <a:pt x="2273974" y="6151176"/>
                  <a:pt x="2114951" y="6282369"/>
                  <a:pt x="2004743" y="6449939"/>
                </a:cubicBezTo>
                <a:cubicBezTo>
                  <a:pt x="1990994" y="6470360"/>
                  <a:pt x="1977907" y="6478129"/>
                  <a:pt x="1957495" y="6464378"/>
                </a:cubicBezTo>
                <a:cubicBezTo>
                  <a:pt x="1941296" y="6450848"/>
                  <a:pt x="1937744" y="6437978"/>
                  <a:pt x="1947056" y="6421555"/>
                </a:cubicBezTo>
                <a:cubicBezTo>
                  <a:pt x="1970119" y="6384711"/>
                  <a:pt x="1972325" y="6342549"/>
                  <a:pt x="1974311" y="6304603"/>
                </a:cubicBezTo>
                <a:cubicBezTo>
                  <a:pt x="1976959" y="6254008"/>
                  <a:pt x="1995805" y="6216946"/>
                  <a:pt x="2027074" y="6184760"/>
                </a:cubicBezTo>
                <a:cubicBezTo>
                  <a:pt x="2054130" y="6152354"/>
                  <a:pt x="2073196" y="6111075"/>
                  <a:pt x="2092042" y="6074010"/>
                </a:cubicBezTo>
                <a:cubicBezTo>
                  <a:pt x="2115986" y="6020301"/>
                  <a:pt x="2087145" y="6006109"/>
                  <a:pt x="2045655" y="5991255"/>
                </a:cubicBezTo>
                <a:cubicBezTo>
                  <a:pt x="2033008" y="5990593"/>
                  <a:pt x="2016148" y="5989710"/>
                  <a:pt x="2017031" y="5972846"/>
                </a:cubicBezTo>
                <a:cubicBezTo>
                  <a:pt x="2017913" y="5955981"/>
                  <a:pt x="2034553" y="5961080"/>
                  <a:pt x="2043205" y="5957304"/>
                </a:cubicBezTo>
                <a:cubicBezTo>
                  <a:pt x="2073594" y="5941983"/>
                  <a:pt x="2088002" y="5908915"/>
                  <a:pt x="2089326" y="5883619"/>
                </a:cubicBezTo>
                <a:cubicBezTo>
                  <a:pt x="2086878" y="5849669"/>
                  <a:pt x="2048500" y="5856114"/>
                  <a:pt x="2027203" y="5859228"/>
                </a:cubicBezTo>
                <a:cubicBezTo>
                  <a:pt x="1984613" y="5865456"/>
                  <a:pt x="1950009" y="5880556"/>
                  <a:pt x="1930943" y="5921835"/>
                </a:cubicBezTo>
                <a:cubicBezTo>
                  <a:pt x="1926288" y="5930046"/>
                  <a:pt x="1921188" y="5946690"/>
                  <a:pt x="1904328" y="5945808"/>
                </a:cubicBezTo>
                <a:cubicBezTo>
                  <a:pt x="1891684" y="5945146"/>
                  <a:pt x="1892567" y="5928281"/>
                  <a:pt x="1893008" y="5919849"/>
                </a:cubicBezTo>
                <a:cubicBezTo>
                  <a:pt x="1889894" y="5898548"/>
                  <a:pt x="1877251" y="5897886"/>
                  <a:pt x="1860171" y="5901220"/>
                </a:cubicBezTo>
                <a:cubicBezTo>
                  <a:pt x="1791406" y="5922987"/>
                  <a:pt x="1726856" y="5944977"/>
                  <a:pt x="1681174" y="6010231"/>
                </a:cubicBezTo>
                <a:cubicBezTo>
                  <a:pt x="1672082" y="6022438"/>
                  <a:pt x="1661465" y="6033509"/>
                  <a:pt x="1649893" y="6043868"/>
                </a:cubicBezTo>
                <a:lnTo>
                  <a:pt x="1622071" y="6065956"/>
                </a:lnTo>
                <a:lnTo>
                  <a:pt x="1540971" y="6160162"/>
                </a:lnTo>
                <a:cubicBezTo>
                  <a:pt x="1544660" y="6175465"/>
                  <a:pt x="1544660" y="6175465"/>
                  <a:pt x="1544660" y="6175465"/>
                </a:cubicBezTo>
                <a:cubicBezTo>
                  <a:pt x="1544660" y="6175465"/>
                  <a:pt x="1529348" y="6179157"/>
                  <a:pt x="1529348" y="6179157"/>
                </a:cubicBezTo>
                <a:cubicBezTo>
                  <a:pt x="1533038" y="6194462"/>
                  <a:pt x="1506106" y="6217148"/>
                  <a:pt x="1506106" y="6217148"/>
                </a:cubicBezTo>
                <a:cubicBezTo>
                  <a:pt x="1494484" y="6236145"/>
                  <a:pt x="1490795" y="6220840"/>
                  <a:pt x="1502416" y="6201844"/>
                </a:cubicBezTo>
                <a:lnTo>
                  <a:pt x="1501761" y="6194940"/>
                </a:lnTo>
                <a:lnTo>
                  <a:pt x="1514037" y="6182848"/>
                </a:lnTo>
                <a:cubicBezTo>
                  <a:pt x="1506382" y="6184694"/>
                  <a:pt x="1502554" y="6185617"/>
                  <a:pt x="1501102" y="6187991"/>
                </a:cubicBezTo>
                <a:lnTo>
                  <a:pt x="1501761" y="6194940"/>
                </a:lnTo>
                <a:lnTo>
                  <a:pt x="1484784" y="6211661"/>
                </a:lnTo>
                <a:cubicBezTo>
                  <a:pt x="1457624" y="6247055"/>
                  <a:pt x="1435730" y="6294843"/>
                  <a:pt x="1409997" y="6288901"/>
                </a:cubicBezTo>
                <a:cubicBezTo>
                  <a:pt x="1476958" y="6163447"/>
                  <a:pt x="1464022" y="6084581"/>
                  <a:pt x="1511970" y="5984207"/>
                </a:cubicBezTo>
                <a:lnTo>
                  <a:pt x="1538118" y="5938165"/>
                </a:lnTo>
                <a:lnTo>
                  <a:pt x="1548035" y="5889113"/>
                </a:lnTo>
                <a:cubicBezTo>
                  <a:pt x="1559112" y="5838960"/>
                  <a:pt x="1574406" y="5789026"/>
                  <a:pt x="1598127" y="5739534"/>
                </a:cubicBezTo>
                <a:cubicBezTo>
                  <a:pt x="1548210" y="5724239"/>
                  <a:pt x="1509613" y="5734902"/>
                  <a:pt x="1482117" y="5775743"/>
                </a:cubicBezTo>
                <a:cubicBezTo>
                  <a:pt x="1459274" y="5808369"/>
                  <a:pt x="1447291" y="5795057"/>
                  <a:pt x="1436192" y="5764882"/>
                </a:cubicBezTo>
                <a:cubicBezTo>
                  <a:pt x="1420876" y="5734487"/>
                  <a:pt x="1439282" y="5705855"/>
                  <a:pt x="1440826" y="5676343"/>
                </a:cubicBezTo>
                <a:cubicBezTo>
                  <a:pt x="1447026" y="5638616"/>
                  <a:pt x="1457440" y="5601112"/>
                  <a:pt x="1463644" y="5563387"/>
                </a:cubicBezTo>
                <a:cubicBezTo>
                  <a:pt x="1464306" y="5550738"/>
                  <a:pt x="1473617" y="5534314"/>
                  <a:pt x="1461191" y="5529435"/>
                </a:cubicBezTo>
                <a:cubicBezTo>
                  <a:pt x="1444773" y="5520123"/>
                  <a:pt x="1431467" y="5532109"/>
                  <a:pt x="1422596" y="5540099"/>
                </a:cubicBezTo>
                <a:cubicBezTo>
                  <a:pt x="1413725" y="5548091"/>
                  <a:pt x="1404631" y="5560299"/>
                  <a:pt x="1395762" y="5568288"/>
                </a:cubicBezTo>
                <a:cubicBezTo>
                  <a:pt x="1332778" y="5641094"/>
                  <a:pt x="1265360" y="5717893"/>
                  <a:pt x="1198384" y="5786259"/>
                </a:cubicBezTo>
                <a:cubicBezTo>
                  <a:pt x="1167334" y="5814228"/>
                  <a:pt x="1128294" y="5833325"/>
                  <a:pt x="1083475" y="5801385"/>
                </a:cubicBezTo>
                <a:cubicBezTo>
                  <a:pt x="1067276" y="5787855"/>
                  <a:pt x="1045979" y="5790966"/>
                  <a:pt x="1028677" y="5798517"/>
                </a:cubicBezTo>
                <a:cubicBezTo>
                  <a:pt x="1024242" y="5802511"/>
                  <a:pt x="1015593" y="5806287"/>
                  <a:pt x="1011155" y="5810283"/>
                </a:cubicBezTo>
                <a:cubicBezTo>
                  <a:pt x="981651" y="5808739"/>
                  <a:pt x="943494" y="5810970"/>
                  <a:pt x="927957" y="5784790"/>
                </a:cubicBezTo>
                <a:cubicBezTo>
                  <a:pt x="912422" y="5758611"/>
                  <a:pt x="934822" y="5734415"/>
                  <a:pt x="956779" y="5718655"/>
                </a:cubicBezTo>
                <a:cubicBezTo>
                  <a:pt x="1027750" y="5654725"/>
                  <a:pt x="1086517" y="5581701"/>
                  <a:pt x="1129307" y="5490928"/>
                </a:cubicBezTo>
                <a:cubicBezTo>
                  <a:pt x="1143276" y="5466293"/>
                  <a:pt x="1135509" y="5453203"/>
                  <a:pt x="1119531" y="5435456"/>
                </a:cubicBezTo>
                <a:cubicBezTo>
                  <a:pt x="1099557" y="5413272"/>
                  <a:pt x="1085810" y="5433691"/>
                  <a:pt x="1072503" y="5445678"/>
                </a:cubicBezTo>
                <a:cubicBezTo>
                  <a:pt x="1041453" y="5473647"/>
                  <a:pt x="1010402" y="5501616"/>
                  <a:pt x="979575" y="5525371"/>
                </a:cubicBezTo>
                <a:cubicBezTo>
                  <a:pt x="962053" y="5537137"/>
                  <a:pt x="940535" y="5544464"/>
                  <a:pt x="928994" y="5522724"/>
                </a:cubicBezTo>
                <a:cubicBezTo>
                  <a:pt x="917452" y="5500980"/>
                  <a:pt x="946957" y="5502524"/>
                  <a:pt x="960263" y="5490538"/>
                </a:cubicBezTo>
                <a:cubicBezTo>
                  <a:pt x="968915" y="5486762"/>
                  <a:pt x="977785" y="5478772"/>
                  <a:pt x="986437" y="5474996"/>
                </a:cubicBezTo>
                <a:cubicBezTo>
                  <a:pt x="1048315" y="5423273"/>
                  <a:pt x="1048535" y="5419058"/>
                  <a:pt x="969776" y="5389568"/>
                </a:cubicBezTo>
                <a:cubicBezTo>
                  <a:pt x="949140" y="5380034"/>
                  <a:pt x="953797" y="5371821"/>
                  <a:pt x="954680" y="5354956"/>
                </a:cubicBezTo>
                <a:cubicBezTo>
                  <a:pt x="971516" y="5275510"/>
                  <a:pt x="996344" y="5204938"/>
                  <a:pt x="1074861" y="5158314"/>
                </a:cubicBezTo>
                <a:cubicBezTo>
                  <a:pt x="1144950" y="5111247"/>
                  <a:pt x="1198840" y="5050652"/>
                  <a:pt x="1244742" y="4981183"/>
                </a:cubicBezTo>
                <a:cubicBezTo>
                  <a:pt x="1295081" y="4907718"/>
                  <a:pt x="1373818" y="4856877"/>
                  <a:pt x="1412173" y="4770102"/>
                </a:cubicBezTo>
                <a:cubicBezTo>
                  <a:pt x="1417049" y="4757675"/>
                  <a:pt x="1430136" y="4749903"/>
                  <a:pt x="1438788" y="4746127"/>
                </a:cubicBezTo>
                <a:cubicBezTo>
                  <a:pt x="1556787" y="4671975"/>
                  <a:pt x="1646605" y="4570983"/>
                  <a:pt x="1732425" y="4465552"/>
                </a:cubicBezTo>
                <a:cubicBezTo>
                  <a:pt x="1750388" y="4445353"/>
                  <a:pt x="1772789" y="4421159"/>
                  <a:pt x="1748821" y="4394540"/>
                </a:cubicBezTo>
                <a:cubicBezTo>
                  <a:pt x="1725078" y="4363700"/>
                  <a:pt x="1698683" y="4383458"/>
                  <a:pt x="1672290" y="4403217"/>
                </a:cubicBezTo>
                <a:cubicBezTo>
                  <a:pt x="1641461" y="4426970"/>
                  <a:pt x="1607635" y="4447395"/>
                  <a:pt x="1577250" y="4472757"/>
                </a:cubicBezTo>
                <a:lnTo>
                  <a:pt x="1569145" y="4480975"/>
                </a:lnTo>
                <a:lnTo>
                  <a:pt x="1566853" y="4487821"/>
                </a:lnTo>
                <a:lnTo>
                  <a:pt x="1525477" y="4532306"/>
                </a:lnTo>
                <a:lnTo>
                  <a:pt x="1502850" y="4571916"/>
                </a:lnTo>
                <a:cubicBezTo>
                  <a:pt x="1495425" y="4592665"/>
                  <a:pt x="1482172" y="4603599"/>
                  <a:pt x="1467364" y="4603880"/>
                </a:cubicBezTo>
                <a:lnTo>
                  <a:pt x="1460649" y="4601625"/>
                </a:lnTo>
                <a:lnTo>
                  <a:pt x="1386972" y="4686679"/>
                </a:lnTo>
                <a:cubicBezTo>
                  <a:pt x="1330821" y="4741863"/>
                  <a:pt x="1288186" y="4779347"/>
                  <a:pt x="1200827" y="4838705"/>
                </a:cubicBezTo>
                <a:cubicBezTo>
                  <a:pt x="1183133" y="4825183"/>
                  <a:pt x="1212253" y="4805396"/>
                  <a:pt x="1194561" y="4791874"/>
                </a:cubicBezTo>
                <a:cubicBezTo>
                  <a:pt x="1082258" y="4902239"/>
                  <a:pt x="1014680" y="4990732"/>
                  <a:pt x="915893" y="5083399"/>
                </a:cubicBezTo>
                <a:cubicBezTo>
                  <a:pt x="834799" y="5189590"/>
                  <a:pt x="736014" y="5282257"/>
                  <a:pt x="592502" y="5396799"/>
                </a:cubicBezTo>
                <a:cubicBezTo>
                  <a:pt x="662169" y="5323918"/>
                  <a:pt x="601841" y="5347880"/>
                  <a:pt x="555028" y="5354143"/>
                </a:cubicBezTo>
                <a:cubicBezTo>
                  <a:pt x="539424" y="5356231"/>
                  <a:pt x="525907" y="5373929"/>
                  <a:pt x="510304" y="5376018"/>
                </a:cubicBezTo>
                <a:cubicBezTo>
                  <a:pt x="510304" y="5376018"/>
                  <a:pt x="508215" y="5360407"/>
                  <a:pt x="521730" y="5342708"/>
                </a:cubicBezTo>
                <a:cubicBezTo>
                  <a:pt x="521730" y="5342708"/>
                  <a:pt x="521730" y="5342708"/>
                  <a:pt x="535246" y="5325010"/>
                </a:cubicBezTo>
                <a:cubicBezTo>
                  <a:pt x="508215" y="5360407"/>
                  <a:pt x="501949" y="5313575"/>
                  <a:pt x="560189" y="5274003"/>
                </a:cubicBezTo>
                <a:cubicBezTo>
                  <a:pt x="560189" y="5274003"/>
                  <a:pt x="560189" y="5274003"/>
                  <a:pt x="577882" y="5287525"/>
                </a:cubicBezTo>
                <a:cubicBezTo>
                  <a:pt x="593485" y="5285438"/>
                  <a:pt x="607002" y="5267739"/>
                  <a:pt x="607002" y="5267739"/>
                </a:cubicBezTo>
                <a:cubicBezTo>
                  <a:pt x="624694" y="5281262"/>
                  <a:pt x="609090" y="5283350"/>
                  <a:pt x="595575" y="5301047"/>
                </a:cubicBezTo>
                <a:cubicBezTo>
                  <a:pt x="595575" y="5301047"/>
                  <a:pt x="595575" y="5301047"/>
                  <a:pt x="582059" y="5318746"/>
                </a:cubicBezTo>
                <a:cubicBezTo>
                  <a:pt x="655903" y="5277087"/>
                  <a:pt x="768206" y="5166720"/>
                  <a:pt x="764028" y="5135499"/>
                </a:cubicBezTo>
                <a:cubicBezTo>
                  <a:pt x="876330" y="5025133"/>
                  <a:pt x="1008414" y="4943900"/>
                  <a:pt x="1044783" y="4859584"/>
                </a:cubicBezTo>
                <a:cubicBezTo>
                  <a:pt x="1114450" y="4786703"/>
                  <a:pt x="1105112" y="4835622"/>
                  <a:pt x="1163352" y="4796049"/>
                </a:cubicBezTo>
                <a:cubicBezTo>
                  <a:pt x="1233019" y="4723168"/>
                  <a:pt x="1199721" y="4711733"/>
                  <a:pt x="1240268" y="4658638"/>
                </a:cubicBezTo>
                <a:cubicBezTo>
                  <a:pt x="1266009" y="4643277"/>
                  <a:pt x="1288693" y="4627330"/>
                  <a:pt x="1308875" y="4611223"/>
                </a:cubicBezTo>
                <a:lnTo>
                  <a:pt x="1328941" y="4593105"/>
                </a:lnTo>
                <a:lnTo>
                  <a:pt x="1163695" y="4712707"/>
                </a:lnTo>
                <a:cubicBezTo>
                  <a:pt x="1096601" y="4763100"/>
                  <a:pt x="1031506" y="4815711"/>
                  <a:pt x="971403" y="4873868"/>
                </a:cubicBezTo>
                <a:cubicBezTo>
                  <a:pt x="913519" y="4930027"/>
                  <a:pt x="856073" y="4977754"/>
                  <a:pt x="767779" y="4968905"/>
                </a:cubicBezTo>
                <a:cubicBezTo>
                  <a:pt x="750919" y="4968023"/>
                  <a:pt x="733617" y="4975574"/>
                  <a:pt x="720089" y="4991775"/>
                </a:cubicBezTo>
                <a:cubicBezTo>
                  <a:pt x="670195" y="5056809"/>
                  <a:pt x="596773" y="5086788"/>
                  <a:pt x="527126" y="5125420"/>
                </a:cubicBezTo>
                <a:cubicBezTo>
                  <a:pt x="479214" y="5152509"/>
                  <a:pt x="435521" y="5179817"/>
                  <a:pt x="391825" y="5207124"/>
                </a:cubicBezTo>
                <a:cubicBezTo>
                  <a:pt x="370088" y="5218670"/>
                  <a:pt x="344137" y="5229994"/>
                  <a:pt x="319287" y="5220239"/>
                </a:cubicBezTo>
                <a:cubicBezTo>
                  <a:pt x="294660" y="5206268"/>
                  <a:pt x="270030" y="5192293"/>
                  <a:pt x="301522" y="5155892"/>
                </a:cubicBezTo>
                <a:cubicBezTo>
                  <a:pt x="354971" y="5103728"/>
                  <a:pt x="375582" y="5032936"/>
                  <a:pt x="421703" y="4959251"/>
                </a:cubicBezTo>
                <a:cubicBezTo>
                  <a:pt x="340075" y="4984572"/>
                  <a:pt x="267534" y="4997688"/>
                  <a:pt x="218080" y="5054288"/>
                </a:cubicBezTo>
                <a:cubicBezTo>
                  <a:pt x="208988" y="5066494"/>
                  <a:pt x="195901" y="5074266"/>
                  <a:pt x="179262" y="5069167"/>
                </a:cubicBezTo>
                <a:cubicBezTo>
                  <a:pt x="162843" y="5059850"/>
                  <a:pt x="171936" y="5047644"/>
                  <a:pt x="176812" y="5035217"/>
                </a:cubicBezTo>
                <a:cubicBezTo>
                  <a:pt x="182131" y="5014355"/>
                  <a:pt x="170147" y="5001045"/>
                  <a:pt x="153507" y="4995946"/>
                </a:cubicBezTo>
                <a:cubicBezTo>
                  <a:pt x="128659" y="4986191"/>
                  <a:pt x="119125" y="5006832"/>
                  <a:pt x="118242" y="5023697"/>
                </a:cubicBezTo>
                <a:cubicBezTo>
                  <a:pt x="116477" y="5057424"/>
                  <a:pt x="94960" y="5064756"/>
                  <a:pt x="69672" y="5063432"/>
                </a:cubicBezTo>
                <a:cubicBezTo>
                  <a:pt x="35731" y="5065884"/>
                  <a:pt x="2673" y="5051468"/>
                  <a:pt x="0" y="5021735"/>
                </a:cubicBezTo>
                <a:cubicBezTo>
                  <a:pt x="1545" y="4992221"/>
                  <a:pt x="35045" y="4998203"/>
                  <a:pt x="60557" y="4995310"/>
                </a:cubicBezTo>
                <a:cubicBezTo>
                  <a:pt x="68985" y="4995751"/>
                  <a:pt x="73423" y="4991755"/>
                  <a:pt x="86066" y="4992417"/>
                </a:cubicBezTo>
                <a:cubicBezTo>
                  <a:pt x="78961" y="4966679"/>
                  <a:pt x="57225" y="4978224"/>
                  <a:pt x="45021" y="4969131"/>
                </a:cubicBezTo>
                <a:cubicBezTo>
                  <a:pt x="24608" y="4955378"/>
                  <a:pt x="4192" y="4941627"/>
                  <a:pt x="39016" y="4922312"/>
                </a:cubicBezTo>
                <a:cubicBezTo>
                  <a:pt x="52103" y="4914540"/>
                  <a:pt x="56318" y="4914761"/>
                  <a:pt x="52986" y="4897675"/>
                </a:cubicBezTo>
                <a:cubicBezTo>
                  <a:pt x="47866" y="4833991"/>
                  <a:pt x="63599" y="4775626"/>
                  <a:pt x="83327" y="4721697"/>
                </a:cubicBezTo>
                <a:cubicBezTo>
                  <a:pt x="107494" y="4663774"/>
                  <a:pt x="131658" y="4605850"/>
                  <a:pt x="134968" y="4542607"/>
                </a:cubicBezTo>
                <a:cubicBezTo>
                  <a:pt x="135630" y="4529958"/>
                  <a:pt x="140947" y="4509098"/>
                  <a:pt x="149820" y="4501107"/>
                </a:cubicBezTo>
                <a:cubicBezTo>
                  <a:pt x="197949" y="4469804"/>
                  <a:pt x="187953" y="4418546"/>
                  <a:pt x="185721" y="4380380"/>
                </a:cubicBezTo>
                <a:cubicBezTo>
                  <a:pt x="186824" y="4359299"/>
                  <a:pt x="180603" y="4316695"/>
                  <a:pt x="168840" y="4299168"/>
                </a:cubicBezTo>
                <a:cubicBezTo>
                  <a:pt x="140878" y="4268111"/>
                  <a:pt x="158400" y="4256345"/>
                  <a:pt x="176363" y="4236145"/>
                </a:cubicBezTo>
                <a:cubicBezTo>
                  <a:pt x="189671" y="4224160"/>
                  <a:pt x="202758" y="4216390"/>
                  <a:pt x="182566" y="4198422"/>
                </a:cubicBezTo>
                <a:cubicBezTo>
                  <a:pt x="178570" y="4193984"/>
                  <a:pt x="178791" y="4189767"/>
                  <a:pt x="174797" y="4185330"/>
                </a:cubicBezTo>
                <a:cubicBezTo>
                  <a:pt x="226702" y="4162681"/>
                  <a:pt x="178769" y="4109439"/>
                  <a:pt x="209819" y="4081470"/>
                </a:cubicBezTo>
                <a:cubicBezTo>
                  <a:pt x="218910" y="4069263"/>
                  <a:pt x="211584" y="4047740"/>
                  <a:pt x="208252" y="4030654"/>
                </a:cubicBezTo>
                <a:cubicBezTo>
                  <a:pt x="198254" y="3979400"/>
                  <a:pt x="216879" y="3946552"/>
                  <a:pt x="264570" y="3923679"/>
                </a:cubicBezTo>
                <a:cubicBezTo>
                  <a:pt x="316474" y="3901030"/>
                  <a:pt x="364605" y="3869726"/>
                  <a:pt x="400974" y="3820896"/>
                </a:cubicBezTo>
                <a:cubicBezTo>
                  <a:pt x="405409" y="3816900"/>
                  <a:pt x="414058" y="3813127"/>
                  <a:pt x="414499" y="3804693"/>
                </a:cubicBezTo>
                <a:cubicBezTo>
                  <a:pt x="432220" y="3708382"/>
                  <a:pt x="527821" y="3658426"/>
                  <a:pt x="570169" y="3576085"/>
                </a:cubicBezTo>
                <a:cubicBezTo>
                  <a:pt x="616952" y="3489751"/>
                  <a:pt x="684150" y="3417169"/>
                  <a:pt x="739142" y="3335491"/>
                </a:cubicBezTo>
                <a:cubicBezTo>
                  <a:pt x="808106" y="3229178"/>
                  <a:pt x="896819" y="3149266"/>
                  <a:pt x="977767" y="3056263"/>
                </a:cubicBezTo>
                <a:cubicBezTo>
                  <a:pt x="1063369" y="2955049"/>
                  <a:pt x="1120349" y="2835428"/>
                  <a:pt x="1185315" y="2724678"/>
                </a:cubicBezTo>
                <a:cubicBezTo>
                  <a:pt x="1203720" y="2696046"/>
                  <a:pt x="1226781" y="2659203"/>
                  <a:pt x="1185956" y="2631700"/>
                </a:cubicBezTo>
                <a:lnTo>
                  <a:pt x="1184401" y="2626072"/>
                </a:lnTo>
                <a:lnTo>
                  <a:pt x="1173243" y="2644084"/>
                </a:lnTo>
                <a:cubicBezTo>
                  <a:pt x="1168020" y="2657531"/>
                  <a:pt x="1166028" y="2672444"/>
                  <a:pt x="1169705" y="2689893"/>
                </a:cubicBezTo>
                <a:cubicBezTo>
                  <a:pt x="1135543" y="2709573"/>
                  <a:pt x="1161227" y="2785791"/>
                  <a:pt x="1086684" y="2779583"/>
                </a:cubicBezTo>
                <a:cubicBezTo>
                  <a:pt x="1065356" y="2777306"/>
                  <a:pt x="1063911" y="2812723"/>
                  <a:pt x="1047140" y="2827845"/>
                </a:cubicBezTo>
                <a:cubicBezTo>
                  <a:pt x="980058" y="2888329"/>
                  <a:pt x="949422" y="2967866"/>
                  <a:pt x="940529" y="3056720"/>
                </a:cubicBezTo>
                <a:cubicBezTo>
                  <a:pt x="935149" y="3085303"/>
                  <a:pt x="921899" y="3100217"/>
                  <a:pt x="893738" y="3101877"/>
                </a:cubicBezTo>
                <a:cubicBezTo>
                  <a:pt x="870128" y="3060869"/>
                  <a:pt x="878405" y="3021515"/>
                  <a:pt x="900556" y="2977811"/>
                </a:cubicBezTo>
                <a:cubicBezTo>
                  <a:pt x="929333" y="2926651"/>
                  <a:pt x="932639" y="2862858"/>
                  <a:pt x="946920" y="2805484"/>
                </a:cubicBezTo>
                <a:cubicBezTo>
                  <a:pt x="954990" y="2762609"/>
                  <a:pt x="970723" y="2729884"/>
                  <a:pt x="1007991" y="2702956"/>
                </a:cubicBezTo>
                <a:cubicBezTo>
                  <a:pt x="1031699" y="2685660"/>
                  <a:pt x="1047018" y="2660908"/>
                  <a:pt x="1061846" y="2635301"/>
                </a:cubicBezTo>
                <a:lnTo>
                  <a:pt x="1065180" y="2629726"/>
                </a:lnTo>
                <a:lnTo>
                  <a:pt x="1069875" y="2618870"/>
                </a:lnTo>
                <a:lnTo>
                  <a:pt x="1072037" y="2618260"/>
                </a:lnTo>
                <a:lnTo>
                  <a:pt x="1076372" y="2611011"/>
                </a:lnTo>
                <a:lnTo>
                  <a:pt x="1076437" y="2603702"/>
                </a:lnTo>
                <a:lnTo>
                  <a:pt x="1069875" y="2618870"/>
                </a:lnTo>
                <a:lnTo>
                  <a:pt x="1063474" y="2620676"/>
                </a:lnTo>
                <a:cubicBezTo>
                  <a:pt x="1050512" y="2637650"/>
                  <a:pt x="1035547" y="2639652"/>
                  <a:pt x="1048509" y="2622678"/>
                </a:cubicBezTo>
                <a:cubicBezTo>
                  <a:pt x="1048509" y="2622678"/>
                  <a:pt x="1059469" y="2590734"/>
                  <a:pt x="1074434" y="2588731"/>
                </a:cubicBezTo>
                <a:cubicBezTo>
                  <a:pt x="1074434" y="2588731"/>
                  <a:pt x="1072430" y="2573759"/>
                  <a:pt x="1072430" y="2573759"/>
                </a:cubicBezTo>
                <a:cubicBezTo>
                  <a:pt x="1072430" y="2573759"/>
                  <a:pt x="1072430" y="2573759"/>
                  <a:pt x="1087395" y="2571757"/>
                </a:cubicBezTo>
                <a:cubicBezTo>
                  <a:pt x="1159160" y="2425000"/>
                  <a:pt x="1247893" y="2291212"/>
                  <a:pt x="1359603" y="2215307"/>
                </a:cubicBezTo>
                <a:cubicBezTo>
                  <a:pt x="1375512" y="2106503"/>
                  <a:pt x="1552034" y="1945728"/>
                  <a:pt x="1627804" y="1828915"/>
                </a:cubicBezTo>
                <a:cubicBezTo>
                  <a:pt x="1668695" y="1792965"/>
                  <a:pt x="1670698" y="1807936"/>
                  <a:pt x="1659738" y="1839882"/>
                </a:cubicBezTo>
                <a:cubicBezTo>
                  <a:pt x="1696622" y="1773988"/>
                  <a:pt x="1765439" y="1719063"/>
                  <a:pt x="1761434" y="1689119"/>
                </a:cubicBezTo>
                <a:cubicBezTo>
                  <a:pt x="1841211" y="1602248"/>
                  <a:pt x="1895063" y="1549324"/>
                  <a:pt x="1933950" y="1498403"/>
                </a:cubicBezTo>
                <a:cubicBezTo>
                  <a:pt x="1987802" y="1445479"/>
                  <a:pt x="2028691" y="1409529"/>
                  <a:pt x="2112475" y="1352601"/>
                </a:cubicBezTo>
                <a:cubicBezTo>
                  <a:pt x="2125201" y="1362327"/>
                  <a:pt x="2112674" y="1375433"/>
                  <a:pt x="2112772" y="1386849"/>
                </a:cubicBezTo>
                <a:lnTo>
                  <a:pt x="2115875" y="1392643"/>
                </a:lnTo>
                <a:lnTo>
                  <a:pt x="2368381" y="1113415"/>
                </a:lnTo>
                <a:lnTo>
                  <a:pt x="2372963" y="1120035"/>
                </a:lnTo>
                <a:lnTo>
                  <a:pt x="2380065" y="1123576"/>
                </a:lnTo>
                <a:lnTo>
                  <a:pt x="2385743" y="1117924"/>
                </a:lnTo>
                <a:cubicBezTo>
                  <a:pt x="2463516" y="1016082"/>
                  <a:pt x="2558258" y="927208"/>
                  <a:pt x="2695893" y="817356"/>
                </a:cubicBezTo>
                <a:cubicBezTo>
                  <a:pt x="2629078" y="887253"/>
                  <a:pt x="2686938" y="864273"/>
                  <a:pt x="2731833" y="858265"/>
                </a:cubicBezTo>
                <a:cubicBezTo>
                  <a:pt x="2746799" y="856263"/>
                  <a:pt x="2759761" y="839288"/>
                  <a:pt x="2774726" y="837287"/>
                </a:cubicBezTo>
                <a:cubicBezTo>
                  <a:pt x="2774726" y="837287"/>
                  <a:pt x="2775228" y="841029"/>
                  <a:pt x="2774108" y="846894"/>
                </a:cubicBezTo>
                <a:lnTo>
                  <a:pt x="2767188" y="861843"/>
                </a:lnTo>
                <a:lnTo>
                  <a:pt x="2872754" y="766749"/>
                </a:lnTo>
                <a:cubicBezTo>
                  <a:pt x="2912674" y="730790"/>
                  <a:pt x="2932623" y="672646"/>
                  <a:pt x="3000067" y="676175"/>
                </a:cubicBezTo>
                <a:cubicBezTo>
                  <a:pt x="3012711" y="676837"/>
                  <a:pt x="3022244" y="656196"/>
                  <a:pt x="3027122" y="643768"/>
                </a:cubicBezTo>
                <a:cubicBezTo>
                  <a:pt x="3043077" y="581187"/>
                  <a:pt x="3079446" y="532356"/>
                  <a:pt x="3127576" y="501053"/>
                </a:cubicBezTo>
                <a:cubicBezTo>
                  <a:pt x="3179922" y="469970"/>
                  <a:pt x="3229595" y="409153"/>
                  <a:pt x="3302819" y="463719"/>
                </a:cubicBezTo>
                <a:cubicBezTo>
                  <a:pt x="3331222" y="486345"/>
                  <a:pt x="3351635" y="500096"/>
                  <a:pt x="3349649" y="538040"/>
                </a:cubicBezTo>
                <a:cubicBezTo>
                  <a:pt x="3345457" y="618149"/>
                  <a:pt x="3320189" y="697154"/>
                  <a:pt x="3290926" y="771722"/>
                </a:cubicBezTo>
                <a:cubicBezTo>
                  <a:pt x="3286050" y="784152"/>
                  <a:pt x="3268528" y="795917"/>
                  <a:pt x="3284726" y="809448"/>
                </a:cubicBezTo>
                <a:cubicBezTo>
                  <a:pt x="3300924" y="822978"/>
                  <a:pt x="3318226" y="815429"/>
                  <a:pt x="3331534" y="803443"/>
                </a:cubicBezTo>
                <a:cubicBezTo>
                  <a:pt x="3362805" y="771258"/>
                  <a:pt x="3394074" y="739072"/>
                  <a:pt x="3421571" y="698234"/>
                </a:cubicBezTo>
                <a:cubicBezTo>
                  <a:pt x="3513815" y="550861"/>
                  <a:pt x="3654875" y="439867"/>
                  <a:pt x="3767311" y="310461"/>
                </a:cubicBezTo>
                <a:cubicBezTo>
                  <a:pt x="3785275" y="290261"/>
                  <a:pt x="3815663" y="274944"/>
                  <a:pt x="3837621" y="259179"/>
                </a:cubicBezTo>
                <a:cubicBezTo>
                  <a:pt x="3855143" y="247413"/>
                  <a:pt x="3872667" y="235647"/>
                  <a:pt x="3883987" y="261605"/>
                </a:cubicBezTo>
                <a:cubicBezTo>
                  <a:pt x="3891756" y="274697"/>
                  <a:pt x="3904843" y="266925"/>
                  <a:pt x="3913493" y="263149"/>
                </a:cubicBezTo>
                <a:cubicBezTo>
                  <a:pt x="3965617" y="236283"/>
                  <a:pt x="3990247" y="250257"/>
                  <a:pt x="4000022" y="305729"/>
                </a:cubicBezTo>
                <a:cubicBezTo>
                  <a:pt x="3999801" y="309945"/>
                  <a:pt x="4003578" y="318597"/>
                  <a:pt x="4007791" y="318818"/>
                </a:cubicBezTo>
                <a:cubicBezTo>
                  <a:pt x="4081895" y="356518"/>
                  <a:pt x="4036878" y="409124"/>
                  <a:pt x="4025798" y="459279"/>
                </a:cubicBezTo>
                <a:cubicBezTo>
                  <a:pt x="4021143" y="467488"/>
                  <a:pt x="4016488" y="475699"/>
                  <a:pt x="4011832" y="483913"/>
                </a:cubicBezTo>
                <a:cubicBezTo>
                  <a:pt x="3983010" y="550049"/>
                  <a:pt x="3998546" y="576228"/>
                  <a:pt x="4065987" y="579758"/>
                </a:cubicBezTo>
                <a:cubicBezTo>
                  <a:pt x="4070201" y="579978"/>
                  <a:pt x="4074418" y="580199"/>
                  <a:pt x="4074639" y="575982"/>
                </a:cubicBezTo>
                <a:cubicBezTo>
                  <a:pt x="4094367" y="522055"/>
                  <a:pt x="4174012" y="534677"/>
                  <a:pt x="4189966" y="472096"/>
                </a:cubicBezTo>
                <a:cubicBezTo>
                  <a:pt x="4200604" y="430376"/>
                  <a:pt x="4227216" y="406403"/>
                  <a:pt x="4274024" y="400396"/>
                </a:cubicBezTo>
                <a:cubicBezTo>
                  <a:pt x="4224988" y="368235"/>
                  <a:pt x="4218324" y="334064"/>
                  <a:pt x="4242487" y="276141"/>
                </a:cubicBezTo>
                <a:cubicBezTo>
                  <a:pt x="4247143" y="267928"/>
                  <a:pt x="4252019" y="255500"/>
                  <a:pt x="4264444" y="260379"/>
                </a:cubicBezTo>
                <a:cubicBezTo>
                  <a:pt x="4276870" y="265257"/>
                  <a:pt x="4271993" y="277685"/>
                  <a:pt x="4267336" y="285896"/>
                </a:cubicBezTo>
                <a:cubicBezTo>
                  <a:pt x="4262459" y="298326"/>
                  <a:pt x="4257582" y="310753"/>
                  <a:pt x="4265129" y="328059"/>
                </a:cubicBezTo>
                <a:cubicBezTo>
                  <a:pt x="4286207" y="329162"/>
                  <a:pt x="4291303" y="312518"/>
                  <a:pt x="4291965" y="299870"/>
                </a:cubicBezTo>
                <a:cubicBezTo>
                  <a:pt x="4294392" y="253489"/>
                  <a:pt x="4313679" y="207993"/>
                  <a:pt x="4324535" y="162056"/>
                </a:cubicBezTo>
                <a:cubicBezTo>
                  <a:pt x="4340049" y="107909"/>
                  <a:pt x="4367327" y="71285"/>
                  <a:pt x="4426778" y="65942"/>
                </a:cubicBezTo>
                <a:cubicBezTo>
                  <a:pt x="4439644" y="62387"/>
                  <a:pt x="4452290" y="63048"/>
                  <a:pt x="4457387" y="46404"/>
                </a:cubicBezTo>
                <a:cubicBezTo>
                  <a:pt x="4472018" y="9120"/>
                  <a:pt x="4506180" y="2453"/>
                  <a:pt x="454012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445050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LAYOUT</a:t>
            </a:r>
          </a:p>
        </p:txBody>
      </p:sp>
    </p:spTree>
    <p:extLst>
      <p:ext uri="{BB962C8B-B14F-4D97-AF65-F5344CB8AC3E}">
        <p14:creationId xmlns:p14="http://schemas.microsoft.com/office/powerpoint/2010/main" xmlns="" val="14092188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8"/>
          <p:cNvSpPr>
            <a:spLocks noGrp="1"/>
          </p:cNvSpPr>
          <p:nvPr>
            <p:ph type="pic" sz="quarter" idx="12" hasCustomPrompt="1"/>
          </p:nvPr>
        </p:nvSpPr>
        <p:spPr>
          <a:xfrm>
            <a:off x="6143114" y="609600"/>
            <a:ext cx="2592156" cy="25207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44000"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21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684887" y="3207932"/>
            <a:ext cx="5364000" cy="314564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44000"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23" name="Picture Placeholder 8"/>
          <p:cNvSpPr>
            <a:spLocks noGrp="1"/>
          </p:cNvSpPr>
          <p:nvPr>
            <p:ph type="pic" sz="quarter" idx="14" hasCustomPrompt="1"/>
          </p:nvPr>
        </p:nvSpPr>
        <p:spPr>
          <a:xfrm>
            <a:off x="8870136" y="609600"/>
            <a:ext cx="2592156" cy="25207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44000"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018429032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xmlns="" val="8986015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526015566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883302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430279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417505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034467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6644547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2814924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2198771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9347355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4041869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245780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977941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88423782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46469520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5846367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7952585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5457666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4153392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7650881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827782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3609473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9100571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7510279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4232871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2044897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yle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00292273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287255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2C16816E-120B-4EE4-BA99-A3865910D1F9}"/>
              </a:ext>
            </a:extLst>
          </p:cNvPr>
          <p:cNvSpPr/>
          <p:nvPr userDrawn="1"/>
        </p:nvSpPr>
        <p:spPr>
          <a:xfrm>
            <a:off x="0" y="1711853"/>
            <a:ext cx="12192000" cy="22254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8" name="그림 개체 틀 2">
            <a:extLst>
              <a:ext uri="{FF2B5EF4-FFF2-40B4-BE49-F238E27FC236}">
                <a16:creationId xmlns:a16="http://schemas.microsoft.com/office/drawing/2014/main" xmlns="" id="{2F3F27EA-37A2-43EE-80BC-136B20FA7D8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354502" y="1858384"/>
            <a:ext cx="2077328" cy="179946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9" name="그림 개체 틀 2">
            <a:extLst>
              <a:ext uri="{FF2B5EF4-FFF2-40B4-BE49-F238E27FC236}">
                <a16:creationId xmlns:a16="http://schemas.microsoft.com/office/drawing/2014/main" xmlns="" id="{D061F51E-0F7D-43E2-BFE9-8084F70025B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845221" y="1858384"/>
            <a:ext cx="2077328" cy="179946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0" name="그림 개체 틀 2">
            <a:extLst>
              <a:ext uri="{FF2B5EF4-FFF2-40B4-BE49-F238E27FC236}">
                <a16:creationId xmlns:a16="http://schemas.microsoft.com/office/drawing/2014/main" xmlns="" id="{676CAC46-D06D-41EF-93D2-88C4B28D187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345638" y="1858384"/>
            <a:ext cx="2077328" cy="179946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grpSp>
        <p:nvGrpSpPr>
          <p:cNvPr id="21" name="그룹 2">
            <a:extLst>
              <a:ext uri="{FF2B5EF4-FFF2-40B4-BE49-F238E27FC236}">
                <a16:creationId xmlns:a16="http://schemas.microsoft.com/office/drawing/2014/main" xmlns="" id="{683784F2-CEBF-4D2D-AED0-CC5F6B943072}"/>
              </a:ext>
            </a:extLst>
          </p:cNvPr>
          <p:cNvGrpSpPr/>
          <p:nvPr userDrawn="1"/>
        </p:nvGrpSpPr>
        <p:grpSpPr>
          <a:xfrm>
            <a:off x="4354502" y="3657845"/>
            <a:ext cx="2077328" cy="936104"/>
            <a:chOff x="4446036" y="3296029"/>
            <a:chExt cx="1852059" cy="936104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xmlns="" id="{5A1725A5-C318-4F03-8A70-9C8194C0D119}"/>
                </a:ext>
              </a:extLst>
            </p:cNvPr>
            <p:cNvSpPr/>
            <p:nvPr userDrawn="1"/>
          </p:nvSpPr>
          <p:spPr>
            <a:xfrm>
              <a:off x="4446036" y="3296029"/>
              <a:ext cx="1852059" cy="65645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xmlns="" id="{99125EB3-BF8C-46D5-BF53-C2D95A660A41}"/>
                </a:ext>
              </a:extLst>
            </p:cNvPr>
            <p:cNvSpPr/>
            <p:nvPr userDrawn="1"/>
          </p:nvSpPr>
          <p:spPr>
            <a:xfrm>
              <a:off x="4446036" y="3952485"/>
              <a:ext cx="1852059" cy="27964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</p:grpSp>
      <p:grpSp>
        <p:nvGrpSpPr>
          <p:cNvPr id="24" name="그룹 3">
            <a:extLst>
              <a:ext uri="{FF2B5EF4-FFF2-40B4-BE49-F238E27FC236}">
                <a16:creationId xmlns:a16="http://schemas.microsoft.com/office/drawing/2014/main" xmlns="" id="{3E4851FF-0276-4DB9-9D79-C6FD78B81B2B}"/>
              </a:ext>
            </a:extLst>
          </p:cNvPr>
          <p:cNvGrpSpPr/>
          <p:nvPr userDrawn="1"/>
        </p:nvGrpSpPr>
        <p:grpSpPr>
          <a:xfrm>
            <a:off x="6845221" y="3657845"/>
            <a:ext cx="2077328" cy="936104"/>
            <a:chOff x="7046603" y="3303644"/>
            <a:chExt cx="1852059" cy="936104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xmlns="" id="{ED1F80E7-4123-4268-A5C6-70DE48640135}"/>
                </a:ext>
              </a:extLst>
            </p:cNvPr>
            <p:cNvSpPr/>
            <p:nvPr userDrawn="1"/>
          </p:nvSpPr>
          <p:spPr>
            <a:xfrm>
              <a:off x="7046603" y="3303644"/>
              <a:ext cx="1852059" cy="65645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xmlns="" id="{8EF39642-9393-4A9C-894C-DBF916DA9CFC}"/>
                </a:ext>
              </a:extLst>
            </p:cNvPr>
            <p:cNvSpPr/>
            <p:nvPr userDrawn="1"/>
          </p:nvSpPr>
          <p:spPr>
            <a:xfrm>
              <a:off x="7046603" y="3960100"/>
              <a:ext cx="1852059" cy="27964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</p:grpSp>
      <p:grpSp>
        <p:nvGrpSpPr>
          <p:cNvPr id="27" name="그룹 4">
            <a:extLst>
              <a:ext uri="{FF2B5EF4-FFF2-40B4-BE49-F238E27FC236}">
                <a16:creationId xmlns:a16="http://schemas.microsoft.com/office/drawing/2014/main" xmlns="" id="{CF3D58A7-D9A0-46D6-A473-550BA988535F}"/>
              </a:ext>
            </a:extLst>
          </p:cNvPr>
          <p:cNvGrpSpPr/>
          <p:nvPr userDrawn="1"/>
        </p:nvGrpSpPr>
        <p:grpSpPr>
          <a:xfrm>
            <a:off x="9345638" y="3657845"/>
            <a:ext cx="2077328" cy="936104"/>
            <a:chOff x="9446869" y="3311259"/>
            <a:chExt cx="1852059" cy="936104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xmlns="" id="{A897FC37-915A-4007-ABB4-E2D5A1F7A924}"/>
                </a:ext>
              </a:extLst>
            </p:cNvPr>
            <p:cNvSpPr/>
            <p:nvPr userDrawn="1"/>
          </p:nvSpPr>
          <p:spPr>
            <a:xfrm>
              <a:off x="9446869" y="3311259"/>
              <a:ext cx="1852059" cy="65645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xmlns="" id="{704EC1E1-8DDF-4F6D-8F2A-3AB6E4F2E23B}"/>
                </a:ext>
              </a:extLst>
            </p:cNvPr>
            <p:cNvSpPr/>
            <p:nvPr userDrawn="1"/>
          </p:nvSpPr>
          <p:spPr>
            <a:xfrm>
              <a:off x="9446869" y="3967715"/>
              <a:ext cx="1852059" cy="27964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BD53399F-4B30-4CD5-AF8B-0759923C1817}"/>
              </a:ext>
            </a:extLst>
          </p:cNvPr>
          <p:cNvSpPr/>
          <p:nvPr userDrawn="1"/>
        </p:nvSpPr>
        <p:spPr>
          <a:xfrm>
            <a:off x="0" y="1514879"/>
            <a:ext cx="12192000" cy="1440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</p:spTree>
    <p:extLst>
      <p:ext uri="{BB962C8B-B14F-4D97-AF65-F5344CB8AC3E}">
        <p14:creationId xmlns:p14="http://schemas.microsoft.com/office/powerpoint/2010/main" xmlns="" val="336479929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287255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xmlns="" val="10628812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8"/>
          <p:cNvSpPr>
            <a:spLocks noGrp="1"/>
          </p:cNvSpPr>
          <p:nvPr>
            <p:ph type="pic" sz="quarter" idx="12" hasCustomPrompt="1"/>
          </p:nvPr>
        </p:nvSpPr>
        <p:spPr>
          <a:xfrm>
            <a:off x="6143114" y="609600"/>
            <a:ext cx="2592156" cy="25207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44000"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21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684887" y="3207932"/>
            <a:ext cx="5364000" cy="314564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44000"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23" name="Picture Placeholder 8"/>
          <p:cNvSpPr>
            <a:spLocks noGrp="1"/>
          </p:cNvSpPr>
          <p:nvPr>
            <p:ph type="pic" sz="quarter" idx="14" hasCustomPrompt="1"/>
          </p:nvPr>
        </p:nvSpPr>
        <p:spPr>
          <a:xfrm>
            <a:off x="8870136" y="609600"/>
            <a:ext cx="2592156" cy="25207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44000"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238984117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그림 개체 틀 2">
            <a:extLst>
              <a:ext uri="{FF2B5EF4-FFF2-40B4-BE49-F238E27FC236}">
                <a16:creationId xmlns:a16="http://schemas.microsoft.com/office/drawing/2014/main" xmlns="" id="{FB18C16F-B5CD-49A5-9132-508D237A803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411899820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그림 개체 틀 2">
            <a:extLst>
              <a:ext uri="{FF2B5EF4-FFF2-40B4-BE49-F238E27FC236}">
                <a16:creationId xmlns:a16="http://schemas.microsoft.com/office/drawing/2014/main" xmlns="" id="{FB18C16F-B5CD-49A5-9132-508D237A803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47973" y="244099"/>
            <a:ext cx="11696055" cy="6369803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1371936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2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그림 개체 틀 121">
            <a:extLst>
              <a:ext uri="{FF2B5EF4-FFF2-40B4-BE49-F238E27FC236}">
                <a16:creationId xmlns:a16="http://schemas.microsoft.com/office/drawing/2014/main" xmlns="" id="{A5626D23-6CC7-4600-833F-1D3C40A75C48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5164510" y="635635"/>
            <a:ext cx="6379790" cy="5586731"/>
          </a:xfrm>
          <a:custGeom>
            <a:avLst/>
            <a:gdLst>
              <a:gd name="connsiteX0" fmla="*/ 0 w 6379790"/>
              <a:gd name="connsiteY0" fmla="*/ 4788536 h 5586731"/>
              <a:gd name="connsiteX1" fmla="*/ 797474 w 6379790"/>
              <a:gd name="connsiteY1" fmla="*/ 4788536 h 5586731"/>
              <a:gd name="connsiteX2" fmla="*/ 797474 w 6379790"/>
              <a:gd name="connsiteY2" fmla="*/ 5586731 h 5586731"/>
              <a:gd name="connsiteX3" fmla="*/ 0 w 6379790"/>
              <a:gd name="connsiteY3" fmla="*/ 5586731 h 5586731"/>
              <a:gd name="connsiteX4" fmla="*/ 2392422 w 6379790"/>
              <a:gd name="connsiteY4" fmla="*/ 3990341 h 5586731"/>
              <a:gd name="connsiteX5" fmla="*/ 2392422 w 6379790"/>
              <a:gd name="connsiteY5" fmla="*/ 4788536 h 5586731"/>
              <a:gd name="connsiteX6" fmla="*/ 3189895 w 6379790"/>
              <a:gd name="connsiteY6" fmla="*/ 4788536 h 5586731"/>
              <a:gd name="connsiteX7" fmla="*/ 3189895 w 6379790"/>
              <a:gd name="connsiteY7" fmla="*/ 3990341 h 5586731"/>
              <a:gd name="connsiteX8" fmla="*/ 0 w 6379790"/>
              <a:gd name="connsiteY8" fmla="*/ 3192146 h 5586731"/>
              <a:gd name="connsiteX9" fmla="*/ 797474 w 6379790"/>
              <a:gd name="connsiteY9" fmla="*/ 3192146 h 5586731"/>
              <a:gd name="connsiteX10" fmla="*/ 797474 w 6379790"/>
              <a:gd name="connsiteY10" fmla="*/ 3990341 h 5586731"/>
              <a:gd name="connsiteX11" fmla="*/ 0 w 6379790"/>
              <a:gd name="connsiteY11" fmla="*/ 3990341 h 5586731"/>
              <a:gd name="connsiteX12" fmla="*/ 1594948 w 6379790"/>
              <a:gd name="connsiteY12" fmla="*/ 0 h 5586731"/>
              <a:gd name="connsiteX13" fmla="*/ 3189895 w 6379790"/>
              <a:gd name="connsiteY13" fmla="*/ 0 h 5586731"/>
              <a:gd name="connsiteX14" fmla="*/ 3189895 w 6379790"/>
              <a:gd name="connsiteY14" fmla="*/ 797563 h 5586731"/>
              <a:gd name="connsiteX15" fmla="*/ 3987369 w 6379790"/>
              <a:gd name="connsiteY15" fmla="*/ 797563 h 5586731"/>
              <a:gd name="connsiteX16" fmla="*/ 3987369 w 6379790"/>
              <a:gd name="connsiteY16" fmla="*/ 0 h 5586731"/>
              <a:gd name="connsiteX17" fmla="*/ 6379790 w 6379790"/>
              <a:gd name="connsiteY17" fmla="*/ 0 h 5586731"/>
              <a:gd name="connsiteX18" fmla="*/ 6379790 w 6379790"/>
              <a:gd name="connsiteY18" fmla="*/ 797561 h 5586731"/>
              <a:gd name="connsiteX19" fmla="*/ 6379790 w 6379790"/>
              <a:gd name="connsiteY19" fmla="*/ 797562 h 5586731"/>
              <a:gd name="connsiteX20" fmla="*/ 6379790 w 6379790"/>
              <a:gd name="connsiteY20" fmla="*/ 1595756 h 5586731"/>
              <a:gd name="connsiteX21" fmla="*/ 5582317 w 6379790"/>
              <a:gd name="connsiteY21" fmla="*/ 1595756 h 5586731"/>
              <a:gd name="connsiteX22" fmla="*/ 5582317 w 6379790"/>
              <a:gd name="connsiteY22" fmla="*/ 2393951 h 5586731"/>
              <a:gd name="connsiteX23" fmla="*/ 6379790 w 6379790"/>
              <a:gd name="connsiteY23" fmla="*/ 2393951 h 5586731"/>
              <a:gd name="connsiteX24" fmla="*/ 6379790 w 6379790"/>
              <a:gd name="connsiteY24" fmla="*/ 3192146 h 5586731"/>
              <a:gd name="connsiteX25" fmla="*/ 6379790 w 6379790"/>
              <a:gd name="connsiteY25" fmla="*/ 3990341 h 5586731"/>
              <a:gd name="connsiteX26" fmla="*/ 6379790 w 6379790"/>
              <a:gd name="connsiteY26" fmla="*/ 4788536 h 5586731"/>
              <a:gd name="connsiteX27" fmla="*/ 6379790 w 6379790"/>
              <a:gd name="connsiteY27" fmla="*/ 5586731 h 5586731"/>
              <a:gd name="connsiteX28" fmla="*/ 5582316 w 6379790"/>
              <a:gd name="connsiteY28" fmla="*/ 5586731 h 5586731"/>
              <a:gd name="connsiteX29" fmla="*/ 5582316 w 6379790"/>
              <a:gd name="connsiteY29" fmla="*/ 4788536 h 5586731"/>
              <a:gd name="connsiteX30" fmla="*/ 4784843 w 6379790"/>
              <a:gd name="connsiteY30" fmla="*/ 4788536 h 5586731"/>
              <a:gd name="connsiteX31" fmla="*/ 4784843 w 6379790"/>
              <a:gd name="connsiteY31" fmla="*/ 5586731 h 5586731"/>
              <a:gd name="connsiteX32" fmla="*/ 3987369 w 6379790"/>
              <a:gd name="connsiteY32" fmla="*/ 5586731 h 5586731"/>
              <a:gd name="connsiteX33" fmla="*/ 3189895 w 6379790"/>
              <a:gd name="connsiteY33" fmla="*/ 5586731 h 5586731"/>
              <a:gd name="connsiteX34" fmla="*/ 2392422 w 6379790"/>
              <a:gd name="connsiteY34" fmla="*/ 5586731 h 5586731"/>
              <a:gd name="connsiteX35" fmla="*/ 2392421 w 6379790"/>
              <a:gd name="connsiteY35" fmla="*/ 5586731 h 5586731"/>
              <a:gd name="connsiteX36" fmla="*/ 1594948 w 6379790"/>
              <a:gd name="connsiteY36" fmla="*/ 5586731 h 5586731"/>
              <a:gd name="connsiteX37" fmla="*/ 1594948 w 6379790"/>
              <a:gd name="connsiteY37" fmla="*/ 4788536 h 5586731"/>
              <a:gd name="connsiteX38" fmla="*/ 797474 w 6379790"/>
              <a:gd name="connsiteY38" fmla="*/ 4788536 h 5586731"/>
              <a:gd name="connsiteX39" fmla="*/ 797474 w 6379790"/>
              <a:gd name="connsiteY39" fmla="*/ 3990341 h 5586731"/>
              <a:gd name="connsiteX40" fmla="*/ 1594948 w 6379790"/>
              <a:gd name="connsiteY40" fmla="*/ 3990341 h 5586731"/>
              <a:gd name="connsiteX41" fmla="*/ 1594948 w 6379790"/>
              <a:gd name="connsiteY41" fmla="*/ 3192146 h 5586731"/>
              <a:gd name="connsiteX42" fmla="*/ 2392421 w 6379790"/>
              <a:gd name="connsiteY42" fmla="*/ 3192146 h 5586731"/>
              <a:gd name="connsiteX43" fmla="*/ 2392421 w 6379790"/>
              <a:gd name="connsiteY43" fmla="*/ 2393951 h 5586731"/>
              <a:gd name="connsiteX44" fmla="*/ 1594948 w 6379790"/>
              <a:gd name="connsiteY44" fmla="*/ 2393951 h 5586731"/>
              <a:gd name="connsiteX45" fmla="*/ 1594948 w 6379790"/>
              <a:gd name="connsiteY45" fmla="*/ 3192146 h 5586731"/>
              <a:gd name="connsiteX46" fmla="*/ 797474 w 6379790"/>
              <a:gd name="connsiteY46" fmla="*/ 3192146 h 5586731"/>
              <a:gd name="connsiteX47" fmla="*/ 797474 w 6379790"/>
              <a:gd name="connsiteY47" fmla="*/ 2393951 h 5586731"/>
              <a:gd name="connsiteX48" fmla="*/ 0 w 6379790"/>
              <a:gd name="connsiteY48" fmla="*/ 2393951 h 5586731"/>
              <a:gd name="connsiteX49" fmla="*/ 0 w 6379790"/>
              <a:gd name="connsiteY49" fmla="*/ 1595756 h 5586731"/>
              <a:gd name="connsiteX50" fmla="*/ 797474 w 6379790"/>
              <a:gd name="connsiteY50" fmla="*/ 1595756 h 5586731"/>
              <a:gd name="connsiteX51" fmla="*/ 797474 w 6379790"/>
              <a:gd name="connsiteY51" fmla="*/ 797565 h 5586731"/>
              <a:gd name="connsiteX52" fmla="*/ 1594948 w 6379790"/>
              <a:gd name="connsiteY52" fmla="*/ 797565 h 5586731"/>
              <a:gd name="connsiteX53" fmla="*/ 1594948 w 6379790"/>
              <a:gd name="connsiteY53" fmla="*/ 1595756 h 5586731"/>
              <a:gd name="connsiteX54" fmla="*/ 2392421 w 6379790"/>
              <a:gd name="connsiteY54" fmla="*/ 1595756 h 5586731"/>
              <a:gd name="connsiteX55" fmla="*/ 2392421 w 6379790"/>
              <a:gd name="connsiteY55" fmla="*/ 797565 h 5586731"/>
              <a:gd name="connsiteX56" fmla="*/ 1594948 w 6379790"/>
              <a:gd name="connsiteY56" fmla="*/ 797565 h 5586731"/>
              <a:gd name="connsiteX57" fmla="*/ 0 w 6379790"/>
              <a:gd name="connsiteY57" fmla="*/ 0 h 5586731"/>
              <a:gd name="connsiteX58" fmla="*/ 797474 w 6379790"/>
              <a:gd name="connsiteY58" fmla="*/ 0 h 5586731"/>
              <a:gd name="connsiteX59" fmla="*/ 797474 w 6379790"/>
              <a:gd name="connsiteY59" fmla="*/ 797565 h 5586731"/>
              <a:gd name="connsiteX60" fmla="*/ 0 w 6379790"/>
              <a:gd name="connsiteY60" fmla="*/ 797565 h 5586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6379790" h="5586731">
                <a:moveTo>
                  <a:pt x="0" y="4788536"/>
                </a:moveTo>
                <a:lnTo>
                  <a:pt x="797474" y="4788536"/>
                </a:lnTo>
                <a:lnTo>
                  <a:pt x="797474" y="5586731"/>
                </a:lnTo>
                <a:lnTo>
                  <a:pt x="0" y="5586731"/>
                </a:lnTo>
                <a:close/>
                <a:moveTo>
                  <a:pt x="2392422" y="3990341"/>
                </a:moveTo>
                <a:lnTo>
                  <a:pt x="2392422" y="4788536"/>
                </a:lnTo>
                <a:lnTo>
                  <a:pt x="3189895" y="4788536"/>
                </a:lnTo>
                <a:lnTo>
                  <a:pt x="3189895" y="3990341"/>
                </a:lnTo>
                <a:close/>
                <a:moveTo>
                  <a:pt x="0" y="3192146"/>
                </a:moveTo>
                <a:lnTo>
                  <a:pt x="797474" y="3192146"/>
                </a:lnTo>
                <a:lnTo>
                  <a:pt x="797474" y="3990341"/>
                </a:lnTo>
                <a:lnTo>
                  <a:pt x="0" y="3990341"/>
                </a:lnTo>
                <a:close/>
                <a:moveTo>
                  <a:pt x="1594948" y="0"/>
                </a:moveTo>
                <a:lnTo>
                  <a:pt x="3189895" y="0"/>
                </a:lnTo>
                <a:lnTo>
                  <a:pt x="3189895" y="797563"/>
                </a:lnTo>
                <a:lnTo>
                  <a:pt x="3987369" y="797563"/>
                </a:lnTo>
                <a:lnTo>
                  <a:pt x="3987369" y="0"/>
                </a:lnTo>
                <a:lnTo>
                  <a:pt x="6379790" y="0"/>
                </a:lnTo>
                <a:lnTo>
                  <a:pt x="6379790" y="797561"/>
                </a:lnTo>
                <a:lnTo>
                  <a:pt x="6379790" y="797562"/>
                </a:lnTo>
                <a:lnTo>
                  <a:pt x="6379790" y="1595756"/>
                </a:lnTo>
                <a:lnTo>
                  <a:pt x="5582317" y="1595756"/>
                </a:lnTo>
                <a:lnTo>
                  <a:pt x="5582317" y="2393951"/>
                </a:lnTo>
                <a:lnTo>
                  <a:pt x="6379790" y="2393951"/>
                </a:lnTo>
                <a:lnTo>
                  <a:pt x="6379790" y="3192146"/>
                </a:lnTo>
                <a:lnTo>
                  <a:pt x="6379790" y="3990341"/>
                </a:lnTo>
                <a:lnTo>
                  <a:pt x="6379790" y="4788536"/>
                </a:lnTo>
                <a:lnTo>
                  <a:pt x="6379790" y="5586731"/>
                </a:lnTo>
                <a:lnTo>
                  <a:pt x="5582316" y="5586731"/>
                </a:lnTo>
                <a:lnTo>
                  <a:pt x="5582316" y="4788536"/>
                </a:lnTo>
                <a:lnTo>
                  <a:pt x="4784843" y="4788536"/>
                </a:lnTo>
                <a:lnTo>
                  <a:pt x="4784843" y="5586731"/>
                </a:lnTo>
                <a:lnTo>
                  <a:pt x="3987369" y="5586731"/>
                </a:lnTo>
                <a:lnTo>
                  <a:pt x="3189895" y="5586731"/>
                </a:lnTo>
                <a:lnTo>
                  <a:pt x="2392422" y="5586731"/>
                </a:lnTo>
                <a:lnTo>
                  <a:pt x="2392421" y="5586731"/>
                </a:lnTo>
                <a:lnTo>
                  <a:pt x="1594948" y="5586731"/>
                </a:lnTo>
                <a:lnTo>
                  <a:pt x="1594948" y="4788536"/>
                </a:lnTo>
                <a:lnTo>
                  <a:pt x="797474" y="4788536"/>
                </a:lnTo>
                <a:lnTo>
                  <a:pt x="797474" y="3990341"/>
                </a:lnTo>
                <a:lnTo>
                  <a:pt x="1594948" y="3990341"/>
                </a:lnTo>
                <a:lnTo>
                  <a:pt x="1594948" y="3192146"/>
                </a:lnTo>
                <a:lnTo>
                  <a:pt x="2392421" y="3192146"/>
                </a:lnTo>
                <a:lnTo>
                  <a:pt x="2392421" y="2393951"/>
                </a:lnTo>
                <a:lnTo>
                  <a:pt x="1594948" y="2393951"/>
                </a:lnTo>
                <a:lnTo>
                  <a:pt x="1594948" y="3192146"/>
                </a:lnTo>
                <a:lnTo>
                  <a:pt x="797474" y="3192146"/>
                </a:lnTo>
                <a:lnTo>
                  <a:pt x="797474" y="2393951"/>
                </a:lnTo>
                <a:lnTo>
                  <a:pt x="0" y="2393951"/>
                </a:lnTo>
                <a:lnTo>
                  <a:pt x="0" y="1595756"/>
                </a:lnTo>
                <a:lnTo>
                  <a:pt x="797474" y="1595756"/>
                </a:lnTo>
                <a:lnTo>
                  <a:pt x="797474" y="797565"/>
                </a:lnTo>
                <a:lnTo>
                  <a:pt x="1594948" y="797565"/>
                </a:lnTo>
                <a:lnTo>
                  <a:pt x="1594948" y="1595756"/>
                </a:lnTo>
                <a:lnTo>
                  <a:pt x="2392421" y="1595756"/>
                </a:lnTo>
                <a:lnTo>
                  <a:pt x="2392421" y="797565"/>
                </a:lnTo>
                <a:lnTo>
                  <a:pt x="1594948" y="797565"/>
                </a:lnTo>
                <a:close/>
                <a:moveTo>
                  <a:pt x="0" y="0"/>
                </a:moveTo>
                <a:lnTo>
                  <a:pt x="797474" y="0"/>
                </a:lnTo>
                <a:lnTo>
                  <a:pt x="797474" y="797565"/>
                </a:lnTo>
                <a:lnTo>
                  <a:pt x="0" y="79756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084888095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440">
          <p15:clr>
            <a:srgbClr val="FBAE40"/>
          </p15:clr>
        </p15:guide>
        <p15:guide id="2" pos="2560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그림 개체 틀 21">
            <a:extLst>
              <a:ext uri="{FF2B5EF4-FFF2-40B4-BE49-F238E27FC236}">
                <a16:creationId xmlns:a16="http://schemas.microsoft.com/office/drawing/2014/main" xmlns="" id="{5E2EB29C-531A-426D-8D92-913DE5F35C88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452313" y="181904"/>
            <a:ext cx="6998756" cy="6471290"/>
          </a:xfrm>
          <a:custGeom>
            <a:avLst/>
            <a:gdLst>
              <a:gd name="connsiteX0" fmla="*/ 4043260 w 6998756"/>
              <a:gd name="connsiteY0" fmla="*/ 5264682 h 6471290"/>
              <a:gd name="connsiteX1" fmla="*/ 4031821 w 6998756"/>
              <a:gd name="connsiteY1" fmla="*/ 5270785 h 6471290"/>
              <a:gd name="connsiteX2" fmla="*/ 4032292 w 6998756"/>
              <a:gd name="connsiteY2" fmla="*/ 5276701 h 6471290"/>
              <a:gd name="connsiteX3" fmla="*/ 4034244 w 6998756"/>
              <a:gd name="connsiteY3" fmla="*/ 5274954 h 6471290"/>
              <a:gd name="connsiteX4" fmla="*/ 4177955 w 6998756"/>
              <a:gd name="connsiteY4" fmla="*/ 5062815 h 6471290"/>
              <a:gd name="connsiteX5" fmla="*/ 4151119 w 6998756"/>
              <a:gd name="connsiteY5" fmla="*/ 5091007 h 6471290"/>
              <a:gd name="connsiteX6" fmla="*/ 4049761 w 6998756"/>
              <a:gd name="connsiteY6" fmla="*/ 5170256 h 6471290"/>
              <a:gd name="connsiteX7" fmla="*/ 4024029 w 6998756"/>
              <a:gd name="connsiteY7" fmla="*/ 5177366 h 6471290"/>
              <a:gd name="connsiteX8" fmla="*/ 4022926 w 6998756"/>
              <a:gd name="connsiteY8" fmla="*/ 5198446 h 6471290"/>
              <a:gd name="connsiteX9" fmla="*/ 4060897 w 6998756"/>
              <a:gd name="connsiteY9" fmla="*/ 5230028 h 6471290"/>
              <a:gd name="connsiteX10" fmla="*/ 4066183 w 6998756"/>
              <a:gd name="connsiteY10" fmla="*/ 5238570 h 6471290"/>
              <a:gd name="connsiteX11" fmla="*/ 4079684 w 6998756"/>
              <a:gd name="connsiteY11" fmla="*/ 5223190 h 6471290"/>
              <a:gd name="connsiteX12" fmla="*/ 4095970 w 6998756"/>
              <a:gd name="connsiteY12" fmla="*/ 5187245 h 6471290"/>
              <a:gd name="connsiteX13" fmla="*/ 4182101 w 6998756"/>
              <a:gd name="connsiteY13" fmla="*/ 5109429 h 6471290"/>
              <a:gd name="connsiteX14" fmla="*/ 4237020 w 6998756"/>
              <a:gd name="connsiteY14" fmla="*/ 5063016 h 6471290"/>
              <a:gd name="connsiteX15" fmla="*/ 4212822 w 6998756"/>
              <a:gd name="connsiteY15" fmla="*/ 5065367 h 6471290"/>
              <a:gd name="connsiteX16" fmla="*/ 4177955 w 6998756"/>
              <a:gd name="connsiteY16" fmla="*/ 5062815 h 6471290"/>
              <a:gd name="connsiteX17" fmla="*/ 5215197 w 6998756"/>
              <a:gd name="connsiteY17" fmla="*/ 4051921 h 6471290"/>
              <a:gd name="connsiteX18" fmla="*/ 5209287 w 6998756"/>
              <a:gd name="connsiteY18" fmla="*/ 4054961 h 6471290"/>
              <a:gd name="connsiteX19" fmla="*/ 5077055 w 6998756"/>
              <a:gd name="connsiteY19" fmla="*/ 4196673 h 6471290"/>
              <a:gd name="connsiteX20" fmla="*/ 5001206 w 6998756"/>
              <a:gd name="connsiteY20" fmla="*/ 4273031 h 6471290"/>
              <a:gd name="connsiteX21" fmla="*/ 4886981 w 6998756"/>
              <a:gd name="connsiteY21" fmla="*/ 4355836 h 6471290"/>
              <a:gd name="connsiteX22" fmla="*/ 4737493 w 6998756"/>
              <a:gd name="connsiteY22" fmla="*/ 4466390 h 6471290"/>
              <a:gd name="connsiteX23" fmla="*/ 4675172 w 6998756"/>
              <a:gd name="connsiteY23" fmla="*/ 4526545 h 6471290"/>
              <a:gd name="connsiteX24" fmla="*/ 4419003 w 6998756"/>
              <a:gd name="connsiteY24" fmla="*/ 4737211 h 6471290"/>
              <a:gd name="connsiteX25" fmla="*/ 4405257 w 6998756"/>
              <a:gd name="connsiteY25" fmla="*/ 4757629 h 6471290"/>
              <a:gd name="connsiteX26" fmla="*/ 4375773 w 6998756"/>
              <a:gd name="connsiteY26" fmla="*/ 4836413 h 6471290"/>
              <a:gd name="connsiteX27" fmla="*/ 4253140 w 6998756"/>
              <a:gd name="connsiteY27" fmla="*/ 4999107 h 6471290"/>
              <a:gd name="connsiteX28" fmla="*/ 4258591 w 6998756"/>
              <a:gd name="connsiteY28" fmla="*/ 5043850 h 6471290"/>
              <a:gd name="connsiteX29" fmla="*/ 4255556 w 6998756"/>
              <a:gd name="connsiteY29" fmla="*/ 5047350 h 6471290"/>
              <a:gd name="connsiteX30" fmla="*/ 4264823 w 6998756"/>
              <a:gd name="connsiteY30" fmla="*/ 5039519 h 6471290"/>
              <a:gd name="connsiteX31" fmla="*/ 4376726 w 6998756"/>
              <a:gd name="connsiteY31" fmla="*/ 4911330 h 6471290"/>
              <a:gd name="connsiteX32" fmla="*/ 4495294 w 6998756"/>
              <a:gd name="connsiteY32" fmla="*/ 4847795 h 6471290"/>
              <a:gd name="connsiteX33" fmla="*/ 4572211 w 6998756"/>
              <a:gd name="connsiteY33" fmla="*/ 4710384 h 6471290"/>
              <a:gd name="connsiteX34" fmla="*/ 4769783 w 6998756"/>
              <a:gd name="connsiteY34" fmla="*/ 4525049 h 6471290"/>
              <a:gd name="connsiteX35" fmla="*/ 4934059 w 6998756"/>
              <a:gd name="connsiteY35" fmla="*/ 4328278 h 6471290"/>
              <a:gd name="connsiteX36" fmla="*/ 4982961 w 6998756"/>
              <a:gd name="connsiteY36" fmla="*/ 4337626 h 6471290"/>
              <a:gd name="connsiteX37" fmla="*/ 5112069 w 6998756"/>
              <a:gd name="connsiteY37" fmla="*/ 4191493 h 6471290"/>
              <a:gd name="connsiteX38" fmla="*/ 1421611 w 6998756"/>
              <a:gd name="connsiteY38" fmla="*/ 2211251 h 6471290"/>
              <a:gd name="connsiteX39" fmla="*/ 1365366 w 6998756"/>
              <a:gd name="connsiteY39" fmla="*/ 2295734 h 6471290"/>
              <a:gd name="connsiteX40" fmla="*/ 1342943 w 6998756"/>
              <a:gd name="connsiteY40" fmla="*/ 2329145 h 6471290"/>
              <a:gd name="connsiteX41" fmla="*/ 1346081 w 6998756"/>
              <a:gd name="connsiteY41" fmla="*/ 2326178 h 6471290"/>
              <a:gd name="connsiteX42" fmla="*/ 1416062 w 6998756"/>
              <a:gd name="connsiteY42" fmla="*/ 2254923 h 6471290"/>
              <a:gd name="connsiteX43" fmla="*/ 1424962 w 6998756"/>
              <a:gd name="connsiteY43" fmla="*/ 2226134 h 6471290"/>
              <a:gd name="connsiteX44" fmla="*/ 1507160 w 6998756"/>
              <a:gd name="connsiteY44" fmla="*/ 2090249 h 6471290"/>
              <a:gd name="connsiteX45" fmla="*/ 1456732 w 6998756"/>
              <a:gd name="connsiteY45" fmla="*/ 2158498 h 6471290"/>
              <a:gd name="connsiteX46" fmla="*/ 1438688 w 6998756"/>
              <a:gd name="connsiteY46" fmla="*/ 2185602 h 6471290"/>
              <a:gd name="connsiteX47" fmla="*/ 1453739 w 6998756"/>
              <a:gd name="connsiteY47" fmla="*/ 2174973 h 6471290"/>
              <a:gd name="connsiteX48" fmla="*/ 1497217 w 6998756"/>
              <a:gd name="connsiteY48" fmla="*/ 2133545 h 6471290"/>
              <a:gd name="connsiteX49" fmla="*/ 1506065 w 6998756"/>
              <a:gd name="connsiteY49" fmla="*/ 2103875 h 6471290"/>
              <a:gd name="connsiteX50" fmla="*/ 2705909 w 6998756"/>
              <a:gd name="connsiteY50" fmla="*/ 892212 h 6471290"/>
              <a:gd name="connsiteX51" fmla="*/ 2531391 w 6998756"/>
              <a:gd name="connsiteY51" fmla="*/ 1067958 h 6471290"/>
              <a:gd name="connsiteX52" fmla="*/ 2527236 w 6998756"/>
              <a:gd name="connsiteY52" fmla="*/ 1071711 h 6471290"/>
              <a:gd name="connsiteX53" fmla="*/ 2540897 w 6998756"/>
              <a:gd name="connsiteY53" fmla="*/ 1082319 h 6471290"/>
              <a:gd name="connsiteX54" fmla="*/ 2608179 w 6998756"/>
              <a:gd name="connsiteY54" fmla="*/ 1057301 h 6471290"/>
              <a:gd name="connsiteX55" fmla="*/ 2608400 w 6998756"/>
              <a:gd name="connsiteY55" fmla="*/ 1053087 h 6471290"/>
              <a:gd name="connsiteX56" fmla="*/ 2661800 w 6998756"/>
              <a:gd name="connsiteY56" fmla="*/ 970335 h 6471290"/>
              <a:gd name="connsiteX57" fmla="*/ 2701077 w 6998756"/>
              <a:gd name="connsiteY57" fmla="*/ 926778 h 6471290"/>
              <a:gd name="connsiteX58" fmla="*/ 2690340 w 6998756"/>
              <a:gd name="connsiteY58" fmla="*/ 932395 h 6471290"/>
              <a:gd name="connsiteX59" fmla="*/ 2681987 w 6998756"/>
              <a:gd name="connsiteY59" fmla="*/ 941132 h 6471290"/>
              <a:gd name="connsiteX60" fmla="*/ 2692947 w 6998756"/>
              <a:gd name="connsiteY60" fmla="*/ 909186 h 6471290"/>
              <a:gd name="connsiteX61" fmla="*/ 2705909 w 6998756"/>
              <a:gd name="connsiteY61" fmla="*/ 892212 h 6471290"/>
              <a:gd name="connsiteX62" fmla="*/ 4540121 w 6998756"/>
              <a:gd name="connsiteY62" fmla="*/ 0 h 6471290"/>
              <a:gd name="connsiteX63" fmla="*/ 4614250 w 6998756"/>
              <a:gd name="connsiteY63" fmla="*/ 118030 h 6471290"/>
              <a:gd name="connsiteX64" fmla="*/ 4522491 w 6998756"/>
              <a:gd name="connsiteY64" fmla="*/ 417627 h 6471290"/>
              <a:gd name="connsiteX65" fmla="*/ 4470146 w 6998756"/>
              <a:gd name="connsiteY65" fmla="*/ 448710 h 6471290"/>
              <a:gd name="connsiteX66" fmla="*/ 4460369 w 6998756"/>
              <a:gd name="connsiteY66" fmla="*/ 393237 h 6471290"/>
              <a:gd name="connsiteX67" fmla="*/ 4471888 w 6998756"/>
              <a:gd name="connsiteY67" fmla="*/ 334651 h 6471290"/>
              <a:gd name="connsiteX68" fmla="*/ 4346608 w 6998756"/>
              <a:gd name="connsiteY68" fmla="*/ 547938 h 6471290"/>
              <a:gd name="connsiteX69" fmla="*/ 4409589 w 6998756"/>
              <a:gd name="connsiteY69" fmla="*/ 475135 h 6471290"/>
              <a:gd name="connsiteX70" fmla="*/ 4439977 w 6998756"/>
              <a:gd name="connsiteY70" fmla="*/ 459814 h 6471290"/>
              <a:gd name="connsiteX71" fmla="*/ 4472154 w 6998756"/>
              <a:gd name="connsiteY71" fmla="*/ 491091 h 6471290"/>
              <a:gd name="connsiteX72" fmla="*/ 4449975 w 6998756"/>
              <a:gd name="connsiteY72" fmla="*/ 511071 h 6471290"/>
              <a:gd name="connsiteX73" fmla="*/ 4431129 w 6998756"/>
              <a:gd name="connsiteY73" fmla="*/ 548132 h 6471290"/>
              <a:gd name="connsiteX74" fmla="*/ 4430269 w 6998756"/>
              <a:gd name="connsiteY74" fmla="*/ 645326 h 6471290"/>
              <a:gd name="connsiteX75" fmla="*/ 4395666 w 6998756"/>
              <a:gd name="connsiteY75" fmla="*/ 660427 h 6471290"/>
              <a:gd name="connsiteX76" fmla="*/ 4373488 w 6998756"/>
              <a:gd name="connsiteY76" fmla="*/ 680406 h 6471290"/>
              <a:gd name="connsiteX77" fmla="*/ 4414559 w 6998756"/>
              <a:gd name="connsiteY77" fmla="*/ 784020 h 6471290"/>
              <a:gd name="connsiteX78" fmla="*/ 4422767 w 6998756"/>
              <a:gd name="connsiteY78" fmla="*/ 788678 h 6471290"/>
              <a:gd name="connsiteX79" fmla="*/ 4429411 w 6998756"/>
              <a:gd name="connsiteY79" fmla="*/ 742520 h 6471290"/>
              <a:gd name="connsiteX80" fmla="*/ 4451809 w 6998756"/>
              <a:gd name="connsiteY80" fmla="*/ 718327 h 6471290"/>
              <a:gd name="connsiteX81" fmla="*/ 4467567 w 6998756"/>
              <a:gd name="connsiteY81" fmla="*/ 740289 h 6471290"/>
              <a:gd name="connsiteX82" fmla="*/ 4442321 w 6998756"/>
              <a:gd name="connsiteY82" fmla="*/ 899623 h 6471290"/>
              <a:gd name="connsiteX83" fmla="*/ 4556766 w 6998756"/>
              <a:gd name="connsiteY83" fmla="*/ 812602 h 6471290"/>
              <a:gd name="connsiteX84" fmla="*/ 4566521 w 6998756"/>
              <a:gd name="connsiteY84" fmla="*/ 787747 h 6471290"/>
              <a:gd name="connsiteX85" fmla="*/ 4618624 w 6998756"/>
              <a:gd name="connsiteY85" fmla="*/ 680552 h 6471290"/>
              <a:gd name="connsiteX86" fmla="*/ 4803157 w 6998756"/>
              <a:gd name="connsiteY86" fmla="*/ 546465 h 6471290"/>
              <a:gd name="connsiteX87" fmla="*/ 4865500 w 6998756"/>
              <a:gd name="connsiteY87" fmla="*/ 566639 h 6471290"/>
              <a:gd name="connsiteX88" fmla="*/ 4903482 w 6998756"/>
              <a:gd name="connsiteY88" fmla="*/ 729279 h 6471290"/>
              <a:gd name="connsiteX89" fmla="*/ 4937665 w 6998756"/>
              <a:gd name="connsiteY89" fmla="*/ 802942 h 6471290"/>
              <a:gd name="connsiteX90" fmla="*/ 4940801 w 6998756"/>
              <a:gd name="connsiteY90" fmla="*/ 904573 h 6471290"/>
              <a:gd name="connsiteX91" fmla="*/ 4928178 w 6998756"/>
              <a:gd name="connsiteY91" fmla="*/ 984237 h 6471290"/>
              <a:gd name="connsiteX92" fmla="*/ 5017798 w 6998756"/>
              <a:gd name="connsiteY92" fmla="*/ 967790 h 6471290"/>
              <a:gd name="connsiteX93" fmla="*/ 5223627 w 6998756"/>
              <a:gd name="connsiteY93" fmla="*/ 830590 h 6471290"/>
              <a:gd name="connsiteX94" fmla="*/ 5273324 w 6998756"/>
              <a:gd name="connsiteY94" fmla="*/ 850102 h 6471290"/>
              <a:gd name="connsiteX95" fmla="*/ 5288860 w 6998756"/>
              <a:gd name="connsiteY95" fmla="*/ 876281 h 6471290"/>
              <a:gd name="connsiteX96" fmla="*/ 5291114 w 6998756"/>
              <a:gd name="connsiteY96" fmla="*/ 994777 h 6471290"/>
              <a:gd name="connsiteX97" fmla="*/ 5099915 w 6998756"/>
              <a:gd name="connsiteY97" fmla="*/ 1094692 h 6471290"/>
              <a:gd name="connsiteX98" fmla="*/ 5072638 w 6998756"/>
              <a:gd name="connsiteY98" fmla="*/ 1131316 h 6471290"/>
              <a:gd name="connsiteX99" fmla="*/ 4999438 w 6998756"/>
              <a:gd name="connsiteY99" fmla="*/ 1157078 h 6471290"/>
              <a:gd name="connsiteX100" fmla="*/ 4965718 w 6998756"/>
              <a:gd name="connsiteY100" fmla="*/ 1155314 h 6471290"/>
              <a:gd name="connsiteX101" fmla="*/ 4968387 w 6998756"/>
              <a:gd name="connsiteY101" fmla="*/ 1185048 h 6471290"/>
              <a:gd name="connsiteX102" fmla="*/ 4962187 w 6998756"/>
              <a:gd name="connsiteY102" fmla="*/ 1222775 h 6471290"/>
              <a:gd name="connsiteX103" fmla="*/ 4968630 w 6998756"/>
              <a:gd name="connsiteY103" fmla="*/ 1261160 h 6471290"/>
              <a:gd name="connsiteX104" fmla="*/ 4897659 w 6998756"/>
              <a:gd name="connsiteY104" fmla="*/ 1325090 h 6471290"/>
              <a:gd name="connsiteX105" fmla="*/ 4890576 w 6998756"/>
              <a:gd name="connsiteY105" fmla="*/ 1379681 h 6471290"/>
              <a:gd name="connsiteX106" fmla="*/ 4970001 w 6998756"/>
              <a:gd name="connsiteY106" fmla="*/ 1396521 h 6471290"/>
              <a:gd name="connsiteX107" fmla="*/ 5066042 w 6998756"/>
              <a:gd name="connsiteY107" fmla="*/ 1338131 h 6471290"/>
              <a:gd name="connsiteX108" fmla="*/ 5203548 w 6998756"/>
              <a:gd name="connsiteY108" fmla="*/ 1214266 h 6471290"/>
              <a:gd name="connsiteX109" fmla="*/ 5384308 w 6998756"/>
              <a:gd name="connsiteY109" fmla="*/ 1071528 h 6471290"/>
              <a:gd name="connsiteX110" fmla="*/ 5422686 w 6998756"/>
              <a:gd name="connsiteY110" fmla="*/ 1065079 h 6471290"/>
              <a:gd name="connsiteX111" fmla="*/ 5458392 w 6998756"/>
              <a:gd name="connsiteY111" fmla="*/ 1028897 h 6471290"/>
              <a:gd name="connsiteX112" fmla="*/ 5476575 w 6998756"/>
              <a:gd name="connsiteY112" fmla="*/ 1004483 h 6471290"/>
              <a:gd name="connsiteX113" fmla="*/ 5665325 w 6998756"/>
              <a:gd name="connsiteY113" fmla="*/ 870617 h 6471290"/>
              <a:gd name="connsiteX114" fmla="*/ 5929480 w 6998756"/>
              <a:gd name="connsiteY114" fmla="*/ 668826 h 6471290"/>
              <a:gd name="connsiteX115" fmla="*/ 5977391 w 6998756"/>
              <a:gd name="connsiteY115" fmla="*/ 641737 h 6471290"/>
              <a:gd name="connsiteX116" fmla="*/ 6012458 w 6998756"/>
              <a:gd name="connsiteY116" fmla="*/ 698534 h 6471290"/>
              <a:gd name="connsiteX117" fmla="*/ 6022477 w 6998756"/>
              <a:gd name="connsiteY117" fmla="*/ 830120 h 6471290"/>
              <a:gd name="connsiteX118" fmla="*/ 5954177 w 6998756"/>
              <a:gd name="connsiteY118" fmla="*/ 923784 h 6471290"/>
              <a:gd name="connsiteX119" fmla="*/ 5919354 w 6998756"/>
              <a:gd name="connsiteY119" fmla="*/ 943099 h 6471290"/>
              <a:gd name="connsiteX120" fmla="*/ 5827969 w 6998756"/>
              <a:gd name="connsiteY120" fmla="*/ 993278 h 6471290"/>
              <a:gd name="connsiteX121" fmla="*/ 5820886 w 6998756"/>
              <a:gd name="connsiteY121" fmla="*/ 1047868 h 6471290"/>
              <a:gd name="connsiteX122" fmla="*/ 5823556 w 6998756"/>
              <a:gd name="connsiteY122" fmla="*/ 1077603 h 6471290"/>
              <a:gd name="connsiteX123" fmla="*/ 5790056 w 6998756"/>
              <a:gd name="connsiteY123" fmla="*/ 1071622 h 6471290"/>
              <a:gd name="connsiteX124" fmla="*/ 5725727 w 6998756"/>
              <a:gd name="connsiteY124" fmla="*/ 1089395 h 6471290"/>
              <a:gd name="connsiteX125" fmla="*/ 5575820 w 6998756"/>
              <a:gd name="connsiteY125" fmla="*/ 1288707 h 6471290"/>
              <a:gd name="connsiteX126" fmla="*/ 5520164 w 6998756"/>
              <a:gd name="connsiteY126" fmla="*/ 1383033 h 6471290"/>
              <a:gd name="connsiteX127" fmla="*/ 5527489 w 6998756"/>
              <a:gd name="connsiteY127" fmla="*/ 1404557 h 6471290"/>
              <a:gd name="connsiteX128" fmla="*/ 5577629 w 6998756"/>
              <a:gd name="connsiteY128" fmla="*/ 1415637 h 6471290"/>
              <a:gd name="connsiteX129" fmla="*/ 5600251 w 6998756"/>
              <a:gd name="connsiteY129" fmla="*/ 1387225 h 6471290"/>
              <a:gd name="connsiteX130" fmla="*/ 5628408 w 6998756"/>
              <a:gd name="connsiteY130" fmla="*/ 1333739 h 6471290"/>
              <a:gd name="connsiteX131" fmla="*/ 5808728 w 6998756"/>
              <a:gd name="connsiteY131" fmla="*/ 1199431 h 6471290"/>
              <a:gd name="connsiteX132" fmla="*/ 5855534 w 6998756"/>
              <a:gd name="connsiteY132" fmla="*/ 1193424 h 6471290"/>
              <a:gd name="connsiteX133" fmla="*/ 5932730 w 6998756"/>
              <a:gd name="connsiteY133" fmla="*/ 1172099 h 6471290"/>
              <a:gd name="connsiteX134" fmla="*/ 6029455 w 6998756"/>
              <a:gd name="connsiteY134" fmla="*/ 1181389 h 6471290"/>
              <a:gd name="connsiteX135" fmla="*/ 6058961 w 6998756"/>
              <a:gd name="connsiteY135" fmla="*/ 1182933 h 6471290"/>
              <a:gd name="connsiteX136" fmla="*/ 6186713 w 6998756"/>
              <a:gd name="connsiteY136" fmla="*/ 1083924 h 6471290"/>
              <a:gd name="connsiteX137" fmla="*/ 6438885 w 6998756"/>
              <a:gd name="connsiteY137" fmla="*/ 868823 h 6471290"/>
              <a:gd name="connsiteX138" fmla="*/ 6623641 w 6998756"/>
              <a:gd name="connsiteY138" fmla="*/ 730519 h 6471290"/>
              <a:gd name="connsiteX139" fmla="*/ 6660010 w 6998756"/>
              <a:gd name="connsiteY139" fmla="*/ 681689 h 6471290"/>
              <a:gd name="connsiteX140" fmla="*/ 6725441 w 6998756"/>
              <a:gd name="connsiteY140" fmla="*/ 642837 h 6471290"/>
              <a:gd name="connsiteX141" fmla="*/ 6751613 w 6998756"/>
              <a:gd name="connsiteY141" fmla="*/ 627295 h 6471290"/>
              <a:gd name="connsiteX142" fmla="*/ 6811706 w 6998756"/>
              <a:gd name="connsiteY142" fmla="*/ 528973 h 6471290"/>
              <a:gd name="connsiteX143" fmla="*/ 6877801 w 6998756"/>
              <a:gd name="connsiteY143" fmla="*/ 477473 h 6471290"/>
              <a:gd name="connsiteX144" fmla="*/ 6939481 w 6998756"/>
              <a:gd name="connsiteY144" fmla="*/ 510294 h 6471290"/>
              <a:gd name="connsiteX145" fmla="*/ 6950581 w 6998756"/>
              <a:gd name="connsiteY145" fmla="*/ 540469 h 6471290"/>
              <a:gd name="connsiteX146" fmla="*/ 6983000 w 6998756"/>
              <a:gd name="connsiteY146" fmla="*/ 647858 h 6471290"/>
              <a:gd name="connsiteX147" fmla="*/ 6803806 w 6998756"/>
              <a:gd name="connsiteY147" fmla="*/ 841415 h 6471290"/>
              <a:gd name="connsiteX148" fmla="*/ 6750800 w 6998756"/>
              <a:gd name="connsiteY148" fmla="*/ 885146 h 6471290"/>
              <a:gd name="connsiteX149" fmla="*/ 6556314 w 6998756"/>
              <a:gd name="connsiteY149" fmla="*/ 1128634 h 6471290"/>
              <a:gd name="connsiteX150" fmla="*/ 6498231 w 6998756"/>
              <a:gd name="connsiteY150" fmla="*/ 1269339 h 6471290"/>
              <a:gd name="connsiteX151" fmla="*/ 6469852 w 6998756"/>
              <a:gd name="connsiteY151" fmla="*/ 1327041 h 6471290"/>
              <a:gd name="connsiteX152" fmla="*/ 6464533 w 6998756"/>
              <a:gd name="connsiteY152" fmla="*/ 1347902 h 6471290"/>
              <a:gd name="connsiteX153" fmla="*/ 6485609 w 6998756"/>
              <a:gd name="connsiteY153" fmla="*/ 1349005 h 6471290"/>
              <a:gd name="connsiteX154" fmla="*/ 6644411 w 6998756"/>
              <a:gd name="connsiteY154" fmla="*/ 1222027 h 6471290"/>
              <a:gd name="connsiteX155" fmla="*/ 6838236 w 6998756"/>
              <a:gd name="connsiteY155" fmla="*/ 991187 h 6471290"/>
              <a:gd name="connsiteX156" fmla="*/ 6847327 w 6998756"/>
              <a:gd name="connsiteY156" fmla="*/ 978980 h 6471290"/>
              <a:gd name="connsiteX157" fmla="*/ 6916313 w 6998756"/>
              <a:gd name="connsiteY157" fmla="*/ 952996 h 6471290"/>
              <a:gd name="connsiteX158" fmla="*/ 6916557 w 6998756"/>
              <a:gd name="connsiteY158" fmla="*/ 1029108 h 6471290"/>
              <a:gd name="connsiteX159" fmla="*/ 6852471 w 6998756"/>
              <a:gd name="connsiteY159" fmla="*/ 1122993 h 6471290"/>
              <a:gd name="connsiteX160" fmla="*/ 6693469 w 6998756"/>
              <a:gd name="connsiteY160" fmla="*/ 1334515 h 6471290"/>
              <a:gd name="connsiteX161" fmla="*/ 6685063 w 6998756"/>
              <a:gd name="connsiteY161" fmla="*/ 1414403 h 6471290"/>
              <a:gd name="connsiteX162" fmla="*/ 6719467 w 6998756"/>
              <a:gd name="connsiteY162" fmla="*/ 1483848 h 6471290"/>
              <a:gd name="connsiteX163" fmla="*/ 6725030 w 6998756"/>
              <a:gd name="connsiteY163" fmla="*/ 1539101 h 6471290"/>
              <a:gd name="connsiteX164" fmla="*/ 6686430 w 6998756"/>
              <a:gd name="connsiteY164" fmla="*/ 1549764 h 6471290"/>
              <a:gd name="connsiteX165" fmla="*/ 6648717 w 6998756"/>
              <a:gd name="connsiteY165" fmla="*/ 1543562 h 6471290"/>
              <a:gd name="connsiteX166" fmla="*/ 6656706 w 6998756"/>
              <a:gd name="connsiteY166" fmla="*/ 1552435 h 6471290"/>
              <a:gd name="connsiteX167" fmla="*/ 6642098 w 6998756"/>
              <a:gd name="connsiteY167" fmla="*/ 1670048 h 6471290"/>
              <a:gd name="connsiteX168" fmla="*/ 6577326 w 6998756"/>
              <a:gd name="connsiteY168" fmla="*/ 1696254 h 6471290"/>
              <a:gd name="connsiteX169" fmla="*/ 6544095 w 6998756"/>
              <a:gd name="connsiteY169" fmla="*/ 1846714 h 6471290"/>
              <a:gd name="connsiteX170" fmla="*/ 6537011 w 6998756"/>
              <a:gd name="connsiteY170" fmla="*/ 1901303 h 6471290"/>
              <a:gd name="connsiteX171" fmla="*/ 6555879 w 6998756"/>
              <a:gd name="connsiteY171" fmla="*/ 1944567 h 6471290"/>
              <a:gd name="connsiteX172" fmla="*/ 6623078 w 6998756"/>
              <a:gd name="connsiteY172" fmla="*/ 1871985 h 6471290"/>
              <a:gd name="connsiteX173" fmla="*/ 6634154 w 6998756"/>
              <a:gd name="connsiteY173" fmla="*/ 1821831 h 6471290"/>
              <a:gd name="connsiteX174" fmla="*/ 6641457 w 6998756"/>
              <a:gd name="connsiteY174" fmla="*/ 1763026 h 6471290"/>
              <a:gd name="connsiteX175" fmla="*/ 6642561 w 6998756"/>
              <a:gd name="connsiteY175" fmla="*/ 1741943 h 6471290"/>
              <a:gd name="connsiteX176" fmla="*/ 6730196 w 6998756"/>
              <a:gd name="connsiteY176" fmla="*/ 1763441 h 6471290"/>
              <a:gd name="connsiteX177" fmla="*/ 6728210 w 6998756"/>
              <a:gd name="connsiteY177" fmla="*/ 1801388 h 6471290"/>
              <a:gd name="connsiteX178" fmla="*/ 6701837 w 6998756"/>
              <a:gd name="connsiteY178" fmla="*/ 1901474 h 6471290"/>
              <a:gd name="connsiteX179" fmla="*/ 6696741 w 6998756"/>
              <a:gd name="connsiteY179" fmla="*/ 1918119 h 6471290"/>
              <a:gd name="connsiteX180" fmla="*/ 6589424 w 6998756"/>
              <a:gd name="connsiteY180" fmla="*/ 2111206 h 6471290"/>
              <a:gd name="connsiteX181" fmla="*/ 6557714 w 6998756"/>
              <a:gd name="connsiteY181" fmla="*/ 2151823 h 6471290"/>
              <a:gd name="connsiteX182" fmla="*/ 6467011 w 6998756"/>
              <a:gd name="connsiteY182" fmla="*/ 2269684 h 6471290"/>
              <a:gd name="connsiteX183" fmla="*/ 6448386 w 6998756"/>
              <a:gd name="connsiteY183" fmla="*/ 2302532 h 6471290"/>
              <a:gd name="connsiteX184" fmla="*/ 6410695 w 6998756"/>
              <a:gd name="connsiteY184" fmla="*/ 2376658 h 6471290"/>
              <a:gd name="connsiteX185" fmla="*/ 6456420 w 6998756"/>
              <a:gd name="connsiteY185" fmla="*/ 2472061 h 6471290"/>
              <a:gd name="connsiteX186" fmla="*/ 6466440 w 6998756"/>
              <a:gd name="connsiteY186" fmla="*/ 2603647 h 6471290"/>
              <a:gd name="connsiteX187" fmla="*/ 6189907 w 6998756"/>
              <a:gd name="connsiteY187" fmla="*/ 2961216 h 6471290"/>
              <a:gd name="connsiteX188" fmla="*/ 6082567 w 6998756"/>
              <a:gd name="connsiteY188" fmla="*/ 3073977 h 6471290"/>
              <a:gd name="connsiteX189" fmla="*/ 5977654 w 6998756"/>
              <a:gd name="connsiteY189" fmla="*/ 3140358 h 6471290"/>
              <a:gd name="connsiteX190" fmla="*/ 5941728 w 6998756"/>
              <a:gd name="connsiteY190" fmla="*/ 3180757 h 6471290"/>
              <a:gd name="connsiteX191" fmla="*/ 5812234 w 6998756"/>
              <a:gd name="connsiteY191" fmla="*/ 3393823 h 6471290"/>
              <a:gd name="connsiteX192" fmla="*/ 5904080 w 6998756"/>
              <a:gd name="connsiteY192" fmla="*/ 3415541 h 6471290"/>
              <a:gd name="connsiteX193" fmla="*/ 5942679 w 6998756"/>
              <a:gd name="connsiteY193" fmla="*/ 3404878 h 6471290"/>
              <a:gd name="connsiteX194" fmla="*/ 6049112 w 6998756"/>
              <a:gd name="connsiteY194" fmla="*/ 3228653 h 6471290"/>
              <a:gd name="connsiteX195" fmla="*/ 6159785 w 6998756"/>
              <a:gd name="connsiteY195" fmla="*/ 3132978 h 6471290"/>
              <a:gd name="connsiteX196" fmla="*/ 6213234 w 6998756"/>
              <a:gd name="connsiteY196" fmla="*/ 3080816 h 6471290"/>
              <a:gd name="connsiteX197" fmla="*/ 6370445 w 6998756"/>
              <a:gd name="connsiteY197" fmla="*/ 2822695 h 6471290"/>
              <a:gd name="connsiteX198" fmla="*/ 6432104 w 6998756"/>
              <a:gd name="connsiteY198" fmla="*/ 2775188 h 6471290"/>
              <a:gd name="connsiteX199" fmla="*/ 6407522 w 6998756"/>
              <a:gd name="connsiteY199" fmla="*/ 2921874 h 6471290"/>
              <a:gd name="connsiteX200" fmla="*/ 6329489 w 6998756"/>
              <a:gd name="connsiteY200" fmla="*/ 3120722 h 6471290"/>
              <a:gd name="connsiteX201" fmla="*/ 6243225 w 6998756"/>
              <a:gd name="connsiteY201" fmla="*/ 3234583 h 6471290"/>
              <a:gd name="connsiteX202" fmla="*/ 6099959 w 6998756"/>
              <a:gd name="connsiteY202" fmla="*/ 3387741 h 6471290"/>
              <a:gd name="connsiteX203" fmla="*/ 6081996 w 6998756"/>
              <a:gd name="connsiteY203" fmla="*/ 3407941 h 6471290"/>
              <a:gd name="connsiteX204" fmla="*/ 5992399 w 6998756"/>
              <a:gd name="connsiteY204" fmla="*/ 3504717 h 6471290"/>
              <a:gd name="connsiteX205" fmla="*/ 5885943 w 6998756"/>
              <a:gd name="connsiteY205" fmla="*/ 3600612 h 6471290"/>
              <a:gd name="connsiteX206" fmla="*/ 5880626 w 6998756"/>
              <a:gd name="connsiteY206" fmla="*/ 3621474 h 6471290"/>
              <a:gd name="connsiteX207" fmla="*/ 5845802 w 6998756"/>
              <a:gd name="connsiteY207" fmla="*/ 3640788 h 6471290"/>
              <a:gd name="connsiteX208" fmla="*/ 5791004 w 6998756"/>
              <a:gd name="connsiteY208" fmla="*/ 3637920 h 6471290"/>
              <a:gd name="connsiteX209" fmla="*/ 5698297 w 6998756"/>
              <a:gd name="connsiteY209" fmla="*/ 3713397 h 6471290"/>
              <a:gd name="connsiteX210" fmla="*/ 5683886 w 6998756"/>
              <a:gd name="connsiteY210" fmla="*/ 3746465 h 6471290"/>
              <a:gd name="connsiteX211" fmla="*/ 5642861 w 6998756"/>
              <a:gd name="connsiteY211" fmla="*/ 3803509 h 6471290"/>
              <a:gd name="connsiteX212" fmla="*/ 5585639 w 6998756"/>
              <a:gd name="connsiteY212" fmla="*/ 3847018 h 6471290"/>
              <a:gd name="connsiteX213" fmla="*/ 5581668 w 6998756"/>
              <a:gd name="connsiteY213" fmla="*/ 3922911 h 6471290"/>
              <a:gd name="connsiteX214" fmla="*/ 5567258 w 6998756"/>
              <a:gd name="connsiteY214" fmla="*/ 3955979 h 6471290"/>
              <a:gd name="connsiteX215" fmla="*/ 5496065 w 6998756"/>
              <a:gd name="connsiteY215" fmla="*/ 4024123 h 6471290"/>
              <a:gd name="connsiteX216" fmla="*/ 5462345 w 6998756"/>
              <a:gd name="connsiteY216" fmla="*/ 4022359 h 6471290"/>
              <a:gd name="connsiteX217" fmla="*/ 5372922 w 6998756"/>
              <a:gd name="connsiteY217" fmla="*/ 3954263 h 6471290"/>
              <a:gd name="connsiteX218" fmla="*/ 5366641 w 6998756"/>
              <a:gd name="connsiteY218" fmla="*/ 3949724 h 6471290"/>
              <a:gd name="connsiteX219" fmla="*/ 5317779 w 6998756"/>
              <a:gd name="connsiteY219" fmla="*/ 3990916 h 6471290"/>
              <a:gd name="connsiteX220" fmla="*/ 5038128 w 6998756"/>
              <a:gd name="connsiteY220" fmla="*/ 4393804 h 6471290"/>
              <a:gd name="connsiteX221" fmla="*/ 5004831 w 6998756"/>
              <a:gd name="connsiteY221" fmla="*/ 4382369 h 6471290"/>
              <a:gd name="connsiteX222" fmla="*/ 4898795 w 6998756"/>
              <a:gd name="connsiteY222" fmla="*/ 4539566 h 6471290"/>
              <a:gd name="connsiteX223" fmla="*/ 4718915 w 6998756"/>
              <a:gd name="connsiteY223" fmla="*/ 4738425 h 6471290"/>
              <a:gd name="connsiteX224" fmla="*/ 4532769 w 6998756"/>
              <a:gd name="connsiteY224" fmla="*/ 4890452 h 6471290"/>
              <a:gd name="connsiteX225" fmla="*/ 4526503 w 6998756"/>
              <a:gd name="connsiteY225" fmla="*/ 4843619 h 6471290"/>
              <a:gd name="connsiteX226" fmla="*/ 4247835 w 6998756"/>
              <a:gd name="connsiteY226" fmla="*/ 5135145 h 6471290"/>
              <a:gd name="connsiteX227" fmla="*/ 4024115 w 6998756"/>
              <a:gd name="connsiteY227" fmla="*/ 5366186 h 6471290"/>
              <a:gd name="connsiteX228" fmla="*/ 3995623 w 6998756"/>
              <a:gd name="connsiteY228" fmla="*/ 5389730 h 6471290"/>
              <a:gd name="connsiteX229" fmla="*/ 3986163 w 6998756"/>
              <a:gd name="connsiteY229" fmla="*/ 5416368 h 6471290"/>
              <a:gd name="connsiteX230" fmla="*/ 3928277 w 6998756"/>
              <a:gd name="connsiteY230" fmla="*/ 5472526 h 6471290"/>
              <a:gd name="connsiteX231" fmla="*/ 3844218 w 6998756"/>
              <a:gd name="connsiteY231" fmla="*/ 5544226 h 6471290"/>
              <a:gd name="connsiteX232" fmla="*/ 3792093 w 6998756"/>
              <a:gd name="connsiteY232" fmla="*/ 5571093 h 6471290"/>
              <a:gd name="connsiteX233" fmla="*/ 3759942 w 6998756"/>
              <a:gd name="connsiteY233" fmla="*/ 5620143 h 6471290"/>
              <a:gd name="connsiteX234" fmla="*/ 3706934 w 6998756"/>
              <a:gd name="connsiteY234" fmla="*/ 5663875 h 6471290"/>
              <a:gd name="connsiteX235" fmla="*/ 3702497 w 6998756"/>
              <a:gd name="connsiteY235" fmla="*/ 5667870 h 6471290"/>
              <a:gd name="connsiteX236" fmla="*/ 3518847 w 6998756"/>
              <a:gd name="connsiteY236" fmla="*/ 5785093 h 6471290"/>
              <a:gd name="connsiteX237" fmla="*/ 3488261 w 6998756"/>
              <a:gd name="connsiteY237" fmla="*/ 5884957 h 6471290"/>
              <a:gd name="connsiteX238" fmla="*/ 3464095 w 6998756"/>
              <a:gd name="connsiteY238" fmla="*/ 5942882 h 6471290"/>
              <a:gd name="connsiteX239" fmla="*/ 3313061 w 6998756"/>
              <a:gd name="connsiteY239" fmla="*/ 6082948 h 6471290"/>
              <a:gd name="connsiteX240" fmla="*/ 3245422 w 6998756"/>
              <a:gd name="connsiteY240" fmla="*/ 6163964 h 6471290"/>
              <a:gd name="connsiteX241" fmla="*/ 3153375 w 6998756"/>
              <a:gd name="connsiteY241" fmla="*/ 6226792 h 6471290"/>
              <a:gd name="connsiteX242" fmla="*/ 2961294 w 6998756"/>
              <a:gd name="connsiteY242" fmla="*/ 6343572 h 6471290"/>
              <a:gd name="connsiteX243" fmla="*/ 2810016 w 6998756"/>
              <a:gd name="connsiteY243" fmla="*/ 6407526 h 6471290"/>
              <a:gd name="connsiteX244" fmla="*/ 2738338 w 6998756"/>
              <a:gd name="connsiteY244" fmla="*/ 6323448 h 6471290"/>
              <a:gd name="connsiteX245" fmla="*/ 2694401 w 6998756"/>
              <a:gd name="connsiteY245" fmla="*/ 6274643 h 6471290"/>
              <a:gd name="connsiteX246" fmla="*/ 2721454 w 6998756"/>
              <a:gd name="connsiteY246" fmla="*/ 6242236 h 6471290"/>
              <a:gd name="connsiteX247" fmla="*/ 2735202 w 6998756"/>
              <a:gd name="connsiteY247" fmla="*/ 6221819 h 6471290"/>
              <a:gd name="connsiteX248" fmla="*/ 2738271 w 6998756"/>
              <a:gd name="connsiteY248" fmla="*/ 6082464 h 6471290"/>
              <a:gd name="connsiteX249" fmla="*/ 2735600 w 6998756"/>
              <a:gd name="connsiteY249" fmla="*/ 6052727 h 6471290"/>
              <a:gd name="connsiteX250" fmla="*/ 2676367 w 6998756"/>
              <a:gd name="connsiteY250" fmla="*/ 6053856 h 6471290"/>
              <a:gd name="connsiteX251" fmla="*/ 2666789 w 6998756"/>
              <a:gd name="connsiteY251" fmla="*/ 5913839 h 6471290"/>
              <a:gd name="connsiteX252" fmla="*/ 2777438 w 6998756"/>
              <a:gd name="connsiteY252" fmla="*/ 5737835 h 6471290"/>
              <a:gd name="connsiteX253" fmla="*/ 2784079 w 6998756"/>
              <a:gd name="connsiteY253" fmla="*/ 5691678 h 6471290"/>
              <a:gd name="connsiteX254" fmla="*/ 2720855 w 6998756"/>
              <a:gd name="connsiteY254" fmla="*/ 5688369 h 6471290"/>
              <a:gd name="connsiteX255" fmla="*/ 2653878 w 6998756"/>
              <a:gd name="connsiteY255" fmla="*/ 5756737 h 6471290"/>
              <a:gd name="connsiteX256" fmla="*/ 2519482 w 6998756"/>
              <a:gd name="connsiteY256" fmla="*/ 5901902 h 6471290"/>
              <a:gd name="connsiteX257" fmla="*/ 2506174 w 6998756"/>
              <a:gd name="connsiteY257" fmla="*/ 5913889 h 6471290"/>
              <a:gd name="connsiteX258" fmla="*/ 2400601 w 6998756"/>
              <a:gd name="connsiteY258" fmla="*/ 5992919 h 6471290"/>
              <a:gd name="connsiteX259" fmla="*/ 2004743 w 6998756"/>
              <a:gd name="connsiteY259" fmla="*/ 6449939 h 6471290"/>
              <a:gd name="connsiteX260" fmla="*/ 1957495 w 6998756"/>
              <a:gd name="connsiteY260" fmla="*/ 6464378 h 6471290"/>
              <a:gd name="connsiteX261" fmla="*/ 1947056 w 6998756"/>
              <a:gd name="connsiteY261" fmla="*/ 6421555 h 6471290"/>
              <a:gd name="connsiteX262" fmla="*/ 1974311 w 6998756"/>
              <a:gd name="connsiteY262" fmla="*/ 6304603 h 6471290"/>
              <a:gd name="connsiteX263" fmla="*/ 2027074 w 6998756"/>
              <a:gd name="connsiteY263" fmla="*/ 6184760 h 6471290"/>
              <a:gd name="connsiteX264" fmla="*/ 2092042 w 6998756"/>
              <a:gd name="connsiteY264" fmla="*/ 6074010 h 6471290"/>
              <a:gd name="connsiteX265" fmla="*/ 2045655 w 6998756"/>
              <a:gd name="connsiteY265" fmla="*/ 5991255 h 6471290"/>
              <a:gd name="connsiteX266" fmla="*/ 2017031 w 6998756"/>
              <a:gd name="connsiteY266" fmla="*/ 5972846 h 6471290"/>
              <a:gd name="connsiteX267" fmla="*/ 2043205 w 6998756"/>
              <a:gd name="connsiteY267" fmla="*/ 5957304 h 6471290"/>
              <a:gd name="connsiteX268" fmla="*/ 2089326 w 6998756"/>
              <a:gd name="connsiteY268" fmla="*/ 5883619 h 6471290"/>
              <a:gd name="connsiteX269" fmla="*/ 2027203 w 6998756"/>
              <a:gd name="connsiteY269" fmla="*/ 5859228 h 6471290"/>
              <a:gd name="connsiteX270" fmla="*/ 1930943 w 6998756"/>
              <a:gd name="connsiteY270" fmla="*/ 5921835 h 6471290"/>
              <a:gd name="connsiteX271" fmla="*/ 1904328 w 6998756"/>
              <a:gd name="connsiteY271" fmla="*/ 5945808 h 6471290"/>
              <a:gd name="connsiteX272" fmla="*/ 1893008 w 6998756"/>
              <a:gd name="connsiteY272" fmla="*/ 5919849 h 6471290"/>
              <a:gd name="connsiteX273" fmla="*/ 1860171 w 6998756"/>
              <a:gd name="connsiteY273" fmla="*/ 5901220 h 6471290"/>
              <a:gd name="connsiteX274" fmla="*/ 1681174 w 6998756"/>
              <a:gd name="connsiteY274" fmla="*/ 6010231 h 6471290"/>
              <a:gd name="connsiteX275" fmla="*/ 1649893 w 6998756"/>
              <a:gd name="connsiteY275" fmla="*/ 6043868 h 6471290"/>
              <a:gd name="connsiteX276" fmla="*/ 1622071 w 6998756"/>
              <a:gd name="connsiteY276" fmla="*/ 6065956 h 6471290"/>
              <a:gd name="connsiteX277" fmla="*/ 1540971 w 6998756"/>
              <a:gd name="connsiteY277" fmla="*/ 6160162 h 6471290"/>
              <a:gd name="connsiteX278" fmla="*/ 1544660 w 6998756"/>
              <a:gd name="connsiteY278" fmla="*/ 6175465 h 6471290"/>
              <a:gd name="connsiteX279" fmla="*/ 1529348 w 6998756"/>
              <a:gd name="connsiteY279" fmla="*/ 6179157 h 6471290"/>
              <a:gd name="connsiteX280" fmla="*/ 1506106 w 6998756"/>
              <a:gd name="connsiteY280" fmla="*/ 6217148 h 6471290"/>
              <a:gd name="connsiteX281" fmla="*/ 1502416 w 6998756"/>
              <a:gd name="connsiteY281" fmla="*/ 6201844 h 6471290"/>
              <a:gd name="connsiteX282" fmla="*/ 1501761 w 6998756"/>
              <a:gd name="connsiteY282" fmla="*/ 6194940 h 6471290"/>
              <a:gd name="connsiteX283" fmla="*/ 1514037 w 6998756"/>
              <a:gd name="connsiteY283" fmla="*/ 6182848 h 6471290"/>
              <a:gd name="connsiteX284" fmla="*/ 1501102 w 6998756"/>
              <a:gd name="connsiteY284" fmla="*/ 6187991 h 6471290"/>
              <a:gd name="connsiteX285" fmla="*/ 1501761 w 6998756"/>
              <a:gd name="connsiteY285" fmla="*/ 6194940 h 6471290"/>
              <a:gd name="connsiteX286" fmla="*/ 1484784 w 6998756"/>
              <a:gd name="connsiteY286" fmla="*/ 6211661 h 6471290"/>
              <a:gd name="connsiteX287" fmla="*/ 1409997 w 6998756"/>
              <a:gd name="connsiteY287" fmla="*/ 6288901 h 6471290"/>
              <a:gd name="connsiteX288" fmla="*/ 1511970 w 6998756"/>
              <a:gd name="connsiteY288" fmla="*/ 5984207 h 6471290"/>
              <a:gd name="connsiteX289" fmla="*/ 1538118 w 6998756"/>
              <a:gd name="connsiteY289" fmla="*/ 5938165 h 6471290"/>
              <a:gd name="connsiteX290" fmla="*/ 1548035 w 6998756"/>
              <a:gd name="connsiteY290" fmla="*/ 5889113 h 6471290"/>
              <a:gd name="connsiteX291" fmla="*/ 1598127 w 6998756"/>
              <a:gd name="connsiteY291" fmla="*/ 5739534 h 6471290"/>
              <a:gd name="connsiteX292" fmla="*/ 1482117 w 6998756"/>
              <a:gd name="connsiteY292" fmla="*/ 5775743 h 6471290"/>
              <a:gd name="connsiteX293" fmla="*/ 1436192 w 6998756"/>
              <a:gd name="connsiteY293" fmla="*/ 5764882 h 6471290"/>
              <a:gd name="connsiteX294" fmla="*/ 1440826 w 6998756"/>
              <a:gd name="connsiteY294" fmla="*/ 5676343 h 6471290"/>
              <a:gd name="connsiteX295" fmla="*/ 1463644 w 6998756"/>
              <a:gd name="connsiteY295" fmla="*/ 5563387 h 6471290"/>
              <a:gd name="connsiteX296" fmla="*/ 1461191 w 6998756"/>
              <a:gd name="connsiteY296" fmla="*/ 5529435 h 6471290"/>
              <a:gd name="connsiteX297" fmla="*/ 1422596 w 6998756"/>
              <a:gd name="connsiteY297" fmla="*/ 5540099 h 6471290"/>
              <a:gd name="connsiteX298" fmla="*/ 1395762 w 6998756"/>
              <a:gd name="connsiteY298" fmla="*/ 5568288 h 6471290"/>
              <a:gd name="connsiteX299" fmla="*/ 1198384 w 6998756"/>
              <a:gd name="connsiteY299" fmla="*/ 5786259 h 6471290"/>
              <a:gd name="connsiteX300" fmla="*/ 1083475 w 6998756"/>
              <a:gd name="connsiteY300" fmla="*/ 5801385 h 6471290"/>
              <a:gd name="connsiteX301" fmla="*/ 1028677 w 6998756"/>
              <a:gd name="connsiteY301" fmla="*/ 5798517 h 6471290"/>
              <a:gd name="connsiteX302" fmla="*/ 1011155 w 6998756"/>
              <a:gd name="connsiteY302" fmla="*/ 5810283 h 6471290"/>
              <a:gd name="connsiteX303" fmla="*/ 927957 w 6998756"/>
              <a:gd name="connsiteY303" fmla="*/ 5784790 h 6471290"/>
              <a:gd name="connsiteX304" fmla="*/ 956779 w 6998756"/>
              <a:gd name="connsiteY304" fmla="*/ 5718655 h 6471290"/>
              <a:gd name="connsiteX305" fmla="*/ 1129307 w 6998756"/>
              <a:gd name="connsiteY305" fmla="*/ 5490928 h 6471290"/>
              <a:gd name="connsiteX306" fmla="*/ 1119531 w 6998756"/>
              <a:gd name="connsiteY306" fmla="*/ 5435456 h 6471290"/>
              <a:gd name="connsiteX307" fmla="*/ 1072503 w 6998756"/>
              <a:gd name="connsiteY307" fmla="*/ 5445678 h 6471290"/>
              <a:gd name="connsiteX308" fmla="*/ 979575 w 6998756"/>
              <a:gd name="connsiteY308" fmla="*/ 5525371 h 6471290"/>
              <a:gd name="connsiteX309" fmla="*/ 928994 w 6998756"/>
              <a:gd name="connsiteY309" fmla="*/ 5522724 h 6471290"/>
              <a:gd name="connsiteX310" fmla="*/ 960263 w 6998756"/>
              <a:gd name="connsiteY310" fmla="*/ 5490538 h 6471290"/>
              <a:gd name="connsiteX311" fmla="*/ 986437 w 6998756"/>
              <a:gd name="connsiteY311" fmla="*/ 5474996 h 6471290"/>
              <a:gd name="connsiteX312" fmla="*/ 969776 w 6998756"/>
              <a:gd name="connsiteY312" fmla="*/ 5389568 h 6471290"/>
              <a:gd name="connsiteX313" fmla="*/ 954680 w 6998756"/>
              <a:gd name="connsiteY313" fmla="*/ 5354956 h 6471290"/>
              <a:gd name="connsiteX314" fmla="*/ 1074861 w 6998756"/>
              <a:gd name="connsiteY314" fmla="*/ 5158314 h 6471290"/>
              <a:gd name="connsiteX315" fmla="*/ 1244742 w 6998756"/>
              <a:gd name="connsiteY315" fmla="*/ 4981183 h 6471290"/>
              <a:gd name="connsiteX316" fmla="*/ 1412173 w 6998756"/>
              <a:gd name="connsiteY316" fmla="*/ 4770102 h 6471290"/>
              <a:gd name="connsiteX317" fmla="*/ 1438788 w 6998756"/>
              <a:gd name="connsiteY317" fmla="*/ 4746127 h 6471290"/>
              <a:gd name="connsiteX318" fmla="*/ 1732425 w 6998756"/>
              <a:gd name="connsiteY318" fmla="*/ 4465552 h 6471290"/>
              <a:gd name="connsiteX319" fmla="*/ 1748821 w 6998756"/>
              <a:gd name="connsiteY319" fmla="*/ 4394540 h 6471290"/>
              <a:gd name="connsiteX320" fmla="*/ 1672290 w 6998756"/>
              <a:gd name="connsiteY320" fmla="*/ 4403217 h 6471290"/>
              <a:gd name="connsiteX321" fmla="*/ 1577250 w 6998756"/>
              <a:gd name="connsiteY321" fmla="*/ 4472757 h 6471290"/>
              <a:gd name="connsiteX322" fmla="*/ 1569145 w 6998756"/>
              <a:gd name="connsiteY322" fmla="*/ 4480975 h 6471290"/>
              <a:gd name="connsiteX323" fmla="*/ 1566853 w 6998756"/>
              <a:gd name="connsiteY323" fmla="*/ 4487821 h 6471290"/>
              <a:gd name="connsiteX324" fmla="*/ 1525477 w 6998756"/>
              <a:gd name="connsiteY324" fmla="*/ 4532306 h 6471290"/>
              <a:gd name="connsiteX325" fmla="*/ 1502850 w 6998756"/>
              <a:gd name="connsiteY325" fmla="*/ 4571916 h 6471290"/>
              <a:gd name="connsiteX326" fmla="*/ 1467364 w 6998756"/>
              <a:gd name="connsiteY326" fmla="*/ 4603880 h 6471290"/>
              <a:gd name="connsiteX327" fmla="*/ 1460649 w 6998756"/>
              <a:gd name="connsiteY327" fmla="*/ 4601625 h 6471290"/>
              <a:gd name="connsiteX328" fmla="*/ 1386972 w 6998756"/>
              <a:gd name="connsiteY328" fmla="*/ 4686679 h 6471290"/>
              <a:gd name="connsiteX329" fmla="*/ 1200827 w 6998756"/>
              <a:gd name="connsiteY329" fmla="*/ 4838705 h 6471290"/>
              <a:gd name="connsiteX330" fmla="*/ 1194561 w 6998756"/>
              <a:gd name="connsiteY330" fmla="*/ 4791874 h 6471290"/>
              <a:gd name="connsiteX331" fmla="*/ 915893 w 6998756"/>
              <a:gd name="connsiteY331" fmla="*/ 5083399 h 6471290"/>
              <a:gd name="connsiteX332" fmla="*/ 592502 w 6998756"/>
              <a:gd name="connsiteY332" fmla="*/ 5396799 h 6471290"/>
              <a:gd name="connsiteX333" fmla="*/ 555028 w 6998756"/>
              <a:gd name="connsiteY333" fmla="*/ 5354143 h 6471290"/>
              <a:gd name="connsiteX334" fmla="*/ 510304 w 6998756"/>
              <a:gd name="connsiteY334" fmla="*/ 5376018 h 6471290"/>
              <a:gd name="connsiteX335" fmla="*/ 521730 w 6998756"/>
              <a:gd name="connsiteY335" fmla="*/ 5342708 h 6471290"/>
              <a:gd name="connsiteX336" fmla="*/ 535246 w 6998756"/>
              <a:gd name="connsiteY336" fmla="*/ 5325010 h 6471290"/>
              <a:gd name="connsiteX337" fmla="*/ 560189 w 6998756"/>
              <a:gd name="connsiteY337" fmla="*/ 5274003 h 6471290"/>
              <a:gd name="connsiteX338" fmla="*/ 577882 w 6998756"/>
              <a:gd name="connsiteY338" fmla="*/ 5287525 h 6471290"/>
              <a:gd name="connsiteX339" fmla="*/ 607002 w 6998756"/>
              <a:gd name="connsiteY339" fmla="*/ 5267739 h 6471290"/>
              <a:gd name="connsiteX340" fmla="*/ 595575 w 6998756"/>
              <a:gd name="connsiteY340" fmla="*/ 5301047 h 6471290"/>
              <a:gd name="connsiteX341" fmla="*/ 582059 w 6998756"/>
              <a:gd name="connsiteY341" fmla="*/ 5318746 h 6471290"/>
              <a:gd name="connsiteX342" fmla="*/ 764028 w 6998756"/>
              <a:gd name="connsiteY342" fmla="*/ 5135499 h 6471290"/>
              <a:gd name="connsiteX343" fmla="*/ 1044783 w 6998756"/>
              <a:gd name="connsiteY343" fmla="*/ 4859584 h 6471290"/>
              <a:gd name="connsiteX344" fmla="*/ 1163352 w 6998756"/>
              <a:gd name="connsiteY344" fmla="*/ 4796049 h 6471290"/>
              <a:gd name="connsiteX345" fmla="*/ 1240268 w 6998756"/>
              <a:gd name="connsiteY345" fmla="*/ 4658638 h 6471290"/>
              <a:gd name="connsiteX346" fmla="*/ 1308875 w 6998756"/>
              <a:gd name="connsiteY346" fmla="*/ 4611223 h 6471290"/>
              <a:gd name="connsiteX347" fmla="*/ 1328941 w 6998756"/>
              <a:gd name="connsiteY347" fmla="*/ 4593105 h 6471290"/>
              <a:gd name="connsiteX348" fmla="*/ 1163695 w 6998756"/>
              <a:gd name="connsiteY348" fmla="*/ 4712707 h 6471290"/>
              <a:gd name="connsiteX349" fmla="*/ 971403 w 6998756"/>
              <a:gd name="connsiteY349" fmla="*/ 4873868 h 6471290"/>
              <a:gd name="connsiteX350" fmla="*/ 767779 w 6998756"/>
              <a:gd name="connsiteY350" fmla="*/ 4968905 h 6471290"/>
              <a:gd name="connsiteX351" fmla="*/ 720089 w 6998756"/>
              <a:gd name="connsiteY351" fmla="*/ 4991775 h 6471290"/>
              <a:gd name="connsiteX352" fmla="*/ 527126 w 6998756"/>
              <a:gd name="connsiteY352" fmla="*/ 5125420 h 6471290"/>
              <a:gd name="connsiteX353" fmla="*/ 391825 w 6998756"/>
              <a:gd name="connsiteY353" fmla="*/ 5207124 h 6471290"/>
              <a:gd name="connsiteX354" fmla="*/ 319287 w 6998756"/>
              <a:gd name="connsiteY354" fmla="*/ 5220239 h 6471290"/>
              <a:gd name="connsiteX355" fmla="*/ 301522 w 6998756"/>
              <a:gd name="connsiteY355" fmla="*/ 5155892 h 6471290"/>
              <a:gd name="connsiteX356" fmla="*/ 421703 w 6998756"/>
              <a:gd name="connsiteY356" fmla="*/ 4959251 h 6471290"/>
              <a:gd name="connsiteX357" fmla="*/ 218080 w 6998756"/>
              <a:gd name="connsiteY357" fmla="*/ 5054288 h 6471290"/>
              <a:gd name="connsiteX358" fmla="*/ 179262 w 6998756"/>
              <a:gd name="connsiteY358" fmla="*/ 5069167 h 6471290"/>
              <a:gd name="connsiteX359" fmla="*/ 176812 w 6998756"/>
              <a:gd name="connsiteY359" fmla="*/ 5035217 h 6471290"/>
              <a:gd name="connsiteX360" fmla="*/ 153507 w 6998756"/>
              <a:gd name="connsiteY360" fmla="*/ 4995946 h 6471290"/>
              <a:gd name="connsiteX361" fmla="*/ 118242 w 6998756"/>
              <a:gd name="connsiteY361" fmla="*/ 5023697 h 6471290"/>
              <a:gd name="connsiteX362" fmla="*/ 69672 w 6998756"/>
              <a:gd name="connsiteY362" fmla="*/ 5063432 h 6471290"/>
              <a:gd name="connsiteX363" fmla="*/ 0 w 6998756"/>
              <a:gd name="connsiteY363" fmla="*/ 5021735 h 6471290"/>
              <a:gd name="connsiteX364" fmla="*/ 60557 w 6998756"/>
              <a:gd name="connsiteY364" fmla="*/ 4995310 h 6471290"/>
              <a:gd name="connsiteX365" fmla="*/ 86066 w 6998756"/>
              <a:gd name="connsiteY365" fmla="*/ 4992417 h 6471290"/>
              <a:gd name="connsiteX366" fmla="*/ 45021 w 6998756"/>
              <a:gd name="connsiteY366" fmla="*/ 4969131 h 6471290"/>
              <a:gd name="connsiteX367" fmla="*/ 39016 w 6998756"/>
              <a:gd name="connsiteY367" fmla="*/ 4922312 h 6471290"/>
              <a:gd name="connsiteX368" fmla="*/ 52986 w 6998756"/>
              <a:gd name="connsiteY368" fmla="*/ 4897675 h 6471290"/>
              <a:gd name="connsiteX369" fmla="*/ 83327 w 6998756"/>
              <a:gd name="connsiteY369" fmla="*/ 4721697 h 6471290"/>
              <a:gd name="connsiteX370" fmla="*/ 134968 w 6998756"/>
              <a:gd name="connsiteY370" fmla="*/ 4542607 h 6471290"/>
              <a:gd name="connsiteX371" fmla="*/ 149820 w 6998756"/>
              <a:gd name="connsiteY371" fmla="*/ 4501107 h 6471290"/>
              <a:gd name="connsiteX372" fmla="*/ 185721 w 6998756"/>
              <a:gd name="connsiteY372" fmla="*/ 4380380 h 6471290"/>
              <a:gd name="connsiteX373" fmla="*/ 168840 w 6998756"/>
              <a:gd name="connsiteY373" fmla="*/ 4299168 h 6471290"/>
              <a:gd name="connsiteX374" fmla="*/ 176363 w 6998756"/>
              <a:gd name="connsiteY374" fmla="*/ 4236145 h 6471290"/>
              <a:gd name="connsiteX375" fmla="*/ 182566 w 6998756"/>
              <a:gd name="connsiteY375" fmla="*/ 4198422 h 6471290"/>
              <a:gd name="connsiteX376" fmla="*/ 174797 w 6998756"/>
              <a:gd name="connsiteY376" fmla="*/ 4185330 h 6471290"/>
              <a:gd name="connsiteX377" fmla="*/ 209819 w 6998756"/>
              <a:gd name="connsiteY377" fmla="*/ 4081470 h 6471290"/>
              <a:gd name="connsiteX378" fmla="*/ 208252 w 6998756"/>
              <a:gd name="connsiteY378" fmla="*/ 4030654 h 6471290"/>
              <a:gd name="connsiteX379" fmla="*/ 264570 w 6998756"/>
              <a:gd name="connsiteY379" fmla="*/ 3923679 h 6471290"/>
              <a:gd name="connsiteX380" fmla="*/ 400974 w 6998756"/>
              <a:gd name="connsiteY380" fmla="*/ 3820896 h 6471290"/>
              <a:gd name="connsiteX381" fmla="*/ 414499 w 6998756"/>
              <a:gd name="connsiteY381" fmla="*/ 3804693 h 6471290"/>
              <a:gd name="connsiteX382" fmla="*/ 570169 w 6998756"/>
              <a:gd name="connsiteY382" fmla="*/ 3576085 h 6471290"/>
              <a:gd name="connsiteX383" fmla="*/ 739142 w 6998756"/>
              <a:gd name="connsiteY383" fmla="*/ 3335491 h 6471290"/>
              <a:gd name="connsiteX384" fmla="*/ 977767 w 6998756"/>
              <a:gd name="connsiteY384" fmla="*/ 3056263 h 6471290"/>
              <a:gd name="connsiteX385" fmla="*/ 1185315 w 6998756"/>
              <a:gd name="connsiteY385" fmla="*/ 2724678 h 6471290"/>
              <a:gd name="connsiteX386" fmla="*/ 1185956 w 6998756"/>
              <a:gd name="connsiteY386" fmla="*/ 2631700 h 6471290"/>
              <a:gd name="connsiteX387" fmla="*/ 1184401 w 6998756"/>
              <a:gd name="connsiteY387" fmla="*/ 2626072 h 6471290"/>
              <a:gd name="connsiteX388" fmla="*/ 1173243 w 6998756"/>
              <a:gd name="connsiteY388" fmla="*/ 2644084 h 6471290"/>
              <a:gd name="connsiteX389" fmla="*/ 1169705 w 6998756"/>
              <a:gd name="connsiteY389" fmla="*/ 2689893 h 6471290"/>
              <a:gd name="connsiteX390" fmla="*/ 1086684 w 6998756"/>
              <a:gd name="connsiteY390" fmla="*/ 2779583 h 6471290"/>
              <a:gd name="connsiteX391" fmla="*/ 1047140 w 6998756"/>
              <a:gd name="connsiteY391" fmla="*/ 2827845 h 6471290"/>
              <a:gd name="connsiteX392" fmla="*/ 940529 w 6998756"/>
              <a:gd name="connsiteY392" fmla="*/ 3056720 h 6471290"/>
              <a:gd name="connsiteX393" fmla="*/ 893738 w 6998756"/>
              <a:gd name="connsiteY393" fmla="*/ 3101877 h 6471290"/>
              <a:gd name="connsiteX394" fmla="*/ 900556 w 6998756"/>
              <a:gd name="connsiteY394" fmla="*/ 2977811 h 6471290"/>
              <a:gd name="connsiteX395" fmla="*/ 946920 w 6998756"/>
              <a:gd name="connsiteY395" fmla="*/ 2805484 h 6471290"/>
              <a:gd name="connsiteX396" fmla="*/ 1007991 w 6998756"/>
              <a:gd name="connsiteY396" fmla="*/ 2702956 h 6471290"/>
              <a:gd name="connsiteX397" fmla="*/ 1061846 w 6998756"/>
              <a:gd name="connsiteY397" fmla="*/ 2635301 h 6471290"/>
              <a:gd name="connsiteX398" fmla="*/ 1065180 w 6998756"/>
              <a:gd name="connsiteY398" fmla="*/ 2629726 h 6471290"/>
              <a:gd name="connsiteX399" fmla="*/ 1069875 w 6998756"/>
              <a:gd name="connsiteY399" fmla="*/ 2618870 h 6471290"/>
              <a:gd name="connsiteX400" fmla="*/ 1072037 w 6998756"/>
              <a:gd name="connsiteY400" fmla="*/ 2618260 h 6471290"/>
              <a:gd name="connsiteX401" fmla="*/ 1076372 w 6998756"/>
              <a:gd name="connsiteY401" fmla="*/ 2611011 h 6471290"/>
              <a:gd name="connsiteX402" fmla="*/ 1076437 w 6998756"/>
              <a:gd name="connsiteY402" fmla="*/ 2603702 h 6471290"/>
              <a:gd name="connsiteX403" fmla="*/ 1069875 w 6998756"/>
              <a:gd name="connsiteY403" fmla="*/ 2618870 h 6471290"/>
              <a:gd name="connsiteX404" fmla="*/ 1063474 w 6998756"/>
              <a:gd name="connsiteY404" fmla="*/ 2620676 h 6471290"/>
              <a:gd name="connsiteX405" fmla="*/ 1048509 w 6998756"/>
              <a:gd name="connsiteY405" fmla="*/ 2622678 h 6471290"/>
              <a:gd name="connsiteX406" fmla="*/ 1074434 w 6998756"/>
              <a:gd name="connsiteY406" fmla="*/ 2588731 h 6471290"/>
              <a:gd name="connsiteX407" fmla="*/ 1072430 w 6998756"/>
              <a:gd name="connsiteY407" fmla="*/ 2573759 h 6471290"/>
              <a:gd name="connsiteX408" fmla="*/ 1087395 w 6998756"/>
              <a:gd name="connsiteY408" fmla="*/ 2571757 h 6471290"/>
              <a:gd name="connsiteX409" fmla="*/ 1359603 w 6998756"/>
              <a:gd name="connsiteY409" fmla="*/ 2215307 h 6471290"/>
              <a:gd name="connsiteX410" fmla="*/ 1627804 w 6998756"/>
              <a:gd name="connsiteY410" fmla="*/ 1828915 h 6471290"/>
              <a:gd name="connsiteX411" fmla="*/ 1659738 w 6998756"/>
              <a:gd name="connsiteY411" fmla="*/ 1839882 h 6471290"/>
              <a:gd name="connsiteX412" fmla="*/ 1761434 w 6998756"/>
              <a:gd name="connsiteY412" fmla="*/ 1689119 h 6471290"/>
              <a:gd name="connsiteX413" fmla="*/ 1933950 w 6998756"/>
              <a:gd name="connsiteY413" fmla="*/ 1498403 h 6471290"/>
              <a:gd name="connsiteX414" fmla="*/ 2112475 w 6998756"/>
              <a:gd name="connsiteY414" fmla="*/ 1352601 h 6471290"/>
              <a:gd name="connsiteX415" fmla="*/ 2112772 w 6998756"/>
              <a:gd name="connsiteY415" fmla="*/ 1386849 h 6471290"/>
              <a:gd name="connsiteX416" fmla="*/ 2115875 w 6998756"/>
              <a:gd name="connsiteY416" fmla="*/ 1392643 h 6471290"/>
              <a:gd name="connsiteX417" fmla="*/ 2368381 w 6998756"/>
              <a:gd name="connsiteY417" fmla="*/ 1113415 h 6471290"/>
              <a:gd name="connsiteX418" fmla="*/ 2372963 w 6998756"/>
              <a:gd name="connsiteY418" fmla="*/ 1120035 h 6471290"/>
              <a:gd name="connsiteX419" fmla="*/ 2380065 w 6998756"/>
              <a:gd name="connsiteY419" fmla="*/ 1123576 h 6471290"/>
              <a:gd name="connsiteX420" fmla="*/ 2385743 w 6998756"/>
              <a:gd name="connsiteY420" fmla="*/ 1117924 h 6471290"/>
              <a:gd name="connsiteX421" fmla="*/ 2695893 w 6998756"/>
              <a:gd name="connsiteY421" fmla="*/ 817356 h 6471290"/>
              <a:gd name="connsiteX422" fmla="*/ 2731833 w 6998756"/>
              <a:gd name="connsiteY422" fmla="*/ 858265 h 6471290"/>
              <a:gd name="connsiteX423" fmla="*/ 2774726 w 6998756"/>
              <a:gd name="connsiteY423" fmla="*/ 837287 h 6471290"/>
              <a:gd name="connsiteX424" fmla="*/ 2774108 w 6998756"/>
              <a:gd name="connsiteY424" fmla="*/ 846894 h 6471290"/>
              <a:gd name="connsiteX425" fmla="*/ 2767188 w 6998756"/>
              <a:gd name="connsiteY425" fmla="*/ 861843 h 6471290"/>
              <a:gd name="connsiteX426" fmla="*/ 2872754 w 6998756"/>
              <a:gd name="connsiteY426" fmla="*/ 766749 h 6471290"/>
              <a:gd name="connsiteX427" fmla="*/ 3000067 w 6998756"/>
              <a:gd name="connsiteY427" fmla="*/ 676175 h 6471290"/>
              <a:gd name="connsiteX428" fmla="*/ 3027122 w 6998756"/>
              <a:gd name="connsiteY428" fmla="*/ 643768 h 6471290"/>
              <a:gd name="connsiteX429" fmla="*/ 3127576 w 6998756"/>
              <a:gd name="connsiteY429" fmla="*/ 501053 h 6471290"/>
              <a:gd name="connsiteX430" fmla="*/ 3302819 w 6998756"/>
              <a:gd name="connsiteY430" fmla="*/ 463719 h 6471290"/>
              <a:gd name="connsiteX431" fmla="*/ 3349649 w 6998756"/>
              <a:gd name="connsiteY431" fmla="*/ 538040 h 6471290"/>
              <a:gd name="connsiteX432" fmla="*/ 3290926 w 6998756"/>
              <a:gd name="connsiteY432" fmla="*/ 771722 h 6471290"/>
              <a:gd name="connsiteX433" fmla="*/ 3284726 w 6998756"/>
              <a:gd name="connsiteY433" fmla="*/ 809448 h 6471290"/>
              <a:gd name="connsiteX434" fmla="*/ 3331534 w 6998756"/>
              <a:gd name="connsiteY434" fmla="*/ 803443 h 6471290"/>
              <a:gd name="connsiteX435" fmla="*/ 3421571 w 6998756"/>
              <a:gd name="connsiteY435" fmla="*/ 698234 h 6471290"/>
              <a:gd name="connsiteX436" fmla="*/ 3767311 w 6998756"/>
              <a:gd name="connsiteY436" fmla="*/ 310461 h 6471290"/>
              <a:gd name="connsiteX437" fmla="*/ 3837621 w 6998756"/>
              <a:gd name="connsiteY437" fmla="*/ 259179 h 6471290"/>
              <a:gd name="connsiteX438" fmla="*/ 3883987 w 6998756"/>
              <a:gd name="connsiteY438" fmla="*/ 261605 h 6471290"/>
              <a:gd name="connsiteX439" fmla="*/ 3913493 w 6998756"/>
              <a:gd name="connsiteY439" fmla="*/ 263149 h 6471290"/>
              <a:gd name="connsiteX440" fmla="*/ 4000022 w 6998756"/>
              <a:gd name="connsiteY440" fmla="*/ 305729 h 6471290"/>
              <a:gd name="connsiteX441" fmla="*/ 4007791 w 6998756"/>
              <a:gd name="connsiteY441" fmla="*/ 318818 h 6471290"/>
              <a:gd name="connsiteX442" fmla="*/ 4025798 w 6998756"/>
              <a:gd name="connsiteY442" fmla="*/ 459279 h 6471290"/>
              <a:gd name="connsiteX443" fmla="*/ 4011832 w 6998756"/>
              <a:gd name="connsiteY443" fmla="*/ 483913 h 6471290"/>
              <a:gd name="connsiteX444" fmla="*/ 4065987 w 6998756"/>
              <a:gd name="connsiteY444" fmla="*/ 579758 h 6471290"/>
              <a:gd name="connsiteX445" fmla="*/ 4074639 w 6998756"/>
              <a:gd name="connsiteY445" fmla="*/ 575982 h 6471290"/>
              <a:gd name="connsiteX446" fmla="*/ 4189966 w 6998756"/>
              <a:gd name="connsiteY446" fmla="*/ 472096 h 6471290"/>
              <a:gd name="connsiteX447" fmla="*/ 4274024 w 6998756"/>
              <a:gd name="connsiteY447" fmla="*/ 400396 h 6471290"/>
              <a:gd name="connsiteX448" fmla="*/ 4242487 w 6998756"/>
              <a:gd name="connsiteY448" fmla="*/ 276141 h 6471290"/>
              <a:gd name="connsiteX449" fmla="*/ 4264444 w 6998756"/>
              <a:gd name="connsiteY449" fmla="*/ 260379 h 6471290"/>
              <a:gd name="connsiteX450" fmla="*/ 4267336 w 6998756"/>
              <a:gd name="connsiteY450" fmla="*/ 285896 h 6471290"/>
              <a:gd name="connsiteX451" fmla="*/ 4265129 w 6998756"/>
              <a:gd name="connsiteY451" fmla="*/ 328059 h 6471290"/>
              <a:gd name="connsiteX452" fmla="*/ 4291965 w 6998756"/>
              <a:gd name="connsiteY452" fmla="*/ 299870 h 6471290"/>
              <a:gd name="connsiteX453" fmla="*/ 4324535 w 6998756"/>
              <a:gd name="connsiteY453" fmla="*/ 162056 h 6471290"/>
              <a:gd name="connsiteX454" fmla="*/ 4426778 w 6998756"/>
              <a:gd name="connsiteY454" fmla="*/ 65942 h 6471290"/>
              <a:gd name="connsiteX455" fmla="*/ 4457387 w 6998756"/>
              <a:gd name="connsiteY455" fmla="*/ 46404 h 6471290"/>
              <a:gd name="connsiteX456" fmla="*/ 4540121 w 6998756"/>
              <a:gd name="connsiteY456" fmla="*/ 0 h 6471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</a:cxnLst>
            <a:rect l="l" t="t" r="r" b="b"/>
            <a:pathLst>
              <a:path w="6998756" h="6471290">
                <a:moveTo>
                  <a:pt x="4043260" y="5264682"/>
                </a:moveTo>
                <a:lnTo>
                  <a:pt x="4031821" y="5270785"/>
                </a:lnTo>
                <a:lnTo>
                  <a:pt x="4032292" y="5276701"/>
                </a:lnTo>
                <a:lnTo>
                  <a:pt x="4034244" y="5274954"/>
                </a:lnTo>
                <a:close/>
                <a:moveTo>
                  <a:pt x="4177955" y="5062815"/>
                </a:moveTo>
                <a:cubicBezTo>
                  <a:pt x="4165309" y="5062153"/>
                  <a:pt x="4148007" y="5069704"/>
                  <a:pt x="4151119" y="5091007"/>
                </a:cubicBezTo>
                <a:cubicBezTo>
                  <a:pt x="4152025" y="5154471"/>
                  <a:pt x="4116761" y="5182219"/>
                  <a:pt x="4049761" y="5170256"/>
                </a:cubicBezTo>
                <a:cubicBezTo>
                  <a:pt x="4041330" y="5169815"/>
                  <a:pt x="4032902" y="5169374"/>
                  <a:pt x="4024029" y="5177366"/>
                </a:cubicBezTo>
                <a:cubicBezTo>
                  <a:pt x="4019594" y="5181361"/>
                  <a:pt x="4019153" y="5189794"/>
                  <a:pt x="4022926" y="5198446"/>
                </a:cubicBezTo>
                <a:cubicBezTo>
                  <a:pt x="4028696" y="5209318"/>
                  <a:pt x="4050384" y="5218908"/>
                  <a:pt x="4060897" y="5230028"/>
                </a:cubicBezTo>
                <a:lnTo>
                  <a:pt x="4066183" y="5238570"/>
                </a:lnTo>
                <a:lnTo>
                  <a:pt x="4079684" y="5223190"/>
                </a:lnTo>
                <a:cubicBezTo>
                  <a:pt x="4090779" y="5207802"/>
                  <a:pt x="4097014" y="5195050"/>
                  <a:pt x="4095970" y="5187245"/>
                </a:cubicBezTo>
                <a:cubicBezTo>
                  <a:pt x="4124046" y="5159654"/>
                  <a:pt x="4153358" y="5133882"/>
                  <a:pt x="4182101" y="5109429"/>
                </a:cubicBezTo>
                <a:lnTo>
                  <a:pt x="4237020" y="5063016"/>
                </a:lnTo>
                <a:lnTo>
                  <a:pt x="4212822" y="5065367"/>
                </a:lnTo>
                <a:cubicBezTo>
                  <a:pt x="4201623" y="5064847"/>
                  <a:pt x="4189546" y="5063421"/>
                  <a:pt x="4177955" y="5062815"/>
                </a:cubicBezTo>
                <a:close/>
                <a:moveTo>
                  <a:pt x="5215197" y="4051921"/>
                </a:moveTo>
                <a:lnTo>
                  <a:pt x="5209287" y="4054961"/>
                </a:lnTo>
                <a:cubicBezTo>
                  <a:pt x="5153974" y="4089720"/>
                  <a:pt x="5108650" y="4138080"/>
                  <a:pt x="5077055" y="4196673"/>
                </a:cubicBezTo>
                <a:cubicBezTo>
                  <a:pt x="5058428" y="4229520"/>
                  <a:pt x="5031816" y="4253493"/>
                  <a:pt x="5001206" y="4273031"/>
                </a:cubicBezTo>
                <a:cubicBezTo>
                  <a:pt x="4961728" y="4300560"/>
                  <a:pt x="4925801" y="4340956"/>
                  <a:pt x="4886981" y="4355836"/>
                </a:cubicBezTo>
                <a:cubicBezTo>
                  <a:pt x="4822431" y="4377825"/>
                  <a:pt x="4789839" y="4435308"/>
                  <a:pt x="4737493" y="4466390"/>
                </a:cubicBezTo>
                <a:cubicBezTo>
                  <a:pt x="4711319" y="4481932"/>
                  <a:pt x="4693355" y="4502129"/>
                  <a:pt x="4675172" y="4526545"/>
                </a:cubicBezTo>
                <a:cubicBezTo>
                  <a:pt x="4607090" y="4615993"/>
                  <a:pt x="4523035" y="4687693"/>
                  <a:pt x="4419003" y="4737211"/>
                </a:cubicBezTo>
                <a:cubicBezTo>
                  <a:pt x="4410354" y="4740984"/>
                  <a:pt x="4397488" y="4744539"/>
                  <a:pt x="4405257" y="4757629"/>
                </a:cubicBezTo>
                <a:cubicBezTo>
                  <a:pt x="4428559" y="4796899"/>
                  <a:pt x="4397951" y="4816437"/>
                  <a:pt x="4375773" y="4836413"/>
                </a:cubicBezTo>
                <a:cubicBezTo>
                  <a:pt x="4322766" y="4880144"/>
                  <a:pt x="4302375" y="4946722"/>
                  <a:pt x="4253140" y="4999107"/>
                </a:cubicBezTo>
                <a:cubicBezTo>
                  <a:pt x="4259469" y="5019520"/>
                  <a:pt x="4260831" y="5033861"/>
                  <a:pt x="4258591" y="5043850"/>
                </a:cubicBezTo>
                <a:lnTo>
                  <a:pt x="4255556" y="5047350"/>
                </a:lnTo>
                <a:lnTo>
                  <a:pt x="4264823" y="5039519"/>
                </a:lnTo>
                <a:cubicBezTo>
                  <a:pt x="4316428" y="4994875"/>
                  <a:pt x="4358541" y="4953487"/>
                  <a:pt x="4376726" y="4911330"/>
                </a:cubicBezTo>
                <a:cubicBezTo>
                  <a:pt x="4446392" y="4838448"/>
                  <a:pt x="4437054" y="4887368"/>
                  <a:pt x="4495294" y="4847795"/>
                </a:cubicBezTo>
                <a:cubicBezTo>
                  <a:pt x="4564961" y="4774914"/>
                  <a:pt x="4531664" y="4763479"/>
                  <a:pt x="4572211" y="4710384"/>
                </a:cubicBezTo>
                <a:cubicBezTo>
                  <a:pt x="4675174" y="4648937"/>
                  <a:pt x="4729237" y="4578144"/>
                  <a:pt x="4769783" y="4525049"/>
                </a:cubicBezTo>
                <a:cubicBezTo>
                  <a:pt x="4810330" y="4471954"/>
                  <a:pt x="4848789" y="4403248"/>
                  <a:pt x="4934059" y="4328278"/>
                </a:cubicBezTo>
                <a:cubicBezTo>
                  <a:pt x="4965268" y="4324103"/>
                  <a:pt x="4994388" y="4304317"/>
                  <a:pt x="4982961" y="4337626"/>
                </a:cubicBezTo>
                <a:cubicBezTo>
                  <a:pt x="5031832" y="4287389"/>
                  <a:pt x="5074006" y="4239041"/>
                  <a:pt x="5112069" y="4191493"/>
                </a:cubicBezTo>
                <a:close/>
                <a:moveTo>
                  <a:pt x="1421611" y="2211251"/>
                </a:moveTo>
                <a:lnTo>
                  <a:pt x="1365366" y="2295734"/>
                </a:lnTo>
                <a:lnTo>
                  <a:pt x="1342943" y="2329145"/>
                </a:lnTo>
                <a:lnTo>
                  <a:pt x="1346081" y="2326178"/>
                </a:lnTo>
                <a:cubicBezTo>
                  <a:pt x="1369478" y="2303601"/>
                  <a:pt x="1381483" y="2267561"/>
                  <a:pt x="1416062" y="2254923"/>
                </a:cubicBezTo>
                <a:cubicBezTo>
                  <a:pt x="1426414" y="2250780"/>
                  <a:pt x="1429104" y="2236489"/>
                  <a:pt x="1424962" y="2226134"/>
                </a:cubicBezTo>
                <a:close/>
                <a:moveTo>
                  <a:pt x="1507160" y="2090249"/>
                </a:moveTo>
                <a:lnTo>
                  <a:pt x="1456732" y="2158498"/>
                </a:lnTo>
                <a:lnTo>
                  <a:pt x="1438688" y="2185602"/>
                </a:lnTo>
                <a:lnTo>
                  <a:pt x="1453739" y="2174973"/>
                </a:lnTo>
                <a:cubicBezTo>
                  <a:pt x="1467196" y="2163579"/>
                  <a:pt x="1506954" y="2178903"/>
                  <a:pt x="1497217" y="2133545"/>
                </a:cubicBezTo>
                <a:cubicBezTo>
                  <a:pt x="1494939" y="2124848"/>
                  <a:pt x="1502288" y="2114698"/>
                  <a:pt x="1506065" y="2103875"/>
                </a:cubicBezTo>
                <a:close/>
                <a:moveTo>
                  <a:pt x="2705909" y="892212"/>
                </a:moveTo>
                <a:cubicBezTo>
                  <a:pt x="2635088" y="932168"/>
                  <a:pt x="2527384" y="1038015"/>
                  <a:pt x="2531391" y="1067958"/>
                </a:cubicBezTo>
                <a:lnTo>
                  <a:pt x="2527236" y="1071711"/>
                </a:lnTo>
                <a:lnTo>
                  <a:pt x="2540897" y="1082319"/>
                </a:lnTo>
                <a:cubicBezTo>
                  <a:pt x="2563518" y="1093016"/>
                  <a:pt x="2587723" y="1084769"/>
                  <a:pt x="2608179" y="1057301"/>
                </a:cubicBezTo>
                <a:cubicBezTo>
                  <a:pt x="2608179" y="1057301"/>
                  <a:pt x="2608400" y="1053087"/>
                  <a:pt x="2608400" y="1053087"/>
                </a:cubicBezTo>
                <a:cubicBezTo>
                  <a:pt x="2623699" y="1023236"/>
                  <a:pt x="2641772" y="995909"/>
                  <a:pt x="2661800" y="970335"/>
                </a:cubicBezTo>
                <a:lnTo>
                  <a:pt x="2701077" y="926778"/>
                </a:lnTo>
                <a:lnTo>
                  <a:pt x="2690340" y="932395"/>
                </a:lnTo>
                <a:cubicBezTo>
                  <a:pt x="2685228" y="936889"/>
                  <a:pt x="2681987" y="941132"/>
                  <a:pt x="2681987" y="941132"/>
                </a:cubicBezTo>
                <a:cubicBezTo>
                  <a:pt x="2665019" y="928163"/>
                  <a:pt x="2679984" y="926160"/>
                  <a:pt x="2692947" y="909186"/>
                </a:cubicBezTo>
                <a:cubicBezTo>
                  <a:pt x="2692947" y="909186"/>
                  <a:pt x="2692947" y="909186"/>
                  <a:pt x="2705909" y="892212"/>
                </a:cubicBezTo>
                <a:close/>
                <a:moveTo>
                  <a:pt x="4540121" y="0"/>
                </a:moveTo>
                <a:cubicBezTo>
                  <a:pt x="4561196" y="1103"/>
                  <a:pt x="4619788" y="92954"/>
                  <a:pt x="4614250" y="118030"/>
                </a:cubicBezTo>
                <a:cubicBezTo>
                  <a:pt x="4583663" y="217897"/>
                  <a:pt x="4553078" y="317761"/>
                  <a:pt x="4522491" y="417627"/>
                </a:cubicBezTo>
                <a:cubicBezTo>
                  <a:pt x="4512739" y="442482"/>
                  <a:pt x="4494996" y="458465"/>
                  <a:pt x="4470146" y="448710"/>
                </a:cubicBezTo>
                <a:cubicBezTo>
                  <a:pt x="4441081" y="438732"/>
                  <a:pt x="4455051" y="414097"/>
                  <a:pt x="4460369" y="393237"/>
                </a:cubicBezTo>
                <a:cubicBezTo>
                  <a:pt x="4461251" y="376371"/>
                  <a:pt x="4474780" y="360168"/>
                  <a:pt x="4471888" y="334651"/>
                </a:cubicBezTo>
                <a:cubicBezTo>
                  <a:pt x="4401138" y="394365"/>
                  <a:pt x="4372095" y="464716"/>
                  <a:pt x="4346608" y="547938"/>
                </a:cubicBezTo>
                <a:cubicBezTo>
                  <a:pt x="4389640" y="533279"/>
                  <a:pt x="4395401" y="503987"/>
                  <a:pt x="4409589" y="475135"/>
                </a:cubicBezTo>
                <a:cubicBezTo>
                  <a:pt x="4414468" y="462707"/>
                  <a:pt x="4423338" y="454715"/>
                  <a:pt x="4439977" y="459814"/>
                </a:cubicBezTo>
                <a:cubicBezTo>
                  <a:pt x="4456618" y="464913"/>
                  <a:pt x="4468822" y="474006"/>
                  <a:pt x="4472154" y="491091"/>
                </a:cubicBezTo>
                <a:cubicBezTo>
                  <a:pt x="4475267" y="512394"/>
                  <a:pt x="4462621" y="511732"/>
                  <a:pt x="4449975" y="511071"/>
                </a:cubicBezTo>
                <a:cubicBezTo>
                  <a:pt x="4424243" y="518179"/>
                  <a:pt x="4423581" y="530826"/>
                  <a:pt x="4431129" y="548132"/>
                </a:cubicBezTo>
                <a:cubicBezTo>
                  <a:pt x="4454656" y="583187"/>
                  <a:pt x="4440465" y="612038"/>
                  <a:pt x="4430269" y="645326"/>
                </a:cubicBezTo>
                <a:cubicBezTo>
                  <a:pt x="4424952" y="666188"/>
                  <a:pt x="4416299" y="669964"/>
                  <a:pt x="4395666" y="660427"/>
                </a:cubicBezTo>
                <a:cubicBezTo>
                  <a:pt x="4375032" y="650893"/>
                  <a:pt x="4373488" y="680406"/>
                  <a:pt x="4373488" y="680406"/>
                </a:cubicBezTo>
                <a:cubicBezTo>
                  <a:pt x="4422966" y="704132"/>
                  <a:pt x="4399243" y="753625"/>
                  <a:pt x="4414559" y="784020"/>
                </a:cubicBezTo>
                <a:cubicBezTo>
                  <a:pt x="4418552" y="788458"/>
                  <a:pt x="4418552" y="788458"/>
                  <a:pt x="4422767" y="788678"/>
                </a:cubicBezTo>
                <a:cubicBezTo>
                  <a:pt x="4448720" y="777354"/>
                  <a:pt x="4424311" y="759165"/>
                  <a:pt x="4429411" y="742520"/>
                </a:cubicBezTo>
                <a:cubicBezTo>
                  <a:pt x="4430294" y="725655"/>
                  <a:pt x="4439163" y="717665"/>
                  <a:pt x="4451809" y="718327"/>
                </a:cubicBezTo>
                <a:cubicBezTo>
                  <a:pt x="4464455" y="718989"/>
                  <a:pt x="4468229" y="727641"/>
                  <a:pt x="4467567" y="740289"/>
                </a:cubicBezTo>
                <a:cubicBezTo>
                  <a:pt x="4473347" y="791325"/>
                  <a:pt x="4449846" y="836601"/>
                  <a:pt x="4442321" y="899623"/>
                </a:cubicBezTo>
                <a:cubicBezTo>
                  <a:pt x="4482683" y="855230"/>
                  <a:pt x="4513954" y="823044"/>
                  <a:pt x="4556766" y="812602"/>
                </a:cubicBezTo>
                <a:cubicBezTo>
                  <a:pt x="4565418" y="808826"/>
                  <a:pt x="4570294" y="796399"/>
                  <a:pt x="4566521" y="787747"/>
                </a:cubicBezTo>
                <a:cubicBezTo>
                  <a:pt x="4556523" y="736490"/>
                  <a:pt x="4595782" y="713176"/>
                  <a:pt x="4618624" y="680552"/>
                </a:cubicBezTo>
                <a:cubicBezTo>
                  <a:pt x="4660531" y="606643"/>
                  <a:pt x="4749267" y="607061"/>
                  <a:pt x="4803157" y="546465"/>
                </a:cubicBezTo>
                <a:cubicBezTo>
                  <a:pt x="4821340" y="522049"/>
                  <a:pt x="4850405" y="532027"/>
                  <a:pt x="4865500" y="566639"/>
                </a:cubicBezTo>
                <a:cubicBezTo>
                  <a:pt x="4888144" y="618555"/>
                  <a:pt x="4928086" y="662925"/>
                  <a:pt x="4903482" y="729279"/>
                </a:cubicBezTo>
                <a:cubicBezTo>
                  <a:pt x="4897944" y="754358"/>
                  <a:pt x="4921908" y="780978"/>
                  <a:pt x="4937665" y="802942"/>
                </a:cubicBezTo>
                <a:cubicBezTo>
                  <a:pt x="4965405" y="838216"/>
                  <a:pt x="4968076" y="867949"/>
                  <a:pt x="4940801" y="904573"/>
                </a:cubicBezTo>
                <a:cubicBezTo>
                  <a:pt x="4926831" y="929208"/>
                  <a:pt x="4903991" y="961834"/>
                  <a:pt x="4928178" y="984237"/>
                </a:cubicBezTo>
                <a:cubicBezTo>
                  <a:pt x="4960574" y="1011301"/>
                  <a:pt x="4991183" y="991763"/>
                  <a:pt x="5017798" y="967790"/>
                </a:cubicBezTo>
                <a:cubicBezTo>
                  <a:pt x="5083891" y="916287"/>
                  <a:pt x="5149985" y="864787"/>
                  <a:pt x="5223627" y="830590"/>
                </a:cubicBezTo>
                <a:cubicBezTo>
                  <a:pt x="5249580" y="819266"/>
                  <a:pt x="5266440" y="820148"/>
                  <a:pt x="5273324" y="850102"/>
                </a:cubicBezTo>
                <a:cubicBezTo>
                  <a:pt x="5272662" y="862749"/>
                  <a:pt x="5276438" y="871405"/>
                  <a:pt x="5288860" y="876281"/>
                </a:cubicBezTo>
                <a:cubicBezTo>
                  <a:pt x="5346548" y="904667"/>
                  <a:pt x="5347453" y="968131"/>
                  <a:pt x="5291114" y="994777"/>
                </a:cubicBezTo>
                <a:cubicBezTo>
                  <a:pt x="5226122" y="1025198"/>
                  <a:pt x="5172673" y="1077360"/>
                  <a:pt x="5099915" y="1094692"/>
                </a:cubicBezTo>
                <a:cubicBezTo>
                  <a:pt x="5082834" y="1098027"/>
                  <a:pt x="5073741" y="1110234"/>
                  <a:pt x="5072638" y="1131316"/>
                </a:cubicBezTo>
                <a:cubicBezTo>
                  <a:pt x="5066438" y="1169039"/>
                  <a:pt x="5032055" y="1179925"/>
                  <a:pt x="4999438" y="1157078"/>
                </a:cubicBezTo>
                <a:cubicBezTo>
                  <a:pt x="4987013" y="1152201"/>
                  <a:pt x="4974808" y="1143107"/>
                  <a:pt x="4965718" y="1155314"/>
                </a:cubicBezTo>
                <a:cubicBezTo>
                  <a:pt x="4952410" y="1167301"/>
                  <a:pt x="4960400" y="1176175"/>
                  <a:pt x="4968387" y="1185048"/>
                </a:cubicBezTo>
                <a:cubicBezTo>
                  <a:pt x="4988580" y="1203016"/>
                  <a:pt x="4983704" y="1215443"/>
                  <a:pt x="4962187" y="1222775"/>
                </a:cubicBezTo>
                <a:cubicBezTo>
                  <a:pt x="4914497" y="1245644"/>
                  <a:pt x="4960863" y="1248071"/>
                  <a:pt x="4968630" y="1261160"/>
                </a:cubicBezTo>
                <a:cubicBezTo>
                  <a:pt x="4942238" y="1280918"/>
                  <a:pt x="4912070" y="1292022"/>
                  <a:pt x="4897659" y="1325090"/>
                </a:cubicBezTo>
                <a:cubicBezTo>
                  <a:pt x="4892562" y="1341734"/>
                  <a:pt x="4866170" y="1361493"/>
                  <a:pt x="4890576" y="1379681"/>
                </a:cubicBezTo>
                <a:cubicBezTo>
                  <a:pt x="4910768" y="1397647"/>
                  <a:pt x="4943606" y="1416277"/>
                  <a:pt x="4970001" y="1396521"/>
                </a:cubicBezTo>
                <a:cubicBezTo>
                  <a:pt x="5001052" y="1368552"/>
                  <a:pt x="5052294" y="1358548"/>
                  <a:pt x="5066042" y="1338131"/>
                </a:cubicBezTo>
                <a:cubicBezTo>
                  <a:pt x="5098856" y="1276431"/>
                  <a:pt x="5162965" y="1262875"/>
                  <a:pt x="5203548" y="1214266"/>
                </a:cubicBezTo>
                <a:cubicBezTo>
                  <a:pt x="5253223" y="1153449"/>
                  <a:pt x="5334633" y="1132344"/>
                  <a:pt x="5384308" y="1071528"/>
                </a:cubicBezTo>
                <a:cubicBezTo>
                  <a:pt x="5393179" y="1063534"/>
                  <a:pt x="5410039" y="1064417"/>
                  <a:pt x="5422686" y="1065079"/>
                </a:cubicBezTo>
                <a:cubicBezTo>
                  <a:pt x="5443980" y="1061965"/>
                  <a:pt x="5473266" y="1067726"/>
                  <a:pt x="5458392" y="1028897"/>
                </a:cubicBezTo>
                <a:cubicBezTo>
                  <a:pt x="5454839" y="1016028"/>
                  <a:pt x="5467925" y="1008258"/>
                  <a:pt x="5476575" y="1004483"/>
                </a:cubicBezTo>
                <a:cubicBezTo>
                  <a:pt x="5561979" y="987813"/>
                  <a:pt x="5599893" y="909469"/>
                  <a:pt x="5665325" y="870617"/>
                </a:cubicBezTo>
                <a:cubicBezTo>
                  <a:pt x="5757150" y="812005"/>
                  <a:pt x="5817685" y="705252"/>
                  <a:pt x="5929480" y="668826"/>
                </a:cubicBezTo>
                <a:cubicBezTo>
                  <a:pt x="5946561" y="665491"/>
                  <a:pt x="5959870" y="653505"/>
                  <a:pt x="5977391" y="641737"/>
                </a:cubicBezTo>
                <a:cubicBezTo>
                  <a:pt x="5993369" y="659484"/>
                  <a:pt x="5992266" y="680566"/>
                  <a:pt x="6012458" y="698534"/>
                </a:cubicBezTo>
                <a:cubicBezTo>
                  <a:pt x="6049070" y="725816"/>
                  <a:pt x="6054190" y="789499"/>
                  <a:pt x="6022477" y="830120"/>
                </a:cubicBezTo>
                <a:cubicBezTo>
                  <a:pt x="5995644" y="858310"/>
                  <a:pt x="5956604" y="877405"/>
                  <a:pt x="5954177" y="923784"/>
                </a:cubicBezTo>
                <a:cubicBezTo>
                  <a:pt x="5953294" y="940649"/>
                  <a:pt x="5932219" y="939546"/>
                  <a:pt x="5919354" y="943099"/>
                </a:cubicBezTo>
                <a:cubicBezTo>
                  <a:pt x="5881197" y="945331"/>
                  <a:pt x="5854585" y="969303"/>
                  <a:pt x="5827969" y="993278"/>
                </a:cubicBezTo>
                <a:cubicBezTo>
                  <a:pt x="5805792" y="1013258"/>
                  <a:pt x="5796697" y="1025464"/>
                  <a:pt x="5820886" y="1047868"/>
                </a:cubicBezTo>
                <a:cubicBezTo>
                  <a:pt x="5828874" y="1056742"/>
                  <a:pt x="5832429" y="1069611"/>
                  <a:pt x="5823556" y="1077603"/>
                </a:cubicBezTo>
                <a:cubicBezTo>
                  <a:pt x="5810028" y="1093807"/>
                  <a:pt x="5798047" y="1080495"/>
                  <a:pt x="5790056" y="1071622"/>
                </a:cubicBezTo>
                <a:cubicBezTo>
                  <a:pt x="5757660" y="1044559"/>
                  <a:pt x="5739917" y="1060541"/>
                  <a:pt x="5725727" y="1089395"/>
                </a:cubicBezTo>
                <a:cubicBezTo>
                  <a:pt x="5683821" y="1163301"/>
                  <a:pt x="5637918" y="1232769"/>
                  <a:pt x="5575820" y="1288707"/>
                </a:cubicBezTo>
                <a:cubicBezTo>
                  <a:pt x="5548984" y="1316899"/>
                  <a:pt x="5571628" y="1368816"/>
                  <a:pt x="5520164" y="1383033"/>
                </a:cubicBezTo>
                <a:cubicBezTo>
                  <a:pt x="5515950" y="1382813"/>
                  <a:pt x="5523496" y="1400119"/>
                  <a:pt x="5527489" y="1404557"/>
                </a:cubicBezTo>
                <a:cubicBezTo>
                  <a:pt x="5543468" y="1422304"/>
                  <a:pt x="5560327" y="1423186"/>
                  <a:pt x="5577629" y="1415637"/>
                </a:cubicBezTo>
                <a:cubicBezTo>
                  <a:pt x="5590495" y="1412083"/>
                  <a:pt x="5612011" y="1404751"/>
                  <a:pt x="5600251" y="1387225"/>
                </a:cubicBezTo>
                <a:cubicBezTo>
                  <a:pt x="5589148" y="1357050"/>
                  <a:pt x="5610665" y="1349722"/>
                  <a:pt x="5628408" y="1333739"/>
                </a:cubicBezTo>
                <a:cubicBezTo>
                  <a:pt x="5689847" y="1290449"/>
                  <a:pt x="5763046" y="1264686"/>
                  <a:pt x="5808728" y="1199431"/>
                </a:cubicBezTo>
                <a:cubicBezTo>
                  <a:pt x="5822475" y="1179012"/>
                  <a:pt x="5838894" y="1188328"/>
                  <a:pt x="5855534" y="1193424"/>
                </a:cubicBezTo>
                <a:cubicBezTo>
                  <a:pt x="5888371" y="1212054"/>
                  <a:pt x="5910110" y="1200509"/>
                  <a:pt x="5932730" y="1172099"/>
                </a:cubicBezTo>
                <a:cubicBezTo>
                  <a:pt x="5968877" y="1127486"/>
                  <a:pt x="5998382" y="1129030"/>
                  <a:pt x="6029455" y="1181389"/>
                </a:cubicBezTo>
                <a:cubicBezTo>
                  <a:pt x="6045212" y="1203351"/>
                  <a:pt x="6050309" y="1186707"/>
                  <a:pt x="6058961" y="1182933"/>
                </a:cubicBezTo>
                <a:cubicBezTo>
                  <a:pt x="6102876" y="1151410"/>
                  <a:pt x="6146792" y="1119885"/>
                  <a:pt x="6186713" y="1083924"/>
                </a:cubicBezTo>
                <a:cubicBezTo>
                  <a:pt x="6270771" y="1012223"/>
                  <a:pt x="6366810" y="953833"/>
                  <a:pt x="6438885" y="868823"/>
                </a:cubicBezTo>
                <a:cubicBezTo>
                  <a:pt x="6484346" y="807785"/>
                  <a:pt x="6557987" y="773589"/>
                  <a:pt x="6623641" y="730519"/>
                </a:cubicBezTo>
                <a:cubicBezTo>
                  <a:pt x="6645598" y="714757"/>
                  <a:pt x="6654470" y="706767"/>
                  <a:pt x="6660010" y="681689"/>
                </a:cubicBezTo>
                <a:cubicBezTo>
                  <a:pt x="6669764" y="656834"/>
                  <a:pt x="6672412" y="606238"/>
                  <a:pt x="6725441" y="642837"/>
                </a:cubicBezTo>
                <a:cubicBezTo>
                  <a:pt x="6737646" y="651929"/>
                  <a:pt x="6755168" y="640164"/>
                  <a:pt x="6751613" y="627295"/>
                </a:cubicBezTo>
                <a:cubicBezTo>
                  <a:pt x="6733627" y="567165"/>
                  <a:pt x="6784870" y="557163"/>
                  <a:pt x="6811706" y="528973"/>
                </a:cubicBezTo>
                <a:cubicBezTo>
                  <a:pt x="6833884" y="508996"/>
                  <a:pt x="6855841" y="493234"/>
                  <a:pt x="6877801" y="477473"/>
                </a:cubicBezTo>
                <a:cubicBezTo>
                  <a:pt x="6921274" y="454379"/>
                  <a:pt x="6937693" y="463695"/>
                  <a:pt x="6939481" y="510294"/>
                </a:cubicBezTo>
                <a:cubicBezTo>
                  <a:pt x="6943035" y="523163"/>
                  <a:pt x="6938378" y="531376"/>
                  <a:pt x="6950581" y="540469"/>
                </a:cubicBezTo>
                <a:cubicBezTo>
                  <a:pt x="6995844" y="563977"/>
                  <a:pt x="7014713" y="607241"/>
                  <a:pt x="6983000" y="647858"/>
                </a:cubicBezTo>
                <a:cubicBezTo>
                  <a:pt x="6932665" y="721326"/>
                  <a:pt x="6882326" y="794791"/>
                  <a:pt x="6803806" y="841415"/>
                </a:cubicBezTo>
                <a:cubicBezTo>
                  <a:pt x="6782070" y="852961"/>
                  <a:pt x="6760334" y="864505"/>
                  <a:pt x="6750800" y="885146"/>
                </a:cubicBezTo>
                <a:cubicBezTo>
                  <a:pt x="6703575" y="979914"/>
                  <a:pt x="6627725" y="1056272"/>
                  <a:pt x="6556314" y="1128634"/>
                </a:cubicBezTo>
                <a:cubicBezTo>
                  <a:pt x="6516392" y="1164593"/>
                  <a:pt x="6480465" y="1204992"/>
                  <a:pt x="6498231" y="1269339"/>
                </a:cubicBezTo>
                <a:cubicBezTo>
                  <a:pt x="6501342" y="1290638"/>
                  <a:pt x="6487595" y="1311059"/>
                  <a:pt x="6469852" y="1327041"/>
                </a:cubicBezTo>
                <a:cubicBezTo>
                  <a:pt x="6461200" y="1330816"/>
                  <a:pt x="6456545" y="1339027"/>
                  <a:pt x="6464533" y="1347902"/>
                </a:cubicBezTo>
                <a:cubicBezTo>
                  <a:pt x="6472743" y="1352558"/>
                  <a:pt x="6481171" y="1352999"/>
                  <a:pt x="6485609" y="1349005"/>
                </a:cubicBezTo>
                <a:cubicBezTo>
                  <a:pt x="6534620" y="1300836"/>
                  <a:pt x="6579420" y="1252448"/>
                  <a:pt x="6644411" y="1222027"/>
                </a:cubicBezTo>
                <a:cubicBezTo>
                  <a:pt x="6675217" y="1117945"/>
                  <a:pt x="6783022" y="1077082"/>
                  <a:pt x="6838236" y="991187"/>
                </a:cubicBezTo>
                <a:cubicBezTo>
                  <a:pt x="6842671" y="987193"/>
                  <a:pt x="6842892" y="982976"/>
                  <a:pt x="6847327" y="978980"/>
                </a:cubicBezTo>
                <a:cubicBezTo>
                  <a:pt x="6869066" y="967435"/>
                  <a:pt x="6883695" y="930149"/>
                  <a:pt x="6916313" y="952996"/>
                </a:cubicBezTo>
                <a:cubicBezTo>
                  <a:pt x="6948929" y="975843"/>
                  <a:pt x="6926310" y="1004253"/>
                  <a:pt x="6916557" y="1029108"/>
                </a:cubicBezTo>
                <a:cubicBezTo>
                  <a:pt x="6906140" y="1066614"/>
                  <a:pt x="6883301" y="1099241"/>
                  <a:pt x="6852471" y="1122993"/>
                </a:cubicBezTo>
                <a:cubicBezTo>
                  <a:pt x="6789928" y="1187365"/>
                  <a:pt x="6751795" y="1269925"/>
                  <a:pt x="6693469" y="1334515"/>
                </a:cubicBezTo>
                <a:cubicBezTo>
                  <a:pt x="6675506" y="1354715"/>
                  <a:pt x="6699253" y="1385551"/>
                  <a:pt x="6685063" y="1414403"/>
                </a:cubicBezTo>
                <a:cubicBezTo>
                  <a:pt x="6675088" y="1443475"/>
                  <a:pt x="6673543" y="1472990"/>
                  <a:pt x="6719467" y="1483848"/>
                </a:cubicBezTo>
                <a:cubicBezTo>
                  <a:pt x="6744538" y="1489389"/>
                  <a:pt x="6734562" y="1518460"/>
                  <a:pt x="6725030" y="1539101"/>
                </a:cubicBezTo>
                <a:cubicBezTo>
                  <a:pt x="6715716" y="1555523"/>
                  <a:pt x="6702629" y="1563295"/>
                  <a:pt x="6686430" y="1549764"/>
                </a:cubicBezTo>
                <a:cubicBezTo>
                  <a:pt x="6678443" y="1540889"/>
                  <a:pt x="6666460" y="1527580"/>
                  <a:pt x="6648717" y="1543562"/>
                </a:cubicBezTo>
                <a:cubicBezTo>
                  <a:pt x="6652931" y="1543783"/>
                  <a:pt x="6656706" y="1552435"/>
                  <a:pt x="6656706" y="1552435"/>
                </a:cubicBezTo>
                <a:cubicBezTo>
                  <a:pt x="6717283" y="1606338"/>
                  <a:pt x="6711303" y="1639848"/>
                  <a:pt x="6642098" y="1670048"/>
                </a:cubicBezTo>
                <a:cubicBezTo>
                  <a:pt x="6620360" y="1681594"/>
                  <a:pt x="6582868" y="1671177"/>
                  <a:pt x="6577326" y="1696254"/>
                </a:cubicBezTo>
                <a:cubicBezTo>
                  <a:pt x="6566249" y="1746406"/>
                  <a:pt x="6538310" y="1795678"/>
                  <a:pt x="6544095" y="1846714"/>
                </a:cubicBezTo>
                <a:cubicBezTo>
                  <a:pt x="6547206" y="1868014"/>
                  <a:pt x="6554754" y="1885320"/>
                  <a:pt x="6537011" y="1901303"/>
                </a:cubicBezTo>
                <a:cubicBezTo>
                  <a:pt x="6510175" y="1929493"/>
                  <a:pt x="6539240" y="1939471"/>
                  <a:pt x="6555879" y="1944567"/>
                </a:cubicBezTo>
                <a:cubicBezTo>
                  <a:pt x="6584944" y="1954545"/>
                  <a:pt x="6629962" y="1901939"/>
                  <a:pt x="6623078" y="1871985"/>
                </a:cubicBezTo>
                <a:cubicBezTo>
                  <a:pt x="6615749" y="1850464"/>
                  <a:pt x="6616411" y="1837814"/>
                  <a:pt x="6634154" y="1821831"/>
                </a:cubicBezTo>
                <a:cubicBezTo>
                  <a:pt x="6651897" y="1805849"/>
                  <a:pt x="6690935" y="1786755"/>
                  <a:pt x="6641457" y="1763026"/>
                </a:cubicBezTo>
                <a:cubicBezTo>
                  <a:pt x="6633250" y="1758367"/>
                  <a:pt x="6637905" y="1750156"/>
                  <a:pt x="6642561" y="1741943"/>
                </a:cubicBezTo>
                <a:cubicBezTo>
                  <a:pt x="6677384" y="1722629"/>
                  <a:pt x="6696255" y="1765893"/>
                  <a:pt x="6730196" y="1763441"/>
                </a:cubicBezTo>
                <a:cubicBezTo>
                  <a:pt x="6747056" y="1764323"/>
                  <a:pt x="6733307" y="1784744"/>
                  <a:pt x="6728210" y="1801388"/>
                </a:cubicBezTo>
                <a:cubicBezTo>
                  <a:pt x="6718014" y="1834677"/>
                  <a:pt x="6682749" y="1862424"/>
                  <a:pt x="6701837" y="1901474"/>
                </a:cubicBezTo>
                <a:cubicBezTo>
                  <a:pt x="6705834" y="1905909"/>
                  <a:pt x="6701175" y="1914123"/>
                  <a:pt x="6696741" y="1918119"/>
                </a:cubicBezTo>
                <a:cubicBezTo>
                  <a:pt x="6622658" y="1960747"/>
                  <a:pt x="6642873" y="2059044"/>
                  <a:pt x="6589424" y="2111206"/>
                </a:cubicBezTo>
                <a:cubicBezTo>
                  <a:pt x="6576118" y="2123193"/>
                  <a:pt x="6571018" y="2139837"/>
                  <a:pt x="6557714" y="2151823"/>
                </a:cubicBezTo>
                <a:cubicBezTo>
                  <a:pt x="6513796" y="2183348"/>
                  <a:pt x="6490515" y="2224409"/>
                  <a:pt x="6467011" y="2269684"/>
                </a:cubicBezTo>
                <a:cubicBezTo>
                  <a:pt x="6462135" y="2282111"/>
                  <a:pt x="6453264" y="2290102"/>
                  <a:pt x="6448386" y="2302532"/>
                </a:cubicBezTo>
                <a:cubicBezTo>
                  <a:pt x="6446842" y="2332044"/>
                  <a:pt x="6358989" y="2314764"/>
                  <a:pt x="6410695" y="2376658"/>
                </a:cubicBezTo>
                <a:cubicBezTo>
                  <a:pt x="6430447" y="2403058"/>
                  <a:pt x="6424244" y="2440784"/>
                  <a:pt x="6456420" y="2472061"/>
                </a:cubicBezTo>
                <a:cubicBezTo>
                  <a:pt x="6492592" y="2507777"/>
                  <a:pt x="6498373" y="2558813"/>
                  <a:pt x="6466440" y="2603647"/>
                </a:cubicBezTo>
                <a:cubicBezTo>
                  <a:pt x="6379736" y="2725942"/>
                  <a:pt x="6297025" y="2852672"/>
                  <a:pt x="6189907" y="2961216"/>
                </a:cubicBezTo>
                <a:cubicBezTo>
                  <a:pt x="6154200" y="2997398"/>
                  <a:pt x="6114279" y="3033360"/>
                  <a:pt x="6082567" y="3073977"/>
                </a:cubicBezTo>
                <a:cubicBezTo>
                  <a:pt x="6059727" y="3106604"/>
                  <a:pt x="6012478" y="3121043"/>
                  <a:pt x="5977654" y="3140358"/>
                </a:cubicBezTo>
                <a:cubicBezTo>
                  <a:pt x="5960353" y="3147910"/>
                  <a:pt x="5947045" y="3159895"/>
                  <a:pt x="5941728" y="3180757"/>
                </a:cubicBezTo>
                <a:cubicBezTo>
                  <a:pt x="5908251" y="3255104"/>
                  <a:pt x="5866785" y="3320579"/>
                  <a:pt x="5812234" y="3393823"/>
                </a:cubicBezTo>
                <a:cubicBezTo>
                  <a:pt x="5845733" y="3399804"/>
                  <a:pt x="5874797" y="3409780"/>
                  <a:pt x="5904080" y="3415541"/>
                </a:cubicBezTo>
                <a:cubicBezTo>
                  <a:pt x="5920720" y="3420640"/>
                  <a:pt x="5937800" y="3417306"/>
                  <a:pt x="5942679" y="3404878"/>
                </a:cubicBezTo>
                <a:cubicBezTo>
                  <a:pt x="5963070" y="3338300"/>
                  <a:pt x="6057344" y="3313640"/>
                  <a:pt x="6049112" y="3228653"/>
                </a:cubicBezTo>
                <a:cubicBezTo>
                  <a:pt x="6092366" y="3209777"/>
                  <a:pt x="6071929" y="3115698"/>
                  <a:pt x="6159785" y="3132978"/>
                </a:cubicBezTo>
                <a:cubicBezTo>
                  <a:pt x="6184854" y="3138518"/>
                  <a:pt x="6191276" y="3096578"/>
                  <a:pt x="6213234" y="3080816"/>
                </a:cubicBezTo>
                <a:cubicBezTo>
                  <a:pt x="6301065" y="3017768"/>
                  <a:pt x="6348069" y="2927217"/>
                  <a:pt x="6370445" y="2822695"/>
                </a:cubicBezTo>
                <a:cubicBezTo>
                  <a:pt x="6380641" y="2789407"/>
                  <a:pt x="6398384" y="2773423"/>
                  <a:pt x="6432104" y="2775188"/>
                </a:cubicBezTo>
                <a:cubicBezTo>
                  <a:pt x="6454745" y="2827107"/>
                  <a:pt x="6439676" y="2872823"/>
                  <a:pt x="6407522" y="2921874"/>
                </a:cubicBezTo>
                <a:cubicBezTo>
                  <a:pt x="6366497" y="2978915"/>
                  <a:pt x="6354095" y="3054365"/>
                  <a:pt x="6329489" y="3120722"/>
                </a:cubicBezTo>
                <a:cubicBezTo>
                  <a:pt x="6314197" y="3170655"/>
                  <a:pt x="6291136" y="3207497"/>
                  <a:pt x="6243225" y="3234583"/>
                </a:cubicBezTo>
                <a:cubicBezTo>
                  <a:pt x="6182230" y="3269442"/>
                  <a:pt x="6157181" y="3344230"/>
                  <a:pt x="6099959" y="3387741"/>
                </a:cubicBezTo>
                <a:cubicBezTo>
                  <a:pt x="6095303" y="3395954"/>
                  <a:pt x="6090425" y="3408382"/>
                  <a:pt x="6081996" y="3407941"/>
                </a:cubicBezTo>
                <a:cubicBezTo>
                  <a:pt x="6018548" y="3408848"/>
                  <a:pt x="6015459" y="3467875"/>
                  <a:pt x="5992399" y="3504717"/>
                </a:cubicBezTo>
                <a:cubicBezTo>
                  <a:pt x="5964902" y="3545556"/>
                  <a:pt x="5925422" y="3573085"/>
                  <a:pt x="5885943" y="3600612"/>
                </a:cubicBezTo>
                <a:cubicBezTo>
                  <a:pt x="5877290" y="3604388"/>
                  <a:pt x="5876849" y="3612820"/>
                  <a:pt x="5880626" y="3621474"/>
                </a:cubicBezTo>
                <a:cubicBezTo>
                  <a:pt x="5879081" y="3650986"/>
                  <a:pt x="5849354" y="3653659"/>
                  <a:pt x="5845802" y="3640788"/>
                </a:cubicBezTo>
                <a:cubicBezTo>
                  <a:pt x="5826710" y="3601741"/>
                  <a:pt x="5808527" y="3626155"/>
                  <a:pt x="5791004" y="3637920"/>
                </a:cubicBezTo>
                <a:cubicBezTo>
                  <a:pt x="5760174" y="3661676"/>
                  <a:pt x="5741108" y="3702955"/>
                  <a:pt x="5698297" y="3713397"/>
                </a:cubicBezTo>
                <a:cubicBezTo>
                  <a:pt x="5685430" y="3716952"/>
                  <a:pt x="5680332" y="3733596"/>
                  <a:pt x="5683886" y="3746465"/>
                </a:cubicBezTo>
                <a:cubicBezTo>
                  <a:pt x="5694766" y="3780856"/>
                  <a:pt x="5673029" y="3792402"/>
                  <a:pt x="5642861" y="3803509"/>
                </a:cubicBezTo>
                <a:cubicBezTo>
                  <a:pt x="5625340" y="3815274"/>
                  <a:pt x="5580077" y="3791765"/>
                  <a:pt x="5585639" y="3847018"/>
                </a:cubicBezTo>
                <a:cubicBezTo>
                  <a:pt x="5588750" y="3868319"/>
                  <a:pt x="5545275" y="3891412"/>
                  <a:pt x="5581668" y="3922911"/>
                </a:cubicBezTo>
                <a:cubicBezTo>
                  <a:pt x="5593870" y="3932003"/>
                  <a:pt x="5576128" y="3947985"/>
                  <a:pt x="5567258" y="3955979"/>
                </a:cubicBezTo>
                <a:cubicBezTo>
                  <a:pt x="5540862" y="3975734"/>
                  <a:pt x="5506700" y="3982403"/>
                  <a:pt x="5496065" y="4024123"/>
                </a:cubicBezTo>
                <a:cubicBezTo>
                  <a:pt x="5490966" y="4040768"/>
                  <a:pt x="5474546" y="4031455"/>
                  <a:pt x="5462345" y="4022359"/>
                </a:cubicBezTo>
                <a:cubicBezTo>
                  <a:pt x="5433943" y="3999733"/>
                  <a:pt x="5401325" y="3976888"/>
                  <a:pt x="5372922" y="3954263"/>
                </a:cubicBezTo>
                <a:lnTo>
                  <a:pt x="5366641" y="3949724"/>
                </a:lnTo>
                <a:lnTo>
                  <a:pt x="5317779" y="3990916"/>
                </a:lnTo>
                <a:cubicBezTo>
                  <a:pt x="5301191" y="4104366"/>
                  <a:pt x="5117133" y="4272003"/>
                  <a:pt x="5038128" y="4393804"/>
                </a:cubicBezTo>
                <a:cubicBezTo>
                  <a:pt x="4995493" y="4431289"/>
                  <a:pt x="4993405" y="4415678"/>
                  <a:pt x="5004831" y="4382369"/>
                </a:cubicBezTo>
                <a:cubicBezTo>
                  <a:pt x="4966373" y="4451075"/>
                  <a:pt x="4894618" y="4508346"/>
                  <a:pt x="4898795" y="4539566"/>
                </a:cubicBezTo>
                <a:cubicBezTo>
                  <a:pt x="4815614" y="4630147"/>
                  <a:pt x="4759461" y="4685330"/>
                  <a:pt x="4718915" y="4738425"/>
                </a:cubicBezTo>
                <a:cubicBezTo>
                  <a:pt x="4662764" y="4793608"/>
                  <a:pt x="4620128" y="4831092"/>
                  <a:pt x="4532769" y="4890452"/>
                </a:cubicBezTo>
                <a:cubicBezTo>
                  <a:pt x="4515075" y="4876928"/>
                  <a:pt x="4544195" y="4857142"/>
                  <a:pt x="4526503" y="4843619"/>
                </a:cubicBezTo>
                <a:cubicBezTo>
                  <a:pt x="4414200" y="4953986"/>
                  <a:pt x="4346622" y="5042477"/>
                  <a:pt x="4247835" y="5135145"/>
                </a:cubicBezTo>
                <a:cubicBezTo>
                  <a:pt x="4187016" y="5214788"/>
                  <a:pt x="4116243" y="5286824"/>
                  <a:pt x="4024115" y="5366186"/>
                </a:cubicBezTo>
                <a:lnTo>
                  <a:pt x="3995623" y="5389730"/>
                </a:lnTo>
                <a:lnTo>
                  <a:pt x="3986163" y="5416368"/>
                </a:lnTo>
                <a:cubicBezTo>
                  <a:pt x="3980621" y="5441443"/>
                  <a:pt x="3966875" y="5461863"/>
                  <a:pt x="3928277" y="5472526"/>
                </a:cubicBezTo>
                <a:cubicBezTo>
                  <a:pt x="3898331" y="5479414"/>
                  <a:pt x="3871054" y="5516037"/>
                  <a:pt x="3844218" y="5544226"/>
                </a:cubicBezTo>
                <a:cubicBezTo>
                  <a:pt x="3826696" y="5555992"/>
                  <a:pt x="3813391" y="5567978"/>
                  <a:pt x="3792093" y="5571093"/>
                </a:cubicBezTo>
                <a:cubicBezTo>
                  <a:pt x="3770798" y="5574206"/>
                  <a:pt x="3720438" y="5567343"/>
                  <a:pt x="3759942" y="5620143"/>
                </a:cubicBezTo>
                <a:cubicBezTo>
                  <a:pt x="3726221" y="5618379"/>
                  <a:pt x="3768613" y="5696696"/>
                  <a:pt x="3706934" y="5663875"/>
                </a:cubicBezTo>
                <a:cubicBezTo>
                  <a:pt x="3706934" y="5663875"/>
                  <a:pt x="3702717" y="5663654"/>
                  <a:pt x="3702497" y="5667870"/>
                </a:cubicBezTo>
                <a:cubicBezTo>
                  <a:pt x="3657037" y="5728908"/>
                  <a:pt x="3552985" y="5698095"/>
                  <a:pt x="3518847" y="5785093"/>
                </a:cubicBezTo>
                <a:cubicBezTo>
                  <a:pt x="3508650" y="5818381"/>
                  <a:pt x="3481816" y="5846570"/>
                  <a:pt x="3488261" y="5884957"/>
                </a:cubicBezTo>
                <a:cubicBezTo>
                  <a:pt x="3491151" y="5910476"/>
                  <a:pt x="3477623" y="5926679"/>
                  <a:pt x="3464095" y="5942882"/>
                </a:cubicBezTo>
                <a:cubicBezTo>
                  <a:pt x="3415082" y="5991051"/>
                  <a:pt x="3369844" y="6047872"/>
                  <a:pt x="3313061" y="6082948"/>
                </a:cubicBezTo>
                <a:cubicBezTo>
                  <a:pt x="3278236" y="6102265"/>
                  <a:pt x="3263829" y="6135334"/>
                  <a:pt x="3245422" y="6163964"/>
                </a:cubicBezTo>
                <a:cubicBezTo>
                  <a:pt x="3226576" y="6201028"/>
                  <a:pt x="3195749" y="6224781"/>
                  <a:pt x="3153375" y="6226792"/>
                </a:cubicBezTo>
                <a:cubicBezTo>
                  <a:pt x="3068633" y="6230812"/>
                  <a:pt x="3007197" y="6274101"/>
                  <a:pt x="2961294" y="6343572"/>
                </a:cubicBezTo>
                <a:cubicBezTo>
                  <a:pt x="2924264" y="6405051"/>
                  <a:pt x="2869029" y="6410615"/>
                  <a:pt x="2810016" y="6407526"/>
                </a:cubicBezTo>
                <a:cubicBezTo>
                  <a:pt x="2776295" y="6405762"/>
                  <a:pt x="2732798" y="6348525"/>
                  <a:pt x="2738338" y="6323448"/>
                </a:cubicBezTo>
                <a:cubicBezTo>
                  <a:pt x="2745200" y="6273075"/>
                  <a:pt x="2745200" y="6273075"/>
                  <a:pt x="2694401" y="6274643"/>
                </a:cubicBezTo>
                <a:cubicBezTo>
                  <a:pt x="2691288" y="6253343"/>
                  <a:pt x="2708370" y="6250008"/>
                  <a:pt x="2721454" y="6242236"/>
                </a:cubicBezTo>
                <a:cubicBezTo>
                  <a:pt x="2725892" y="6238243"/>
                  <a:pt x="2743192" y="6230691"/>
                  <a:pt x="2735202" y="6221819"/>
                </a:cubicBezTo>
                <a:cubicBezTo>
                  <a:pt x="2691044" y="6177228"/>
                  <a:pt x="2744272" y="6129283"/>
                  <a:pt x="2738271" y="6082464"/>
                </a:cubicBezTo>
                <a:cubicBezTo>
                  <a:pt x="2738711" y="6074030"/>
                  <a:pt x="2735159" y="6061161"/>
                  <a:pt x="2735600" y="6052727"/>
                </a:cubicBezTo>
                <a:cubicBezTo>
                  <a:pt x="2714743" y="6047410"/>
                  <a:pt x="2675264" y="6074938"/>
                  <a:pt x="2676367" y="6053856"/>
                </a:cubicBezTo>
                <a:cubicBezTo>
                  <a:pt x="2674580" y="6007257"/>
                  <a:pt x="2626206" y="5962449"/>
                  <a:pt x="2666789" y="5913839"/>
                </a:cubicBezTo>
                <a:cubicBezTo>
                  <a:pt x="2711808" y="5861233"/>
                  <a:pt x="2752833" y="5804192"/>
                  <a:pt x="2777438" y="5737835"/>
                </a:cubicBezTo>
                <a:cubicBezTo>
                  <a:pt x="2782535" y="5721190"/>
                  <a:pt x="2800057" y="5709425"/>
                  <a:pt x="2784079" y="5691678"/>
                </a:cubicBezTo>
                <a:cubicBezTo>
                  <a:pt x="2767881" y="5678147"/>
                  <a:pt x="2742592" y="5676823"/>
                  <a:pt x="2720855" y="5688369"/>
                </a:cubicBezTo>
                <a:cubicBezTo>
                  <a:pt x="2694460" y="5708127"/>
                  <a:pt x="2672284" y="5728106"/>
                  <a:pt x="2653878" y="5756737"/>
                </a:cubicBezTo>
                <a:cubicBezTo>
                  <a:pt x="2621283" y="5814219"/>
                  <a:pt x="2572491" y="5858170"/>
                  <a:pt x="2519482" y="5901902"/>
                </a:cubicBezTo>
                <a:cubicBezTo>
                  <a:pt x="2515047" y="5905898"/>
                  <a:pt x="2510171" y="5918325"/>
                  <a:pt x="2506174" y="5913889"/>
                </a:cubicBezTo>
                <a:cubicBezTo>
                  <a:pt x="2443172" y="5906365"/>
                  <a:pt x="2427658" y="5960513"/>
                  <a:pt x="2400601" y="5992919"/>
                </a:cubicBezTo>
                <a:cubicBezTo>
                  <a:pt x="2273974" y="6151176"/>
                  <a:pt x="2114951" y="6282369"/>
                  <a:pt x="2004743" y="6449939"/>
                </a:cubicBezTo>
                <a:cubicBezTo>
                  <a:pt x="1990994" y="6470360"/>
                  <a:pt x="1977907" y="6478129"/>
                  <a:pt x="1957495" y="6464378"/>
                </a:cubicBezTo>
                <a:cubicBezTo>
                  <a:pt x="1941296" y="6450848"/>
                  <a:pt x="1937744" y="6437978"/>
                  <a:pt x="1947056" y="6421555"/>
                </a:cubicBezTo>
                <a:cubicBezTo>
                  <a:pt x="1970119" y="6384711"/>
                  <a:pt x="1972325" y="6342549"/>
                  <a:pt x="1974311" y="6304603"/>
                </a:cubicBezTo>
                <a:cubicBezTo>
                  <a:pt x="1976959" y="6254008"/>
                  <a:pt x="1995805" y="6216946"/>
                  <a:pt x="2027074" y="6184760"/>
                </a:cubicBezTo>
                <a:cubicBezTo>
                  <a:pt x="2054130" y="6152354"/>
                  <a:pt x="2073196" y="6111075"/>
                  <a:pt x="2092042" y="6074010"/>
                </a:cubicBezTo>
                <a:cubicBezTo>
                  <a:pt x="2115986" y="6020301"/>
                  <a:pt x="2087145" y="6006109"/>
                  <a:pt x="2045655" y="5991255"/>
                </a:cubicBezTo>
                <a:cubicBezTo>
                  <a:pt x="2033008" y="5990593"/>
                  <a:pt x="2016148" y="5989710"/>
                  <a:pt x="2017031" y="5972846"/>
                </a:cubicBezTo>
                <a:cubicBezTo>
                  <a:pt x="2017913" y="5955981"/>
                  <a:pt x="2034553" y="5961080"/>
                  <a:pt x="2043205" y="5957304"/>
                </a:cubicBezTo>
                <a:cubicBezTo>
                  <a:pt x="2073594" y="5941983"/>
                  <a:pt x="2088002" y="5908915"/>
                  <a:pt x="2089326" y="5883619"/>
                </a:cubicBezTo>
                <a:cubicBezTo>
                  <a:pt x="2086878" y="5849669"/>
                  <a:pt x="2048500" y="5856114"/>
                  <a:pt x="2027203" y="5859228"/>
                </a:cubicBezTo>
                <a:cubicBezTo>
                  <a:pt x="1984613" y="5865456"/>
                  <a:pt x="1950009" y="5880556"/>
                  <a:pt x="1930943" y="5921835"/>
                </a:cubicBezTo>
                <a:cubicBezTo>
                  <a:pt x="1926288" y="5930046"/>
                  <a:pt x="1921188" y="5946690"/>
                  <a:pt x="1904328" y="5945808"/>
                </a:cubicBezTo>
                <a:cubicBezTo>
                  <a:pt x="1891684" y="5945146"/>
                  <a:pt x="1892567" y="5928281"/>
                  <a:pt x="1893008" y="5919849"/>
                </a:cubicBezTo>
                <a:cubicBezTo>
                  <a:pt x="1889894" y="5898548"/>
                  <a:pt x="1877251" y="5897886"/>
                  <a:pt x="1860171" y="5901220"/>
                </a:cubicBezTo>
                <a:cubicBezTo>
                  <a:pt x="1791406" y="5922987"/>
                  <a:pt x="1726856" y="5944977"/>
                  <a:pt x="1681174" y="6010231"/>
                </a:cubicBezTo>
                <a:cubicBezTo>
                  <a:pt x="1672082" y="6022438"/>
                  <a:pt x="1661465" y="6033509"/>
                  <a:pt x="1649893" y="6043868"/>
                </a:cubicBezTo>
                <a:lnTo>
                  <a:pt x="1622071" y="6065956"/>
                </a:lnTo>
                <a:lnTo>
                  <a:pt x="1540971" y="6160162"/>
                </a:lnTo>
                <a:cubicBezTo>
                  <a:pt x="1544660" y="6175465"/>
                  <a:pt x="1544660" y="6175465"/>
                  <a:pt x="1544660" y="6175465"/>
                </a:cubicBezTo>
                <a:cubicBezTo>
                  <a:pt x="1544660" y="6175465"/>
                  <a:pt x="1529348" y="6179157"/>
                  <a:pt x="1529348" y="6179157"/>
                </a:cubicBezTo>
                <a:cubicBezTo>
                  <a:pt x="1533038" y="6194462"/>
                  <a:pt x="1506106" y="6217148"/>
                  <a:pt x="1506106" y="6217148"/>
                </a:cubicBezTo>
                <a:cubicBezTo>
                  <a:pt x="1494484" y="6236145"/>
                  <a:pt x="1490795" y="6220840"/>
                  <a:pt x="1502416" y="6201844"/>
                </a:cubicBezTo>
                <a:lnTo>
                  <a:pt x="1501761" y="6194940"/>
                </a:lnTo>
                <a:lnTo>
                  <a:pt x="1514037" y="6182848"/>
                </a:lnTo>
                <a:cubicBezTo>
                  <a:pt x="1506382" y="6184694"/>
                  <a:pt x="1502554" y="6185617"/>
                  <a:pt x="1501102" y="6187991"/>
                </a:cubicBezTo>
                <a:lnTo>
                  <a:pt x="1501761" y="6194940"/>
                </a:lnTo>
                <a:lnTo>
                  <a:pt x="1484784" y="6211661"/>
                </a:lnTo>
                <a:cubicBezTo>
                  <a:pt x="1457624" y="6247055"/>
                  <a:pt x="1435730" y="6294843"/>
                  <a:pt x="1409997" y="6288901"/>
                </a:cubicBezTo>
                <a:cubicBezTo>
                  <a:pt x="1476958" y="6163447"/>
                  <a:pt x="1464022" y="6084581"/>
                  <a:pt x="1511970" y="5984207"/>
                </a:cubicBezTo>
                <a:lnTo>
                  <a:pt x="1538118" y="5938165"/>
                </a:lnTo>
                <a:lnTo>
                  <a:pt x="1548035" y="5889113"/>
                </a:lnTo>
                <a:cubicBezTo>
                  <a:pt x="1559112" y="5838960"/>
                  <a:pt x="1574406" y="5789026"/>
                  <a:pt x="1598127" y="5739534"/>
                </a:cubicBezTo>
                <a:cubicBezTo>
                  <a:pt x="1548210" y="5724239"/>
                  <a:pt x="1509613" y="5734902"/>
                  <a:pt x="1482117" y="5775743"/>
                </a:cubicBezTo>
                <a:cubicBezTo>
                  <a:pt x="1459274" y="5808369"/>
                  <a:pt x="1447291" y="5795057"/>
                  <a:pt x="1436192" y="5764882"/>
                </a:cubicBezTo>
                <a:cubicBezTo>
                  <a:pt x="1420876" y="5734487"/>
                  <a:pt x="1439282" y="5705855"/>
                  <a:pt x="1440826" y="5676343"/>
                </a:cubicBezTo>
                <a:cubicBezTo>
                  <a:pt x="1447026" y="5638616"/>
                  <a:pt x="1457440" y="5601112"/>
                  <a:pt x="1463644" y="5563387"/>
                </a:cubicBezTo>
                <a:cubicBezTo>
                  <a:pt x="1464306" y="5550738"/>
                  <a:pt x="1473617" y="5534314"/>
                  <a:pt x="1461191" y="5529435"/>
                </a:cubicBezTo>
                <a:cubicBezTo>
                  <a:pt x="1444773" y="5520123"/>
                  <a:pt x="1431467" y="5532109"/>
                  <a:pt x="1422596" y="5540099"/>
                </a:cubicBezTo>
                <a:cubicBezTo>
                  <a:pt x="1413725" y="5548091"/>
                  <a:pt x="1404631" y="5560299"/>
                  <a:pt x="1395762" y="5568288"/>
                </a:cubicBezTo>
                <a:cubicBezTo>
                  <a:pt x="1332778" y="5641094"/>
                  <a:pt x="1265360" y="5717893"/>
                  <a:pt x="1198384" y="5786259"/>
                </a:cubicBezTo>
                <a:cubicBezTo>
                  <a:pt x="1167334" y="5814228"/>
                  <a:pt x="1128294" y="5833325"/>
                  <a:pt x="1083475" y="5801385"/>
                </a:cubicBezTo>
                <a:cubicBezTo>
                  <a:pt x="1067276" y="5787855"/>
                  <a:pt x="1045979" y="5790966"/>
                  <a:pt x="1028677" y="5798517"/>
                </a:cubicBezTo>
                <a:cubicBezTo>
                  <a:pt x="1024242" y="5802511"/>
                  <a:pt x="1015593" y="5806287"/>
                  <a:pt x="1011155" y="5810283"/>
                </a:cubicBezTo>
                <a:cubicBezTo>
                  <a:pt x="981651" y="5808739"/>
                  <a:pt x="943494" y="5810970"/>
                  <a:pt x="927957" y="5784790"/>
                </a:cubicBezTo>
                <a:cubicBezTo>
                  <a:pt x="912422" y="5758611"/>
                  <a:pt x="934822" y="5734415"/>
                  <a:pt x="956779" y="5718655"/>
                </a:cubicBezTo>
                <a:cubicBezTo>
                  <a:pt x="1027750" y="5654725"/>
                  <a:pt x="1086517" y="5581701"/>
                  <a:pt x="1129307" y="5490928"/>
                </a:cubicBezTo>
                <a:cubicBezTo>
                  <a:pt x="1143276" y="5466293"/>
                  <a:pt x="1135509" y="5453203"/>
                  <a:pt x="1119531" y="5435456"/>
                </a:cubicBezTo>
                <a:cubicBezTo>
                  <a:pt x="1099557" y="5413272"/>
                  <a:pt x="1085810" y="5433691"/>
                  <a:pt x="1072503" y="5445678"/>
                </a:cubicBezTo>
                <a:cubicBezTo>
                  <a:pt x="1041453" y="5473647"/>
                  <a:pt x="1010402" y="5501616"/>
                  <a:pt x="979575" y="5525371"/>
                </a:cubicBezTo>
                <a:cubicBezTo>
                  <a:pt x="962053" y="5537137"/>
                  <a:pt x="940535" y="5544464"/>
                  <a:pt x="928994" y="5522724"/>
                </a:cubicBezTo>
                <a:cubicBezTo>
                  <a:pt x="917452" y="5500980"/>
                  <a:pt x="946957" y="5502524"/>
                  <a:pt x="960263" y="5490538"/>
                </a:cubicBezTo>
                <a:cubicBezTo>
                  <a:pt x="968915" y="5486762"/>
                  <a:pt x="977785" y="5478772"/>
                  <a:pt x="986437" y="5474996"/>
                </a:cubicBezTo>
                <a:cubicBezTo>
                  <a:pt x="1048315" y="5423273"/>
                  <a:pt x="1048535" y="5419058"/>
                  <a:pt x="969776" y="5389568"/>
                </a:cubicBezTo>
                <a:cubicBezTo>
                  <a:pt x="949140" y="5380034"/>
                  <a:pt x="953797" y="5371821"/>
                  <a:pt x="954680" y="5354956"/>
                </a:cubicBezTo>
                <a:cubicBezTo>
                  <a:pt x="971516" y="5275510"/>
                  <a:pt x="996344" y="5204938"/>
                  <a:pt x="1074861" y="5158314"/>
                </a:cubicBezTo>
                <a:cubicBezTo>
                  <a:pt x="1144950" y="5111247"/>
                  <a:pt x="1198840" y="5050652"/>
                  <a:pt x="1244742" y="4981183"/>
                </a:cubicBezTo>
                <a:cubicBezTo>
                  <a:pt x="1295081" y="4907718"/>
                  <a:pt x="1373818" y="4856877"/>
                  <a:pt x="1412173" y="4770102"/>
                </a:cubicBezTo>
                <a:cubicBezTo>
                  <a:pt x="1417049" y="4757675"/>
                  <a:pt x="1430136" y="4749903"/>
                  <a:pt x="1438788" y="4746127"/>
                </a:cubicBezTo>
                <a:cubicBezTo>
                  <a:pt x="1556787" y="4671975"/>
                  <a:pt x="1646605" y="4570983"/>
                  <a:pt x="1732425" y="4465552"/>
                </a:cubicBezTo>
                <a:cubicBezTo>
                  <a:pt x="1750388" y="4445353"/>
                  <a:pt x="1772789" y="4421159"/>
                  <a:pt x="1748821" y="4394540"/>
                </a:cubicBezTo>
                <a:cubicBezTo>
                  <a:pt x="1725078" y="4363700"/>
                  <a:pt x="1698683" y="4383458"/>
                  <a:pt x="1672290" y="4403217"/>
                </a:cubicBezTo>
                <a:cubicBezTo>
                  <a:pt x="1641461" y="4426970"/>
                  <a:pt x="1607635" y="4447395"/>
                  <a:pt x="1577250" y="4472757"/>
                </a:cubicBezTo>
                <a:lnTo>
                  <a:pt x="1569145" y="4480975"/>
                </a:lnTo>
                <a:lnTo>
                  <a:pt x="1566853" y="4487821"/>
                </a:lnTo>
                <a:lnTo>
                  <a:pt x="1525477" y="4532306"/>
                </a:lnTo>
                <a:lnTo>
                  <a:pt x="1502850" y="4571916"/>
                </a:lnTo>
                <a:cubicBezTo>
                  <a:pt x="1495425" y="4592665"/>
                  <a:pt x="1482172" y="4603599"/>
                  <a:pt x="1467364" y="4603880"/>
                </a:cubicBezTo>
                <a:lnTo>
                  <a:pt x="1460649" y="4601625"/>
                </a:lnTo>
                <a:lnTo>
                  <a:pt x="1386972" y="4686679"/>
                </a:lnTo>
                <a:cubicBezTo>
                  <a:pt x="1330821" y="4741863"/>
                  <a:pt x="1288186" y="4779347"/>
                  <a:pt x="1200827" y="4838705"/>
                </a:cubicBezTo>
                <a:cubicBezTo>
                  <a:pt x="1183133" y="4825183"/>
                  <a:pt x="1212253" y="4805396"/>
                  <a:pt x="1194561" y="4791874"/>
                </a:cubicBezTo>
                <a:cubicBezTo>
                  <a:pt x="1082258" y="4902239"/>
                  <a:pt x="1014680" y="4990732"/>
                  <a:pt x="915893" y="5083399"/>
                </a:cubicBezTo>
                <a:cubicBezTo>
                  <a:pt x="834799" y="5189590"/>
                  <a:pt x="736014" y="5282257"/>
                  <a:pt x="592502" y="5396799"/>
                </a:cubicBezTo>
                <a:cubicBezTo>
                  <a:pt x="662169" y="5323918"/>
                  <a:pt x="601841" y="5347880"/>
                  <a:pt x="555028" y="5354143"/>
                </a:cubicBezTo>
                <a:cubicBezTo>
                  <a:pt x="539424" y="5356231"/>
                  <a:pt x="525907" y="5373929"/>
                  <a:pt x="510304" y="5376018"/>
                </a:cubicBezTo>
                <a:cubicBezTo>
                  <a:pt x="510304" y="5376018"/>
                  <a:pt x="508215" y="5360407"/>
                  <a:pt x="521730" y="5342708"/>
                </a:cubicBezTo>
                <a:cubicBezTo>
                  <a:pt x="521730" y="5342708"/>
                  <a:pt x="521730" y="5342708"/>
                  <a:pt x="535246" y="5325010"/>
                </a:cubicBezTo>
                <a:cubicBezTo>
                  <a:pt x="508215" y="5360407"/>
                  <a:pt x="501949" y="5313575"/>
                  <a:pt x="560189" y="5274003"/>
                </a:cubicBezTo>
                <a:cubicBezTo>
                  <a:pt x="560189" y="5274003"/>
                  <a:pt x="560189" y="5274003"/>
                  <a:pt x="577882" y="5287525"/>
                </a:cubicBezTo>
                <a:cubicBezTo>
                  <a:pt x="593485" y="5285438"/>
                  <a:pt x="607002" y="5267739"/>
                  <a:pt x="607002" y="5267739"/>
                </a:cubicBezTo>
                <a:cubicBezTo>
                  <a:pt x="624694" y="5281262"/>
                  <a:pt x="609090" y="5283350"/>
                  <a:pt x="595575" y="5301047"/>
                </a:cubicBezTo>
                <a:cubicBezTo>
                  <a:pt x="595575" y="5301047"/>
                  <a:pt x="595575" y="5301047"/>
                  <a:pt x="582059" y="5318746"/>
                </a:cubicBezTo>
                <a:cubicBezTo>
                  <a:pt x="655903" y="5277087"/>
                  <a:pt x="768206" y="5166720"/>
                  <a:pt x="764028" y="5135499"/>
                </a:cubicBezTo>
                <a:cubicBezTo>
                  <a:pt x="876330" y="5025133"/>
                  <a:pt x="1008414" y="4943900"/>
                  <a:pt x="1044783" y="4859584"/>
                </a:cubicBezTo>
                <a:cubicBezTo>
                  <a:pt x="1114450" y="4786703"/>
                  <a:pt x="1105112" y="4835622"/>
                  <a:pt x="1163352" y="4796049"/>
                </a:cubicBezTo>
                <a:cubicBezTo>
                  <a:pt x="1233019" y="4723168"/>
                  <a:pt x="1199721" y="4711733"/>
                  <a:pt x="1240268" y="4658638"/>
                </a:cubicBezTo>
                <a:cubicBezTo>
                  <a:pt x="1266009" y="4643277"/>
                  <a:pt x="1288693" y="4627330"/>
                  <a:pt x="1308875" y="4611223"/>
                </a:cubicBezTo>
                <a:lnTo>
                  <a:pt x="1328941" y="4593105"/>
                </a:lnTo>
                <a:lnTo>
                  <a:pt x="1163695" y="4712707"/>
                </a:lnTo>
                <a:cubicBezTo>
                  <a:pt x="1096601" y="4763100"/>
                  <a:pt x="1031506" y="4815711"/>
                  <a:pt x="971403" y="4873868"/>
                </a:cubicBezTo>
                <a:cubicBezTo>
                  <a:pt x="913519" y="4930027"/>
                  <a:pt x="856073" y="4977754"/>
                  <a:pt x="767779" y="4968905"/>
                </a:cubicBezTo>
                <a:cubicBezTo>
                  <a:pt x="750919" y="4968023"/>
                  <a:pt x="733617" y="4975574"/>
                  <a:pt x="720089" y="4991775"/>
                </a:cubicBezTo>
                <a:cubicBezTo>
                  <a:pt x="670195" y="5056809"/>
                  <a:pt x="596773" y="5086788"/>
                  <a:pt x="527126" y="5125420"/>
                </a:cubicBezTo>
                <a:cubicBezTo>
                  <a:pt x="479214" y="5152509"/>
                  <a:pt x="435521" y="5179817"/>
                  <a:pt x="391825" y="5207124"/>
                </a:cubicBezTo>
                <a:cubicBezTo>
                  <a:pt x="370088" y="5218670"/>
                  <a:pt x="344137" y="5229994"/>
                  <a:pt x="319287" y="5220239"/>
                </a:cubicBezTo>
                <a:cubicBezTo>
                  <a:pt x="294660" y="5206268"/>
                  <a:pt x="270030" y="5192293"/>
                  <a:pt x="301522" y="5155892"/>
                </a:cubicBezTo>
                <a:cubicBezTo>
                  <a:pt x="354971" y="5103728"/>
                  <a:pt x="375582" y="5032936"/>
                  <a:pt x="421703" y="4959251"/>
                </a:cubicBezTo>
                <a:cubicBezTo>
                  <a:pt x="340075" y="4984572"/>
                  <a:pt x="267534" y="4997688"/>
                  <a:pt x="218080" y="5054288"/>
                </a:cubicBezTo>
                <a:cubicBezTo>
                  <a:pt x="208988" y="5066494"/>
                  <a:pt x="195901" y="5074266"/>
                  <a:pt x="179262" y="5069167"/>
                </a:cubicBezTo>
                <a:cubicBezTo>
                  <a:pt x="162843" y="5059850"/>
                  <a:pt x="171936" y="5047644"/>
                  <a:pt x="176812" y="5035217"/>
                </a:cubicBezTo>
                <a:cubicBezTo>
                  <a:pt x="182131" y="5014355"/>
                  <a:pt x="170147" y="5001045"/>
                  <a:pt x="153507" y="4995946"/>
                </a:cubicBezTo>
                <a:cubicBezTo>
                  <a:pt x="128659" y="4986191"/>
                  <a:pt x="119125" y="5006832"/>
                  <a:pt x="118242" y="5023697"/>
                </a:cubicBezTo>
                <a:cubicBezTo>
                  <a:pt x="116477" y="5057424"/>
                  <a:pt x="94960" y="5064756"/>
                  <a:pt x="69672" y="5063432"/>
                </a:cubicBezTo>
                <a:cubicBezTo>
                  <a:pt x="35731" y="5065884"/>
                  <a:pt x="2673" y="5051468"/>
                  <a:pt x="0" y="5021735"/>
                </a:cubicBezTo>
                <a:cubicBezTo>
                  <a:pt x="1545" y="4992221"/>
                  <a:pt x="35045" y="4998203"/>
                  <a:pt x="60557" y="4995310"/>
                </a:cubicBezTo>
                <a:cubicBezTo>
                  <a:pt x="68985" y="4995751"/>
                  <a:pt x="73423" y="4991755"/>
                  <a:pt x="86066" y="4992417"/>
                </a:cubicBezTo>
                <a:cubicBezTo>
                  <a:pt x="78961" y="4966679"/>
                  <a:pt x="57225" y="4978224"/>
                  <a:pt x="45021" y="4969131"/>
                </a:cubicBezTo>
                <a:cubicBezTo>
                  <a:pt x="24608" y="4955378"/>
                  <a:pt x="4192" y="4941627"/>
                  <a:pt x="39016" y="4922312"/>
                </a:cubicBezTo>
                <a:cubicBezTo>
                  <a:pt x="52103" y="4914540"/>
                  <a:pt x="56318" y="4914761"/>
                  <a:pt x="52986" y="4897675"/>
                </a:cubicBezTo>
                <a:cubicBezTo>
                  <a:pt x="47866" y="4833991"/>
                  <a:pt x="63599" y="4775626"/>
                  <a:pt x="83327" y="4721697"/>
                </a:cubicBezTo>
                <a:cubicBezTo>
                  <a:pt x="107494" y="4663774"/>
                  <a:pt x="131658" y="4605850"/>
                  <a:pt x="134968" y="4542607"/>
                </a:cubicBezTo>
                <a:cubicBezTo>
                  <a:pt x="135630" y="4529958"/>
                  <a:pt x="140947" y="4509098"/>
                  <a:pt x="149820" y="4501107"/>
                </a:cubicBezTo>
                <a:cubicBezTo>
                  <a:pt x="197949" y="4469804"/>
                  <a:pt x="187953" y="4418546"/>
                  <a:pt x="185721" y="4380380"/>
                </a:cubicBezTo>
                <a:cubicBezTo>
                  <a:pt x="186824" y="4359299"/>
                  <a:pt x="180603" y="4316695"/>
                  <a:pt x="168840" y="4299168"/>
                </a:cubicBezTo>
                <a:cubicBezTo>
                  <a:pt x="140878" y="4268111"/>
                  <a:pt x="158400" y="4256345"/>
                  <a:pt x="176363" y="4236145"/>
                </a:cubicBezTo>
                <a:cubicBezTo>
                  <a:pt x="189671" y="4224160"/>
                  <a:pt x="202758" y="4216390"/>
                  <a:pt x="182566" y="4198422"/>
                </a:cubicBezTo>
                <a:cubicBezTo>
                  <a:pt x="178570" y="4193984"/>
                  <a:pt x="178791" y="4189767"/>
                  <a:pt x="174797" y="4185330"/>
                </a:cubicBezTo>
                <a:cubicBezTo>
                  <a:pt x="226702" y="4162681"/>
                  <a:pt x="178769" y="4109439"/>
                  <a:pt x="209819" y="4081470"/>
                </a:cubicBezTo>
                <a:cubicBezTo>
                  <a:pt x="218910" y="4069263"/>
                  <a:pt x="211584" y="4047740"/>
                  <a:pt x="208252" y="4030654"/>
                </a:cubicBezTo>
                <a:cubicBezTo>
                  <a:pt x="198254" y="3979400"/>
                  <a:pt x="216879" y="3946552"/>
                  <a:pt x="264570" y="3923679"/>
                </a:cubicBezTo>
                <a:cubicBezTo>
                  <a:pt x="316474" y="3901030"/>
                  <a:pt x="364605" y="3869726"/>
                  <a:pt x="400974" y="3820896"/>
                </a:cubicBezTo>
                <a:cubicBezTo>
                  <a:pt x="405409" y="3816900"/>
                  <a:pt x="414058" y="3813127"/>
                  <a:pt x="414499" y="3804693"/>
                </a:cubicBezTo>
                <a:cubicBezTo>
                  <a:pt x="432220" y="3708382"/>
                  <a:pt x="527821" y="3658426"/>
                  <a:pt x="570169" y="3576085"/>
                </a:cubicBezTo>
                <a:cubicBezTo>
                  <a:pt x="616952" y="3489751"/>
                  <a:pt x="684150" y="3417169"/>
                  <a:pt x="739142" y="3335491"/>
                </a:cubicBezTo>
                <a:cubicBezTo>
                  <a:pt x="808106" y="3229178"/>
                  <a:pt x="896819" y="3149266"/>
                  <a:pt x="977767" y="3056263"/>
                </a:cubicBezTo>
                <a:cubicBezTo>
                  <a:pt x="1063369" y="2955049"/>
                  <a:pt x="1120349" y="2835428"/>
                  <a:pt x="1185315" y="2724678"/>
                </a:cubicBezTo>
                <a:cubicBezTo>
                  <a:pt x="1203720" y="2696046"/>
                  <a:pt x="1226781" y="2659203"/>
                  <a:pt x="1185956" y="2631700"/>
                </a:cubicBezTo>
                <a:lnTo>
                  <a:pt x="1184401" y="2626072"/>
                </a:lnTo>
                <a:lnTo>
                  <a:pt x="1173243" y="2644084"/>
                </a:lnTo>
                <a:cubicBezTo>
                  <a:pt x="1168020" y="2657531"/>
                  <a:pt x="1166028" y="2672444"/>
                  <a:pt x="1169705" y="2689893"/>
                </a:cubicBezTo>
                <a:cubicBezTo>
                  <a:pt x="1135543" y="2709573"/>
                  <a:pt x="1161227" y="2785791"/>
                  <a:pt x="1086684" y="2779583"/>
                </a:cubicBezTo>
                <a:cubicBezTo>
                  <a:pt x="1065356" y="2777306"/>
                  <a:pt x="1063911" y="2812723"/>
                  <a:pt x="1047140" y="2827845"/>
                </a:cubicBezTo>
                <a:cubicBezTo>
                  <a:pt x="980058" y="2888329"/>
                  <a:pt x="949422" y="2967866"/>
                  <a:pt x="940529" y="3056720"/>
                </a:cubicBezTo>
                <a:cubicBezTo>
                  <a:pt x="935149" y="3085303"/>
                  <a:pt x="921899" y="3100217"/>
                  <a:pt x="893738" y="3101877"/>
                </a:cubicBezTo>
                <a:cubicBezTo>
                  <a:pt x="870128" y="3060869"/>
                  <a:pt x="878405" y="3021515"/>
                  <a:pt x="900556" y="2977811"/>
                </a:cubicBezTo>
                <a:cubicBezTo>
                  <a:pt x="929333" y="2926651"/>
                  <a:pt x="932639" y="2862858"/>
                  <a:pt x="946920" y="2805484"/>
                </a:cubicBezTo>
                <a:cubicBezTo>
                  <a:pt x="954990" y="2762609"/>
                  <a:pt x="970723" y="2729884"/>
                  <a:pt x="1007991" y="2702956"/>
                </a:cubicBezTo>
                <a:cubicBezTo>
                  <a:pt x="1031699" y="2685660"/>
                  <a:pt x="1047018" y="2660908"/>
                  <a:pt x="1061846" y="2635301"/>
                </a:cubicBezTo>
                <a:lnTo>
                  <a:pt x="1065180" y="2629726"/>
                </a:lnTo>
                <a:lnTo>
                  <a:pt x="1069875" y="2618870"/>
                </a:lnTo>
                <a:lnTo>
                  <a:pt x="1072037" y="2618260"/>
                </a:lnTo>
                <a:lnTo>
                  <a:pt x="1076372" y="2611011"/>
                </a:lnTo>
                <a:lnTo>
                  <a:pt x="1076437" y="2603702"/>
                </a:lnTo>
                <a:lnTo>
                  <a:pt x="1069875" y="2618870"/>
                </a:lnTo>
                <a:lnTo>
                  <a:pt x="1063474" y="2620676"/>
                </a:lnTo>
                <a:cubicBezTo>
                  <a:pt x="1050512" y="2637650"/>
                  <a:pt x="1035547" y="2639652"/>
                  <a:pt x="1048509" y="2622678"/>
                </a:cubicBezTo>
                <a:cubicBezTo>
                  <a:pt x="1048509" y="2622678"/>
                  <a:pt x="1059469" y="2590734"/>
                  <a:pt x="1074434" y="2588731"/>
                </a:cubicBezTo>
                <a:cubicBezTo>
                  <a:pt x="1074434" y="2588731"/>
                  <a:pt x="1072430" y="2573759"/>
                  <a:pt x="1072430" y="2573759"/>
                </a:cubicBezTo>
                <a:cubicBezTo>
                  <a:pt x="1072430" y="2573759"/>
                  <a:pt x="1072430" y="2573759"/>
                  <a:pt x="1087395" y="2571757"/>
                </a:cubicBezTo>
                <a:cubicBezTo>
                  <a:pt x="1159160" y="2425000"/>
                  <a:pt x="1247893" y="2291212"/>
                  <a:pt x="1359603" y="2215307"/>
                </a:cubicBezTo>
                <a:cubicBezTo>
                  <a:pt x="1375512" y="2106503"/>
                  <a:pt x="1552034" y="1945728"/>
                  <a:pt x="1627804" y="1828915"/>
                </a:cubicBezTo>
                <a:cubicBezTo>
                  <a:pt x="1668695" y="1792965"/>
                  <a:pt x="1670698" y="1807936"/>
                  <a:pt x="1659738" y="1839882"/>
                </a:cubicBezTo>
                <a:cubicBezTo>
                  <a:pt x="1696622" y="1773988"/>
                  <a:pt x="1765439" y="1719063"/>
                  <a:pt x="1761434" y="1689119"/>
                </a:cubicBezTo>
                <a:cubicBezTo>
                  <a:pt x="1841211" y="1602248"/>
                  <a:pt x="1895063" y="1549324"/>
                  <a:pt x="1933950" y="1498403"/>
                </a:cubicBezTo>
                <a:cubicBezTo>
                  <a:pt x="1987802" y="1445479"/>
                  <a:pt x="2028691" y="1409529"/>
                  <a:pt x="2112475" y="1352601"/>
                </a:cubicBezTo>
                <a:cubicBezTo>
                  <a:pt x="2125201" y="1362327"/>
                  <a:pt x="2112674" y="1375433"/>
                  <a:pt x="2112772" y="1386849"/>
                </a:cubicBezTo>
                <a:lnTo>
                  <a:pt x="2115875" y="1392643"/>
                </a:lnTo>
                <a:lnTo>
                  <a:pt x="2368381" y="1113415"/>
                </a:lnTo>
                <a:lnTo>
                  <a:pt x="2372963" y="1120035"/>
                </a:lnTo>
                <a:lnTo>
                  <a:pt x="2380065" y="1123576"/>
                </a:lnTo>
                <a:lnTo>
                  <a:pt x="2385743" y="1117924"/>
                </a:lnTo>
                <a:cubicBezTo>
                  <a:pt x="2463516" y="1016082"/>
                  <a:pt x="2558258" y="927208"/>
                  <a:pt x="2695893" y="817356"/>
                </a:cubicBezTo>
                <a:cubicBezTo>
                  <a:pt x="2629078" y="887253"/>
                  <a:pt x="2686938" y="864273"/>
                  <a:pt x="2731833" y="858265"/>
                </a:cubicBezTo>
                <a:cubicBezTo>
                  <a:pt x="2746799" y="856263"/>
                  <a:pt x="2759761" y="839288"/>
                  <a:pt x="2774726" y="837287"/>
                </a:cubicBezTo>
                <a:cubicBezTo>
                  <a:pt x="2774726" y="837287"/>
                  <a:pt x="2775228" y="841029"/>
                  <a:pt x="2774108" y="846894"/>
                </a:cubicBezTo>
                <a:lnTo>
                  <a:pt x="2767188" y="861843"/>
                </a:lnTo>
                <a:lnTo>
                  <a:pt x="2872754" y="766749"/>
                </a:lnTo>
                <a:cubicBezTo>
                  <a:pt x="2912674" y="730790"/>
                  <a:pt x="2932623" y="672646"/>
                  <a:pt x="3000067" y="676175"/>
                </a:cubicBezTo>
                <a:cubicBezTo>
                  <a:pt x="3012711" y="676837"/>
                  <a:pt x="3022244" y="656196"/>
                  <a:pt x="3027122" y="643768"/>
                </a:cubicBezTo>
                <a:cubicBezTo>
                  <a:pt x="3043077" y="581187"/>
                  <a:pt x="3079446" y="532356"/>
                  <a:pt x="3127576" y="501053"/>
                </a:cubicBezTo>
                <a:cubicBezTo>
                  <a:pt x="3179922" y="469970"/>
                  <a:pt x="3229595" y="409153"/>
                  <a:pt x="3302819" y="463719"/>
                </a:cubicBezTo>
                <a:cubicBezTo>
                  <a:pt x="3331222" y="486345"/>
                  <a:pt x="3351635" y="500096"/>
                  <a:pt x="3349649" y="538040"/>
                </a:cubicBezTo>
                <a:cubicBezTo>
                  <a:pt x="3345457" y="618149"/>
                  <a:pt x="3320189" y="697154"/>
                  <a:pt x="3290926" y="771722"/>
                </a:cubicBezTo>
                <a:cubicBezTo>
                  <a:pt x="3286050" y="784152"/>
                  <a:pt x="3268528" y="795917"/>
                  <a:pt x="3284726" y="809448"/>
                </a:cubicBezTo>
                <a:cubicBezTo>
                  <a:pt x="3300924" y="822978"/>
                  <a:pt x="3318226" y="815429"/>
                  <a:pt x="3331534" y="803443"/>
                </a:cubicBezTo>
                <a:cubicBezTo>
                  <a:pt x="3362805" y="771258"/>
                  <a:pt x="3394074" y="739072"/>
                  <a:pt x="3421571" y="698234"/>
                </a:cubicBezTo>
                <a:cubicBezTo>
                  <a:pt x="3513815" y="550861"/>
                  <a:pt x="3654875" y="439867"/>
                  <a:pt x="3767311" y="310461"/>
                </a:cubicBezTo>
                <a:cubicBezTo>
                  <a:pt x="3785275" y="290261"/>
                  <a:pt x="3815663" y="274944"/>
                  <a:pt x="3837621" y="259179"/>
                </a:cubicBezTo>
                <a:cubicBezTo>
                  <a:pt x="3855143" y="247413"/>
                  <a:pt x="3872667" y="235647"/>
                  <a:pt x="3883987" y="261605"/>
                </a:cubicBezTo>
                <a:cubicBezTo>
                  <a:pt x="3891756" y="274697"/>
                  <a:pt x="3904843" y="266925"/>
                  <a:pt x="3913493" y="263149"/>
                </a:cubicBezTo>
                <a:cubicBezTo>
                  <a:pt x="3965617" y="236283"/>
                  <a:pt x="3990247" y="250257"/>
                  <a:pt x="4000022" y="305729"/>
                </a:cubicBezTo>
                <a:cubicBezTo>
                  <a:pt x="3999801" y="309945"/>
                  <a:pt x="4003578" y="318597"/>
                  <a:pt x="4007791" y="318818"/>
                </a:cubicBezTo>
                <a:cubicBezTo>
                  <a:pt x="4081895" y="356518"/>
                  <a:pt x="4036878" y="409124"/>
                  <a:pt x="4025798" y="459279"/>
                </a:cubicBezTo>
                <a:cubicBezTo>
                  <a:pt x="4021143" y="467488"/>
                  <a:pt x="4016488" y="475699"/>
                  <a:pt x="4011832" y="483913"/>
                </a:cubicBezTo>
                <a:cubicBezTo>
                  <a:pt x="3983010" y="550049"/>
                  <a:pt x="3998546" y="576228"/>
                  <a:pt x="4065987" y="579758"/>
                </a:cubicBezTo>
                <a:cubicBezTo>
                  <a:pt x="4070201" y="579978"/>
                  <a:pt x="4074418" y="580199"/>
                  <a:pt x="4074639" y="575982"/>
                </a:cubicBezTo>
                <a:cubicBezTo>
                  <a:pt x="4094367" y="522055"/>
                  <a:pt x="4174012" y="534677"/>
                  <a:pt x="4189966" y="472096"/>
                </a:cubicBezTo>
                <a:cubicBezTo>
                  <a:pt x="4200604" y="430376"/>
                  <a:pt x="4227216" y="406403"/>
                  <a:pt x="4274024" y="400396"/>
                </a:cubicBezTo>
                <a:cubicBezTo>
                  <a:pt x="4224988" y="368235"/>
                  <a:pt x="4218324" y="334064"/>
                  <a:pt x="4242487" y="276141"/>
                </a:cubicBezTo>
                <a:cubicBezTo>
                  <a:pt x="4247143" y="267928"/>
                  <a:pt x="4252019" y="255500"/>
                  <a:pt x="4264444" y="260379"/>
                </a:cubicBezTo>
                <a:cubicBezTo>
                  <a:pt x="4276870" y="265257"/>
                  <a:pt x="4271993" y="277685"/>
                  <a:pt x="4267336" y="285896"/>
                </a:cubicBezTo>
                <a:cubicBezTo>
                  <a:pt x="4262459" y="298326"/>
                  <a:pt x="4257582" y="310753"/>
                  <a:pt x="4265129" y="328059"/>
                </a:cubicBezTo>
                <a:cubicBezTo>
                  <a:pt x="4286207" y="329162"/>
                  <a:pt x="4291303" y="312518"/>
                  <a:pt x="4291965" y="299870"/>
                </a:cubicBezTo>
                <a:cubicBezTo>
                  <a:pt x="4294392" y="253489"/>
                  <a:pt x="4313679" y="207993"/>
                  <a:pt x="4324535" y="162056"/>
                </a:cubicBezTo>
                <a:cubicBezTo>
                  <a:pt x="4340049" y="107909"/>
                  <a:pt x="4367327" y="71285"/>
                  <a:pt x="4426778" y="65942"/>
                </a:cubicBezTo>
                <a:cubicBezTo>
                  <a:pt x="4439644" y="62387"/>
                  <a:pt x="4452290" y="63048"/>
                  <a:pt x="4457387" y="46404"/>
                </a:cubicBezTo>
                <a:cubicBezTo>
                  <a:pt x="4472018" y="9120"/>
                  <a:pt x="4506180" y="2453"/>
                  <a:pt x="454012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8440269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287255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413A6664-83E5-4487-B534-989C9B886DA9}"/>
              </a:ext>
            </a:extLst>
          </p:cNvPr>
          <p:cNvSpPr/>
          <p:nvPr userDrawn="1"/>
        </p:nvSpPr>
        <p:spPr>
          <a:xfrm>
            <a:off x="0" y="3952112"/>
            <a:ext cx="12192000" cy="29058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35" name="Rounded Rectangle 3">
            <a:extLst>
              <a:ext uri="{FF2B5EF4-FFF2-40B4-BE49-F238E27FC236}">
                <a16:creationId xmlns:a16="http://schemas.microsoft.com/office/drawing/2014/main" xmlns="" id="{D0A8E277-D47A-4CA2-B364-4F48F87985A9}"/>
              </a:ext>
            </a:extLst>
          </p:cNvPr>
          <p:cNvSpPr/>
          <p:nvPr userDrawn="1"/>
        </p:nvSpPr>
        <p:spPr>
          <a:xfrm>
            <a:off x="7723676" y="1530984"/>
            <a:ext cx="2780705" cy="2263469"/>
          </a:xfrm>
          <a:custGeom>
            <a:avLst/>
            <a:gdLst/>
            <a:ahLst/>
            <a:cxnLst/>
            <a:rect l="l" t="t" r="r" b="b"/>
            <a:pathLst>
              <a:path w="2481182" h="2019660">
                <a:moveTo>
                  <a:pt x="1240591" y="1481245"/>
                </a:moveTo>
                <a:cubicBezTo>
                  <a:pt x="1201062" y="1481245"/>
                  <a:pt x="1169018" y="1511885"/>
                  <a:pt x="1169018" y="1549682"/>
                </a:cubicBezTo>
                <a:cubicBezTo>
                  <a:pt x="1169018" y="1587479"/>
                  <a:pt x="1201062" y="1618119"/>
                  <a:pt x="1240591" y="1618119"/>
                </a:cubicBezTo>
                <a:cubicBezTo>
                  <a:pt x="1280120" y="1618119"/>
                  <a:pt x="1312164" y="1587479"/>
                  <a:pt x="1312164" y="1549682"/>
                </a:cubicBezTo>
                <a:cubicBezTo>
                  <a:pt x="1312164" y="1511885"/>
                  <a:pt x="1280120" y="1481245"/>
                  <a:pt x="1240591" y="1481245"/>
                </a:cubicBezTo>
                <a:close/>
                <a:moveTo>
                  <a:pt x="95430" y="81527"/>
                </a:moveTo>
                <a:lnTo>
                  <a:pt x="95430" y="91249"/>
                </a:lnTo>
                <a:lnTo>
                  <a:pt x="95430" y="1336786"/>
                </a:lnTo>
                <a:lnTo>
                  <a:pt x="95430" y="1414360"/>
                </a:lnTo>
                <a:lnTo>
                  <a:pt x="2385752" y="1414360"/>
                </a:lnTo>
                <a:lnTo>
                  <a:pt x="2385752" y="1336786"/>
                </a:lnTo>
                <a:lnTo>
                  <a:pt x="2385752" y="91249"/>
                </a:lnTo>
                <a:lnTo>
                  <a:pt x="2385752" y="81527"/>
                </a:lnTo>
                <a:close/>
                <a:moveTo>
                  <a:pt x="82232" y="0"/>
                </a:moveTo>
                <a:lnTo>
                  <a:pt x="2398950" y="0"/>
                </a:lnTo>
                <a:cubicBezTo>
                  <a:pt x="2444366" y="0"/>
                  <a:pt x="2481182" y="33399"/>
                  <a:pt x="2481182" y="74597"/>
                </a:cubicBezTo>
                <a:lnTo>
                  <a:pt x="2481182" y="1613510"/>
                </a:lnTo>
                <a:cubicBezTo>
                  <a:pt x="2481182" y="1654709"/>
                  <a:pt x="2444366" y="1688107"/>
                  <a:pt x="2398950" y="1688107"/>
                </a:cubicBezTo>
                <a:lnTo>
                  <a:pt x="1569038" y="1688107"/>
                </a:lnTo>
                <a:lnTo>
                  <a:pt x="1643796" y="1974036"/>
                </a:lnTo>
                <a:lnTo>
                  <a:pt x="1876791" y="1974036"/>
                </a:lnTo>
                <a:cubicBezTo>
                  <a:pt x="1881184" y="1974036"/>
                  <a:pt x="1884744" y="1977440"/>
                  <a:pt x="1884744" y="1981640"/>
                </a:cubicBezTo>
                <a:lnTo>
                  <a:pt x="1884744" y="2012056"/>
                </a:lnTo>
                <a:cubicBezTo>
                  <a:pt x="1884744" y="2016256"/>
                  <a:pt x="1881184" y="2019660"/>
                  <a:pt x="1876791" y="2019660"/>
                </a:cubicBezTo>
                <a:lnTo>
                  <a:pt x="604391" y="2019660"/>
                </a:lnTo>
                <a:cubicBezTo>
                  <a:pt x="599998" y="2019660"/>
                  <a:pt x="596438" y="2016256"/>
                  <a:pt x="596438" y="2012056"/>
                </a:cubicBezTo>
                <a:lnTo>
                  <a:pt x="596438" y="1981640"/>
                </a:lnTo>
                <a:cubicBezTo>
                  <a:pt x="596438" y="1977440"/>
                  <a:pt x="599998" y="1974036"/>
                  <a:pt x="604391" y="1974036"/>
                </a:cubicBezTo>
                <a:lnTo>
                  <a:pt x="837388" y="1974036"/>
                </a:lnTo>
                <a:lnTo>
                  <a:pt x="912145" y="1688107"/>
                </a:lnTo>
                <a:lnTo>
                  <a:pt x="82232" y="1688107"/>
                </a:lnTo>
                <a:cubicBezTo>
                  <a:pt x="36817" y="1688107"/>
                  <a:pt x="0" y="1654709"/>
                  <a:pt x="0" y="1613510"/>
                </a:cubicBezTo>
                <a:lnTo>
                  <a:pt x="0" y="74597"/>
                </a:lnTo>
                <a:cubicBezTo>
                  <a:pt x="0" y="33399"/>
                  <a:pt x="36817" y="0"/>
                  <a:pt x="82232" y="0"/>
                </a:cubicBezTo>
                <a:close/>
              </a:path>
            </a:pathLst>
          </a:custGeom>
          <a:solidFill>
            <a:schemeClr val="accent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700"/>
          </a:p>
        </p:txBody>
      </p:sp>
      <p:sp>
        <p:nvSpPr>
          <p:cNvPr id="36" name="Trapezoid 18">
            <a:extLst>
              <a:ext uri="{FF2B5EF4-FFF2-40B4-BE49-F238E27FC236}">
                <a16:creationId xmlns:a16="http://schemas.microsoft.com/office/drawing/2014/main" xmlns="" id="{E5026CD6-24EE-46BC-860C-5C52904E9C7E}"/>
              </a:ext>
            </a:extLst>
          </p:cNvPr>
          <p:cNvSpPr/>
          <p:nvPr userDrawn="1"/>
        </p:nvSpPr>
        <p:spPr>
          <a:xfrm rot="10800000">
            <a:off x="1518939" y="4358054"/>
            <a:ext cx="3392680" cy="1877283"/>
          </a:xfrm>
          <a:custGeom>
            <a:avLst/>
            <a:gdLst/>
            <a:ahLst/>
            <a:cxnLst/>
            <a:rect l="l" t="t" r="r" b="b"/>
            <a:pathLst>
              <a:path w="2513902" h="1391026">
                <a:moveTo>
                  <a:pt x="1390337" y="97116"/>
                </a:moveTo>
                <a:lnTo>
                  <a:pt x="1390337" y="72919"/>
                </a:lnTo>
                <a:lnTo>
                  <a:pt x="1123565" y="72919"/>
                </a:lnTo>
                <a:lnTo>
                  <a:pt x="1123565" y="97116"/>
                </a:lnTo>
                <a:close/>
                <a:moveTo>
                  <a:pt x="2178715" y="1323989"/>
                </a:moveTo>
                <a:lnTo>
                  <a:pt x="2178715" y="217871"/>
                </a:lnTo>
                <a:lnTo>
                  <a:pt x="335187" y="217871"/>
                </a:lnTo>
                <a:lnTo>
                  <a:pt x="335187" y="1323989"/>
                </a:lnTo>
                <a:close/>
                <a:moveTo>
                  <a:pt x="2190205" y="1391026"/>
                </a:moveTo>
                <a:lnTo>
                  <a:pt x="323696" y="1391026"/>
                </a:lnTo>
                <a:cubicBezTo>
                  <a:pt x="293019" y="1391026"/>
                  <a:pt x="268149" y="1366157"/>
                  <a:pt x="268149" y="1335479"/>
                </a:cubicBezTo>
                <a:lnTo>
                  <a:pt x="268149" y="117315"/>
                </a:lnTo>
                <a:lnTo>
                  <a:pt x="0" y="117315"/>
                </a:lnTo>
                <a:lnTo>
                  <a:pt x="0" y="50278"/>
                </a:lnTo>
                <a:lnTo>
                  <a:pt x="65286" y="0"/>
                </a:lnTo>
                <a:lnTo>
                  <a:pt x="2448616" y="0"/>
                </a:lnTo>
                <a:lnTo>
                  <a:pt x="2513902" y="50278"/>
                </a:lnTo>
                <a:lnTo>
                  <a:pt x="2513902" y="117315"/>
                </a:lnTo>
                <a:lnTo>
                  <a:pt x="2245752" y="117315"/>
                </a:lnTo>
                <a:lnTo>
                  <a:pt x="2245752" y="1335479"/>
                </a:lnTo>
                <a:cubicBezTo>
                  <a:pt x="2245752" y="1366157"/>
                  <a:pt x="2220883" y="1391026"/>
                  <a:pt x="2190205" y="1391026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700"/>
          </a:p>
        </p:txBody>
      </p:sp>
      <p:sp>
        <p:nvSpPr>
          <p:cNvPr id="37" name="그림 개체 틀 2">
            <a:extLst>
              <a:ext uri="{FF2B5EF4-FFF2-40B4-BE49-F238E27FC236}">
                <a16:creationId xmlns:a16="http://schemas.microsoft.com/office/drawing/2014/main" xmlns="" id="{FB18C16F-B5CD-49A5-9132-508D237A803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819702" y="1604299"/>
            <a:ext cx="2582979" cy="1527152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8" name="그림 개체 틀 2">
            <a:extLst>
              <a:ext uri="{FF2B5EF4-FFF2-40B4-BE49-F238E27FC236}">
                <a16:creationId xmlns:a16="http://schemas.microsoft.com/office/drawing/2014/main" xmlns="" id="{242FF9A1-C321-419F-80C3-AFB36D2C5F6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960508" y="4443714"/>
            <a:ext cx="2509540" cy="1530366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382379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8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>
            <a:extLst>
              <a:ext uri="{FF2B5EF4-FFF2-40B4-BE49-F238E27FC236}">
                <a16:creationId xmlns:a16="http://schemas.microsoft.com/office/drawing/2014/main" xmlns="" id="{31D701F7-6536-4EA0-BC87-9BB13963D926}"/>
              </a:ext>
            </a:extLst>
          </p:cNvPr>
          <p:cNvSpPr/>
          <p:nvPr userDrawn="1"/>
        </p:nvSpPr>
        <p:spPr>
          <a:xfrm>
            <a:off x="1" y="2362200"/>
            <a:ext cx="12191999" cy="213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60BB1D46-BAD4-4238-B821-E5C51676C584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5534030" y="3"/>
            <a:ext cx="6657973" cy="6857999"/>
          </a:xfrm>
          <a:custGeom>
            <a:avLst/>
            <a:gdLst>
              <a:gd name="connsiteX0" fmla="*/ 3543299 w 9986960"/>
              <a:gd name="connsiteY0" fmla="*/ 0 h 10286999"/>
              <a:gd name="connsiteX1" fmla="*/ 9986960 w 9986960"/>
              <a:gd name="connsiteY1" fmla="*/ 0 h 10286999"/>
              <a:gd name="connsiteX2" fmla="*/ 9986960 w 9986960"/>
              <a:gd name="connsiteY2" fmla="*/ 1526 h 10286999"/>
              <a:gd name="connsiteX3" fmla="*/ 6444712 w 9986960"/>
              <a:gd name="connsiteY3" fmla="*/ 5157796 h 10286999"/>
              <a:gd name="connsiteX4" fmla="*/ 9986958 w 9986960"/>
              <a:gd name="connsiteY4" fmla="*/ 10285473 h 10286999"/>
              <a:gd name="connsiteX5" fmla="*/ 9986958 w 9986960"/>
              <a:gd name="connsiteY5" fmla="*/ 10286999 h 10286999"/>
              <a:gd name="connsiteX6" fmla="*/ 3543297 w 9986960"/>
              <a:gd name="connsiteY6" fmla="*/ 10286999 h 10286999"/>
              <a:gd name="connsiteX7" fmla="*/ 0 w 9986960"/>
              <a:gd name="connsiteY7" fmla="*/ 5157799 h 10286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86960" h="10286999">
                <a:moveTo>
                  <a:pt x="3543299" y="0"/>
                </a:moveTo>
                <a:lnTo>
                  <a:pt x="9986960" y="0"/>
                </a:lnTo>
                <a:lnTo>
                  <a:pt x="9986960" y="1526"/>
                </a:lnTo>
                <a:lnTo>
                  <a:pt x="6444712" y="5157796"/>
                </a:lnTo>
                <a:lnTo>
                  <a:pt x="9986958" y="10285473"/>
                </a:lnTo>
                <a:lnTo>
                  <a:pt x="9986958" y="10286999"/>
                </a:lnTo>
                <a:lnTo>
                  <a:pt x="3543297" y="10286999"/>
                </a:lnTo>
                <a:lnTo>
                  <a:pt x="0" y="51577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993739268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xmlns="" id="{34779E88-F9CF-46EF-AD4D-47450CCF417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364637" y="944834"/>
            <a:ext cx="4968333" cy="4968333"/>
          </a:xfrm>
          <a:custGeom>
            <a:avLst/>
            <a:gdLst>
              <a:gd name="connsiteX0" fmla="*/ 1806860 w 7452500"/>
              <a:gd name="connsiteY0" fmla="*/ 0 h 7452500"/>
              <a:gd name="connsiteX1" fmla="*/ 3726250 w 7452500"/>
              <a:gd name="connsiteY1" fmla="*/ 1919390 h 7452500"/>
              <a:gd name="connsiteX2" fmla="*/ 5645640 w 7452500"/>
              <a:gd name="connsiteY2" fmla="*/ 0 h 7452500"/>
              <a:gd name="connsiteX3" fmla="*/ 7452500 w 7452500"/>
              <a:gd name="connsiteY3" fmla="*/ 1806860 h 7452500"/>
              <a:gd name="connsiteX4" fmla="*/ 5533110 w 7452500"/>
              <a:gd name="connsiteY4" fmla="*/ 3726250 h 7452500"/>
              <a:gd name="connsiteX5" fmla="*/ 7452500 w 7452500"/>
              <a:gd name="connsiteY5" fmla="*/ 5645640 h 7452500"/>
              <a:gd name="connsiteX6" fmla="*/ 5645640 w 7452500"/>
              <a:gd name="connsiteY6" fmla="*/ 7452500 h 7452500"/>
              <a:gd name="connsiteX7" fmla="*/ 3726250 w 7452500"/>
              <a:gd name="connsiteY7" fmla="*/ 5533110 h 7452500"/>
              <a:gd name="connsiteX8" fmla="*/ 1806860 w 7452500"/>
              <a:gd name="connsiteY8" fmla="*/ 7452500 h 7452500"/>
              <a:gd name="connsiteX9" fmla="*/ 0 w 7452500"/>
              <a:gd name="connsiteY9" fmla="*/ 5645640 h 7452500"/>
              <a:gd name="connsiteX10" fmla="*/ 1919390 w 7452500"/>
              <a:gd name="connsiteY10" fmla="*/ 3726250 h 7452500"/>
              <a:gd name="connsiteX11" fmla="*/ 0 w 7452500"/>
              <a:gd name="connsiteY11" fmla="*/ 1806860 h 745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452500" h="7452500">
                <a:moveTo>
                  <a:pt x="1806860" y="0"/>
                </a:moveTo>
                <a:lnTo>
                  <a:pt x="3726250" y="1919390"/>
                </a:lnTo>
                <a:lnTo>
                  <a:pt x="5645640" y="0"/>
                </a:lnTo>
                <a:lnTo>
                  <a:pt x="7452500" y="1806860"/>
                </a:lnTo>
                <a:lnTo>
                  <a:pt x="5533110" y="3726250"/>
                </a:lnTo>
                <a:lnTo>
                  <a:pt x="7452500" y="5645640"/>
                </a:lnTo>
                <a:lnTo>
                  <a:pt x="5645640" y="7452500"/>
                </a:lnTo>
                <a:lnTo>
                  <a:pt x="3726250" y="5533110"/>
                </a:lnTo>
                <a:lnTo>
                  <a:pt x="1806860" y="7452500"/>
                </a:lnTo>
                <a:lnTo>
                  <a:pt x="0" y="5645640"/>
                </a:lnTo>
                <a:lnTo>
                  <a:pt x="1919390" y="3726250"/>
                </a:lnTo>
                <a:lnTo>
                  <a:pt x="0" y="180686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25238353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Images &amp;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림 개체 틀 3">
            <a:extLst>
              <a:ext uri="{FF2B5EF4-FFF2-40B4-BE49-F238E27FC236}">
                <a16:creationId xmlns:a16="http://schemas.microsoft.com/office/drawing/2014/main" xmlns="" id="{89478DC5-F7B1-4722-A7D4-1EAFA890CD3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37014" y="0"/>
            <a:ext cx="7554989" cy="6858000"/>
          </a:xfrm>
          <a:custGeom>
            <a:avLst/>
            <a:gdLst>
              <a:gd name="connsiteX0" fmla="*/ 0 w 7554989"/>
              <a:gd name="connsiteY0" fmla="*/ 0 h 6858000"/>
              <a:gd name="connsiteX1" fmla="*/ 7554989 w 7554989"/>
              <a:gd name="connsiteY1" fmla="*/ 0 h 6858000"/>
              <a:gd name="connsiteX2" fmla="*/ 7554989 w 7554989"/>
              <a:gd name="connsiteY2" fmla="*/ 6858000 h 6858000"/>
              <a:gd name="connsiteX3" fmla="*/ 6857999 w 755498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54989" h="6858000">
                <a:moveTo>
                  <a:pt x="0" y="0"/>
                </a:moveTo>
                <a:lnTo>
                  <a:pt x="7554989" y="0"/>
                </a:lnTo>
                <a:lnTo>
                  <a:pt x="7554989" y="6858000"/>
                </a:lnTo>
                <a:lnTo>
                  <a:pt x="6857999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46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8979550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Images &amp;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림 개체 틀 3">
            <a:extLst>
              <a:ext uri="{FF2B5EF4-FFF2-40B4-BE49-F238E27FC236}">
                <a16:creationId xmlns:a16="http://schemas.microsoft.com/office/drawing/2014/main" xmlns="" id="{9C09E7B9-ECB5-4564-A54A-1AE75A669D6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2000" cy="3429000"/>
          </a:xfrm>
          <a:custGeom>
            <a:avLst/>
            <a:gdLst>
              <a:gd name="connsiteX0" fmla="*/ 6095999 w 12192000"/>
              <a:gd name="connsiteY0" fmla="*/ 1233270 h 3429000"/>
              <a:gd name="connsiteX1" fmla="*/ 7360415 w 12192000"/>
              <a:gd name="connsiteY1" fmla="*/ 3429000 h 3429000"/>
              <a:gd name="connsiteX2" fmla="*/ 4831583 w 12192000"/>
              <a:gd name="connsiteY2" fmla="*/ 3429000 h 3429000"/>
              <a:gd name="connsiteX3" fmla="*/ 0 w 12192000"/>
              <a:gd name="connsiteY3" fmla="*/ 0 h 3429000"/>
              <a:gd name="connsiteX4" fmla="*/ 12192000 w 12192000"/>
              <a:gd name="connsiteY4" fmla="*/ 0 h 3429000"/>
              <a:gd name="connsiteX5" fmla="*/ 12192000 w 12192000"/>
              <a:gd name="connsiteY5" fmla="*/ 3429000 h 3429000"/>
              <a:gd name="connsiteX6" fmla="*/ 7473940 w 12192000"/>
              <a:gd name="connsiteY6" fmla="*/ 3429000 h 3429000"/>
              <a:gd name="connsiteX7" fmla="*/ 6096000 w 12192000"/>
              <a:gd name="connsiteY7" fmla="*/ 1053241 h 3429000"/>
              <a:gd name="connsiteX8" fmla="*/ 4718060 w 12192000"/>
              <a:gd name="connsiteY8" fmla="*/ 3429000 h 3429000"/>
              <a:gd name="connsiteX9" fmla="*/ 0 w 12192000"/>
              <a:gd name="connsiteY9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3429000">
                <a:moveTo>
                  <a:pt x="6095999" y="1233270"/>
                </a:moveTo>
                <a:lnTo>
                  <a:pt x="7360415" y="3429000"/>
                </a:lnTo>
                <a:lnTo>
                  <a:pt x="4831583" y="34290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7473940" y="3429000"/>
                </a:lnTo>
                <a:lnTo>
                  <a:pt x="6096000" y="1053241"/>
                </a:lnTo>
                <a:lnTo>
                  <a:pt x="4718060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46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97549511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B8D73045-0B82-42B3-AACE-D96E45E3ECE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622521" y="0"/>
            <a:ext cx="6569479" cy="6858000"/>
          </a:xfrm>
          <a:custGeom>
            <a:avLst/>
            <a:gdLst>
              <a:gd name="connsiteX0" fmla="*/ 3702233 w 9854218"/>
              <a:gd name="connsiteY0" fmla="*/ 10176083 h 10287000"/>
              <a:gd name="connsiteX1" fmla="*/ 3789992 w 9854218"/>
              <a:gd name="connsiteY1" fmla="*/ 10255622 h 10287000"/>
              <a:gd name="connsiteX2" fmla="*/ 3816186 w 9854218"/>
              <a:gd name="connsiteY2" fmla="*/ 10287000 h 10287000"/>
              <a:gd name="connsiteX3" fmla="*/ 3772988 w 9854218"/>
              <a:gd name="connsiteY3" fmla="*/ 10287000 h 10287000"/>
              <a:gd name="connsiteX4" fmla="*/ 3756533 w 9854218"/>
              <a:gd name="connsiteY4" fmla="*/ 10269543 h 10287000"/>
              <a:gd name="connsiteX5" fmla="*/ 3678386 w 9854218"/>
              <a:gd name="connsiteY5" fmla="*/ 10176729 h 10287000"/>
              <a:gd name="connsiteX6" fmla="*/ 3702233 w 9854218"/>
              <a:gd name="connsiteY6" fmla="*/ 10176083 h 10287000"/>
              <a:gd name="connsiteX7" fmla="*/ 3705923 w 9854218"/>
              <a:gd name="connsiteY7" fmla="*/ 10030618 h 10287000"/>
              <a:gd name="connsiteX8" fmla="*/ 3847970 w 9854218"/>
              <a:gd name="connsiteY8" fmla="*/ 10176154 h 10287000"/>
              <a:gd name="connsiteX9" fmla="*/ 3959456 w 9854218"/>
              <a:gd name="connsiteY9" fmla="*/ 10287000 h 10287000"/>
              <a:gd name="connsiteX10" fmla="*/ 3904190 w 9854218"/>
              <a:gd name="connsiteY10" fmla="*/ 10287000 h 10287000"/>
              <a:gd name="connsiteX11" fmla="*/ 3902490 w 9854218"/>
              <a:gd name="connsiteY11" fmla="*/ 10285437 h 10287000"/>
              <a:gd name="connsiteX12" fmla="*/ 3829493 w 9854218"/>
              <a:gd name="connsiteY12" fmla="*/ 10224459 h 10287000"/>
              <a:gd name="connsiteX13" fmla="*/ 3705923 w 9854218"/>
              <a:gd name="connsiteY13" fmla="*/ 10030618 h 10287000"/>
              <a:gd name="connsiteX14" fmla="*/ 1244332 w 9854218"/>
              <a:gd name="connsiteY14" fmla="*/ 9732028 h 10287000"/>
              <a:gd name="connsiteX15" fmla="*/ 1244333 w 9854218"/>
              <a:gd name="connsiteY15" fmla="*/ 9742350 h 10287000"/>
              <a:gd name="connsiteX16" fmla="*/ 1244333 w 9854218"/>
              <a:gd name="connsiteY16" fmla="*/ 9752674 h 10287000"/>
              <a:gd name="connsiteX17" fmla="*/ 1234499 w 9854218"/>
              <a:gd name="connsiteY17" fmla="*/ 9744334 h 10287000"/>
              <a:gd name="connsiteX18" fmla="*/ 1234001 w 9854218"/>
              <a:gd name="connsiteY18" fmla="*/ 9742350 h 10287000"/>
              <a:gd name="connsiteX19" fmla="*/ 1244332 w 9854218"/>
              <a:gd name="connsiteY19" fmla="*/ 9732028 h 10287000"/>
              <a:gd name="connsiteX20" fmla="*/ 3569508 w 9854218"/>
              <a:gd name="connsiteY20" fmla="*/ 9650436 h 10287000"/>
              <a:gd name="connsiteX21" fmla="*/ 3581998 w 9854218"/>
              <a:gd name="connsiteY21" fmla="*/ 9662421 h 10287000"/>
              <a:gd name="connsiteX22" fmla="*/ 3570923 w 9854218"/>
              <a:gd name="connsiteY22" fmla="*/ 9656094 h 10287000"/>
              <a:gd name="connsiteX23" fmla="*/ 3568812 w 9854218"/>
              <a:gd name="connsiteY23" fmla="*/ 9649767 h 10287000"/>
              <a:gd name="connsiteX24" fmla="*/ 3569340 w 9854218"/>
              <a:gd name="connsiteY24" fmla="*/ 9649768 h 10287000"/>
              <a:gd name="connsiteX25" fmla="*/ 3569508 w 9854218"/>
              <a:gd name="connsiteY25" fmla="*/ 9650436 h 10287000"/>
              <a:gd name="connsiteX26" fmla="*/ 3733836 w 9854218"/>
              <a:gd name="connsiteY26" fmla="*/ 9636734 h 10287000"/>
              <a:gd name="connsiteX27" fmla="*/ 3746490 w 9854218"/>
              <a:gd name="connsiteY27" fmla="*/ 9649767 h 10287000"/>
              <a:gd name="connsiteX28" fmla="*/ 3733838 w 9854218"/>
              <a:gd name="connsiteY28" fmla="*/ 9637113 h 10287000"/>
              <a:gd name="connsiteX29" fmla="*/ 3494952 w 9854218"/>
              <a:gd name="connsiteY29" fmla="*/ 9551220 h 10287000"/>
              <a:gd name="connsiteX30" fmla="*/ 3496187 w 9854218"/>
              <a:gd name="connsiteY30" fmla="*/ 9552490 h 10287000"/>
              <a:gd name="connsiteX31" fmla="*/ 3504850 w 9854218"/>
              <a:gd name="connsiteY31" fmla="*/ 9560888 h 10287000"/>
              <a:gd name="connsiteX32" fmla="*/ 3499745 w 9854218"/>
              <a:gd name="connsiteY32" fmla="*/ 9559612 h 10287000"/>
              <a:gd name="connsiteX33" fmla="*/ 3455460 w 9854218"/>
              <a:gd name="connsiteY33" fmla="*/ 9510579 h 10287000"/>
              <a:gd name="connsiteX34" fmla="*/ 3480766 w 9854218"/>
              <a:gd name="connsiteY34" fmla="*/ 9535886 h 10287000"/>
              <a:gd name="connsiteX35" fmla="*/ 3493421 w 9854218"/>
              <a:gd name="connsiteY35" fmla="*/ 9548540 h 10287000"/>
              <a:gd name="connsiteX36" fmla="*/ 3494952 w 9854218"/>
              <a:gd name="connsiteY36" fmla="*/ 9551220 h 10287000"/>
              <a:gd name="connsiteX37" fmla="*/ 3392190 w 9854218"/>
              <a:gd name="connsiteY37" fmla="*/ 9409350 h 10287000"/>
              <a:gd name="connsiteX38" fmla="*/ 3404846 w 9854218"/>
              <a:gd name="connsiteY38" fmla="*/ 9409350 h 10287000"/>
              <a:gd name="connsiteX39" fmla="*/ 3417497 w 9854218"/>
              <a:gd name="connsiteY39" fmla="*/ 9409350 h 10287000"/>
              <a:gd name="connsiteX40" fmla="*/ 3797105 w 9854218"/>
              <a:gd name="connsiteY40" fmla="*/ 9738340 h 10287000"/>
              <a:gd name="connsiteX41" fmla="*/ 3809762 w 9854218"/>
              <a:gd name="connsiteY41" fmla="*/ 9738340 h 10287000"/>
              <a:gd name="connsiteX42" fmla="*/ 3835066 w 9854218"/>
              <a:gd name="connsiteY42" fmla="*/ 9776301 h 10287000"/>
              <a:gd name="connsiteX43" fmla="*/ 3873026 w 9854218"/>
              <a:gd name="connsiteY43" fmla="*/ 9801610 h 10287000"/>
              <a:gd name="connsiteX44" fmla="*/ 3910990 w 9854218"/>
              <a:gd name="connsiteY44" fmla="*/ 9839571 h 10287000"/>
              <a:gd name="connsiteX45" fmla="*/ 3936296 w 9854218"/>
              <a:gd name="connsiteY45" fmla="*/ 9852222 h 10287000"/>
              <a:gd name="connsiteX46" fmla="*/ 3961601 w 9854218"/>
              <a:gd name="connsiteY46" fmla="*/ 9877532 h 10287000"/>
              <a:gd name="connsiteX47" fmla="*/ 3999564 w 9854218"/>
              <a:gd name="connsiteY47" fmla="*/ 9902836 h 10287000"/>
              <a:gd name="connsiteX48" fmla="*/ 4113444 w 9854218"/>
              <a:gd name="connsiteY48" fmla="*/ 10004066 h 10287000"/>
              <a:gd name="connsiteX49" fmla="*/ 4176716 w 9854218"/>
              <a:gd name="connsiteY49" fmla="*/ 10054680 h 10287000"/>
              <a:gd name="connsiteX50" fmla="*/ 4239982 w 9854218"/>
              <a:gd name="connsiteY50" fmla="*/ 10105293 h 10287000"/>
              <a:gd name="connsiteX51" fmla="*/ 4341209 w 9854218"/>
              <a:gd name="connsiteY51" fmla="*/ 10181214 h 10287000"/>
              <a:gd name="connsiteX52" fmla="*/ 4328555 w 9854218"/>
              <a:gd name="connsiteY52" fmla="*/ 10143254 h 10287000"/>
              <a:gd name="connsiteX53" fmla="*/ 4328555 w 9854218"/>
              <a:gd name="connsiteY53" fmla="*/ 10155908 h 10287000"/>
              <a:gd name="connsiteX54" fmla="*/ 4391824 w 9854218"/>
              <a:gd name="connsiteY54" fmla="*/ 10181214 h 10287000"/>
              <a:gd name="connsiteX55" fmla="*/ 4391824 w 9854218"/>
              <a:gd name="connsiteY55" fmla="*/ 10168562 h 10287000"/>
              <a:gd name="connsiteX56" fmla="*/ 4404478 w 9854218"/>
              <a:gd name="connsiteY56" fmla="*/ 10168562 h 10287000"/>
              <a:gd name="connsiteX57" fmla="*/ 4404476 w 9854218"/>
              <a:gd name="connsiteY57" fmla="*/ 10181214 h 10287000"/>
              <a:gd name="connsiteX58" fmla="*/ 4417134 w 9854218"/>
              <a:gd name="connsiteY58" fmla="*/ 10193868 h 10287000"/>
              <a:gd name="connsiteX59" fmla="*/ 4504126 w 9854218"/>
              <a:gd name="connsiteY59" fmla="*/ 10246062 h 10287000"/>
              <a:gd name="connsiteX60" fmla="*/ 4555560 w 9854218"/>
              <a:gd name="connsiteY60" fmla="*/ 10287000 h 10287000"/>
              <a:gd name="connsiteX61" fmla="*/ 4347497 w 9854218"/>
              <a:gd name="connsiteY61" fmla="*/ 10287000 h 10287000"/>
              <a:gd name="connsiteX62" fmla="*/ 4341209 w 9854218"/>
              <a:gd name="connsiteY62" fmla="*/ 10282443 h 10287000"/>
              <a:gd name="connsiteX63" fmla="*/ 4088141 w 9854218"/>
              <a:gd name="connsiteY63" fmla="*/ 10105290 h 10287000"/>
              <a:gd name="connsiteX64" fmla="*/ 4088136 w 9854218"/>
              <a:gd name="connsiteY64" fmla="*/ 10092639 h 10287000"/>
              <a:gd name="connsiteX65" fmla="*/ 3974256 w 9854218"/>
              <a:gd name="connsiteY65" fmla="*/ 10004066 h 10287000"/>
              <a:gd name="connsiteX66" fmla="*/ 3974255 w 9854218"/>
              <a:gd name="connsiteY66" fmla="*/ 9991412 h 10287000"/>
              <a:gd name="connsiteX67" fmla="*/ 3974255 w 9854218"/>
              <a:gd name="connsiteY67" fmla="*/ 9978758 h 10287000"/>
              <a:gd name="connsiteX68" fmla="*/ 3961601 w 9854218"/>
              <a:gd name="connsiteY68" fmla="*/ 9966108 h 10287000"/>
              <a:gd name="connsiteX69" fmla="*/ 3948950 w 9854218"/>
              <a:gd name="connsiteY69" fmla="*/ 9953451 h 10287000"/>
              <a:gd name="connsiteX70" fmla="*/ 3936296 w 9854218"/>
              <a:gd name="connsiteY70" fmla="*/ 9953451 h 10287000"/>
              <a:gd name="connsiteX71" fmla="*/ 3948952 w 9854218"/>
              <a:gd name="connsiteY71" fmla="*/ 9966104 h 10287000"/>
              <a:gd name="connsiteX72" fmla="*/ 3961601 w 9854218"/>
              <a:gd name="connsiteY72" fmla="*/ 9978758 h 10287000"/>
              <a:gd name="connsiteX73" fmla="*/ 3948950 w 9854218"/>
              <a:gd name="connsiteY73" fmla="*/ 9991412 h 10287000"/>
              <a:gd name="connsiteX74" fmla="*/ 3835066 w 9854218"/>
              <a:gd name="connsiteY74" fmla="*/ 9890182 h 10287000"/>
              <a:gd name="connsiteX75" fmla="*/ 3822413 w 9854218"/>
              <a:gd name="connsiteY75" fmla="*/ 9877532 h 10287000"/>
              <a:gd name="connsiteX76" fmla="*/ 3822416 w 9854218"/>
              <a:gd name="connsiteY76" fmla="*/ 9864876 h 10287000"/>
              <a:gd name="connsiteX77" fmla="*/ 3784448 w 9854218"/>
              <a:gd name="connsiteY77" fmla="*/ 9826916 h 10287000"/>
              <a:gd name="connsiteX78" fmla="*/ 3771798 w 9854218"/>
              <a:gd name="connsiteY78" fmla="*/ 9814262 h 10287000"/>
              <a:gd name="connsiteX79" fmla="*/ 3759143 w 9854218"/>
              <a:gd name="connsiteY79" fmla="*/ 9788956 h 10287000"/>
              <a:gd name="connsiteX80" fmla="*/ 3733834 w 9854218"/>
              <a:gd name="connsiteY80" fmla="*/ 9763647 h 10287000"/>
              <a:gd name="connsiteX81" fmla="*/ 3721186 w 9854218"/>
              <a:gd name="connsiteY81" fmla="*/ 9763647 h 10287000"/>
              <a:gd name="connsiteX82" fmla="*/ 3721187 w 9854218"/>
              <a:gd name="connsiteY82" fmla="*/ 9750996 h 10287000"/>
              <a:gd name="connsiteX83" fmla="*/ 3708530 w 9854218"/>
              <a:gd name="connsiteY83" fmla="*/ 9750996 h 10287000"/>
              <a:gd name="connsiteX84" fmla="*/ 3670571 w 9854218"/>
              <a:gd name="connsiteY84" fmla="*/ 9713032 h 10287000"/>
              <a:gd name="connsiteX85" fmla="*/ 3683226 w 9854218"/>
              <a:gd name="connsiteY85" fmla="*/ 9713036 h 10287000"/>
              <a:gd name="connsiteX86" fmla="*/ 3556684 w 9854218"/>
              <a:gd name="connsiteY86" fmla="*/ 9573846 h 10287000"/>
              <a:gd name="connsiteX87" fmla="*/ 3534545 w 9854218"/>
              <a:gd name="connsiteY87" fmla="*/ 9589662 h 10287000"/>
              <a:gd name="connsiteX88" fmla="*/ 3531419 w 9854218"/>
              <a:gd name="connsiteY88" fmla="*/ 9586632 h 10287000"/>
              <a:gd name="connsiteX89" fmla="*/ 3531382 w 9854218"/>
              <a:gd name="connsiteY89" fmla="*/ 9586500 h 10287000"/>
              <a:gd name="connsiteX90" fmla="*/ 3531150 w 9854218"/>
              <a:gd name="connsiteY90" fmla="*/ 9586378 h 10287000"/>
              <a:gd name="connsiteX91" fmla="*/ 3504850 w 9854218"/>
              <a:gd name="connsiteY91" fmla="*/ 9560888 h 10287000"/>
              <a:gd name="connsiteX92" fmla="*/ 3506069 w 9854218"/>
              <a:gd name="connsiteY92" fmla="*/ 9561192 h 10287000"/>
              <a:gd name="connsiteX93" fmla="*/ 3518723 w 9854218"/>
              <a:gd name="connsiteY93" fmla="*/ 9573846 h 10287000"/>
              <a:gd name="connsiteX94" fmla="*/ 3531383 w 9854218"/>
              <a:gd name="connsiteY94" fmla="*/ 9573843 h 10287000"/>
              <a:gd name="connsiteX95" fmla="*/ 3531382 w 9854218"/>
              <a:gd name="connsiteY95" fmla="*/ 9561192 h 10287000"/>
              <a:gd name="connsiteX96" fmla="*/ 3468112 w 9854218"/>
              <a:gd name="connsiteY96" fmla="*/ 9497925 h 10287000"/>
              <a:gd name="connsiteX97" fmla="*/ 3468112 w 9854218"/>
              <a:gd name="connsiteY97" fmla="*/ 9485268 h 10287000"/>
              <a:gd name="connsiteX98" fmla="*/ 3442808 w 9854218"/>
              <a:gd name="connsiteY98" fmla="*/ 9459964 h 10287000"/>
              <a:gd name="connsiteX99" fmla="*/ 3417497 w 9854218"/>
              <a:gd name="connsiteY99" fmla="*/ 9434658 h 10287000"/>
              <a:gd name="connsiteX100" fmla="*/ 3012584 w 9854218"/>
              <a:gd name="connsiteY100" fmla="*/ 9257510 h 10287000"/>
              <a:gd name="connsiteX101" fmla="*/ 3022073 w 9854218"/>
              <a:gd name="connsiteY101" fmla="*/ 9268580 h 10287000"/>
              <a:gd name="connsiteX102" fmla="*/ 3019736 w 9854218"/>
              <a:gd name="connsiteY102" fmla="*/ 9268968 h 10287000"/>
              <a:gd name="connsiteX103" fmla="*/ 2847455 w 9854218"/>
              <a:gd name="connsiteY103" fmla="*/ 8968533 h 10287000"/>
              <a:gd name="connsiteX104" fmla="*/ 2865802 w 9854218"/>
              <a:gd name="connsiteY104" fmla="*/ 8997360 h 10287000"/>
              <a:gd name="connsiteX105" fmla="*/ 2872247 w 9854218"/>
              <a:gd name="connsiteY105" fmla="*/ 9005182 h 10287000"/>
              <a:gd name="connsiteX106" fmla="*/ 2871814 w 9854218"/>
              <a:gd name="connsiteY106" fmla="*/ 9000681 h 10287000"/>
              <a:gd name="connsiteX107" fmla="*/ 2879723 w 9854218"/>
              <a:gd name="connsiteY107" fmla="*/ 8999692 h 10287000"/>
              <a:gd name="connsiteX108" fmla="*/ 2882327 w 9854218"/>
              <a:gd name="connsiteY108" fmla="*/ 9000148 h 10287000"/>
              <a:gd name="connsiteX109" fmla="*/ 2884188 w 9854218"/>
              <a:gd name="connsiteY109" fmla="*/ 8997712 h 10287000"/>
              <a:gd name="connsiteX110" fmla="*/ 2885808 w 9854218"/>
              <a:gd name="connsiteY110" fmla="*/ 9000758 h 10287000"/>
              <a:gd name="connsiteX111" fmla="*/ 2887631 w 9854218"/>
              <a:gd name="connsiteY111" fmla="*/ 9001077 h 10287000"/>
              <a:gd name="connsiteX112" fmla="*/ 2886047 w 9854218"/>
              <a:gd name="connsiteY112" fmla="*/ 8991786 h 10287000"/>
              <a:gd name="connsiteX113" fmla="*/ 2850458 w 9854218"/>
              <a:gd name="connsiteY113" fmla="*/ 8972210 h 10287000"/>
              <a:gd name="connsiteX114" fmla="*/ 1261949 w 9854218"/>
              <a:gd name="connsiteY114" fmla="*/ 8958783 h 10287000"/>
              <a:gd name="connsiteX115" fmla="*/ 1262372 w 9854218"/>
              <a:gd name="connsiteY115" fmla="*/ 8959339 h 10287000"/>
              <a:gd name="connsiteX116" fmla="*/ 1268305 w 9854218"/>
              <a:gd name="connsiteY116" fmla="*/ 8971461 h 10287000"/>
              <a:gd name="connsiteX117" fmla="*/ 1119280 w 9854218"/>
              <a:gd name="connsiteY117" fmla="*/ 8584360 h 10287000"/>
              <a:gd name="connsiteX118" fmla="*/ 1121074 w 9854218"/>
              <a:gd name="connsiteY118" fmla="*/ 8598870 h 10287000"/>
              <a:gd name="connsiteX119" fmla="*/ 1126753 w 9854218"/>
              <a:gd name="connsiteY119" fmla="*/ 8617364 h 10287000"/>
              <a:gd name="connsiteX120" fmla="*/ 1143751 w 9854218"/>
              <a:gd name="connsiteY120" fmla="*/ 8637490 h 10287000"/>
              <a:gd name="connsiteX121" fmla="*/ 1153022 w 9854218"/>
              <a:gd name="connsiteY121" fmla="*/ 8652268 h 10287000"/>
              <a:gd name="connsiteX122" fmla="*/ 993608 w 9854218"/>
              <a:gd name="connsiteY122" fmla="*/ 8563178 h 10287000"/>
              <a:gd name="connsiteX123" fmla="*/ 1001044 w 9854218"/>
              <a:gd name="connsiteY123" fmla="*/ 8596624 h 10287000"/>
              <a:gd name="connsiteX124" fmla="*/ 978638 w 9854218"/>
              <a:gd name="connsiteY124" fmla="*/ 8602694 h 10287000"/>
              <a:gd name="connsiteX125" fmla="*/ 1150966 w 9854218"/>
              <a:gd name="connsiteY125" fmla="*/ 8955356 h 10287000"/>
              <a:gd name="connsiteX126" fmla="*/ 1276850 w 9854218"/>
              <a:gd name="connsiteY126" fmla="*/ 9118520 h 10287000"/>
              <a:gd name="connsiteX127" fmla="*/ 1396570 w 9854218"/>
              <a:gd name="connsiteY127" fmla="*/ 9312225 h 10287000"/>
              <a:gd name="connsiteX128" fmla="*/ 1368209 w 9854218"/>
              <a:gd name="connsiteY128" fmla="*/ 9242926 h 10287000"/>
              <a:gd name="connsiteX129" fmla="*/ 1398731 w 9854218"/>
              <a:gd name="connsiteY129" fmla="*/ 9249092 h 10287000"/>
              <a:gd name="connsiteX130" fmla="*/ 1424824 w 9854218"/>
              <a:gd name="connsiteY130" fmla="*/ 9291942 h 10287000"/>
              <a:gd name="connsiteX131" fmla="*/ 1437577 w 9854218"/>
              <a:gd name="connsiteY131" fmla="*/ 9308271 h 10287000"/>
              <a:gd name="connsiteX132" fmla="*/ 1426300 w 9854218"/>
              <a:gd name="connsiteY132" fmla="*/ 9285122 h 10287000"/>
              <a:gd name="connsiteX133" fmla="*/ 1398241 w 9854218"/>
              <a:gd name="connsiteY133" fmla="*/ 9227676 h 10287000"/>
              <a:gd name="connsiteX134" fmla="*/ 1399595 w 9854218"/>
              <a:gd name="connsiteY134" fmla="*/ 9228166 h 10287000"/>
              <a:gd name="connsiteX135" fmla="*/ 1358393 w 9854218"/>
              <a:gd name="connsiteY135" fmla="*/ 9155026 h 10287000"/>
              <a:gd name="connsiteX136" fmla="*/ 1318568 w 9854218"/>
              <a:gd name="connsiteY136" fmla="*/ 9121743 h 10287000"/>
              <a:gd name="connsiteX137" fmla="*/ 1090468 w 9854218"/>
              <a:gd name="connsiteY137" fmla="*/ 8795770 h 10287000"/>
              <a:gd name="connsiteX138" fmla="*/ 1049606 w 9854218"/>
              <a:gd name="connsiteY138" fmla="*/ 8674704 h 10287000"/>
              <a:gd name="connsiteX139" fmla="*/ 978416 w 9854218"/>
              <a:gd name="connsiteY139" fmla="*/ 8451138 h 10287000"/>
              <a:gd name="connsiteX140" fmla="*/ 1037843 w 9854218"/>
              <a:gd name="connsiteY140" fmla="*/ 8567380 h 10287000"/>
              <a:gd name="connsiteX141" fmla="*/ 1119851 w 9854218"/>
              <a:gd name="connsiteY141" fmla="*/ 8712051 h 10287000"/>
              <a:gd name="connsiteX142" fmla="*/ 1205537 w 9854218"/>
              <a:gd name="connsiteY142" fmla="*/ 8846256 h 10287000"/>
              <a:gd name="connsiteX143" fmla="*/ 1261949 w 9854218"/>
              <a:gd name="connsiteY143" fmla="*/ 8958783 h 10287000"/>
              <a:gd name="connsiteX144" fmla="*/ 1258343 w 9854218"/>
              <a:gd name="connsiteY144" fmla="*/ 8954042 h 10287000"/>
              <a:gd name="connsiteX145" fmla="*/ 1262950 w 9854218"/>
              <a:gd name="connsiteY145" fmla="*/ 8994056 h 10287000"/>
              <a:gd name="connsiteX146" fmla="*/ 1312042 w 9854218"/>
              <a:gd name="connsiteY146" fmla="*/ 9048618 h 10287000"/>
              <a:gd name="connsiteX147" fmla="*/ 1391452 w 9854218"/>
              <a:gd name="connsiteY147" fmla="*/ 9183502 h 10287000"/>
              <a:gd name="connsiteX148" fmla="*/ 1424497 w 9854218"/>
              <a:gd name="connsiteY148" fmla="*/ 9237166 h 10287000"/>
              <a:gd name="connsiteX149" fmla="*/ 1429220 w 9854218"/>
              <a:gd name="connsiteY149" fmla="*/ 9238874 h 10287000"/>
              <a:gd name="connsiteX150" fmla="*/ 1434265 w 9854218"/>
              <a:gd name="connsiteY150" fmla="*/ 9245505 h 10287000"/>
              <a:gd name="connsiteX151" fmla="*/ 1456580 w 9854218"/>
              <a:gd name="connsiteY151" fmla="*/ 9264154 h 10287000"/>
              <a:gd name="connsiteX152" fmla="*/ 1488438 w 9854218"/>
              <a:gd name="connsiteY152" fmla="*/ 9290780 h 10287000"/>
              <a:gd name="connsiteX153" fmla="*/ 1565340 w 9854218"/>
              <a:gd name="connsiteY153" fmla="*/ 9409190 h 10287000"/>
              <a:gd name="connsiteX154" fmla="*/ 1632974 w 9854218"/>
              <a:gd name="connsiteY154" fmla="*/ 9506312 h 10287000"/>
              <a:gd name="connsiteX155" fmla="*/ 1626314 w 9854218"/>
              <a:gd name="connsiteY155" fmla="*/ 9514282 h 10287000"/>
              <a:gd name="connsiteX156" fmla="*/ 1611659 w 9854218"/>
              <a:gd name="connsiteY156" fmla="*/ 9502036 h 10287000"/>
              <a:gd name="connsiteX157" fmla="*/ 1622706 w 9854218"/>
              <a:gd name="connsiteY157" fmla="*/ 9517170 h 10287000"/>
              <a:gd name="connsiteX158" fmla="*/ 1722140 w 9854218"/>
              <a:gd name="connsiteY158" fmla="*/ 9649444 h 10287000"/>
              <a:gd name="connsiteX159" fmla="*/ 1730402 w 9854218"/>
              <a:gd name="connsiteY159" fmla="*/ 9674248 h 10287000"/>
              <a:gd name="connsiteX160" fmla="*/ 1740784 w 9854218"/>
              <a:gd name="connsiteY160" fmla="*/ 9674248 h 10287000"/>
              <a:gd name="connsiteX161" fmla="*/ 1722140 w 9854218"/>
              <a:gd name="connsiteY161" fmla="*/ 9649444 h 10287000"/>
              <a:gd name="connsiteX162" fmla="*/ 1720020 w 9854218"/>
              <a:gd name="connsiteY162" fmla="*/ 9643092 h 10287000"/>
              <a:gd name="connsiteX163" fmla="*/ 1740782 w 9854218"/>
              <a:gd name="connsiteY163" fmla="*/ 9653476 h 10287000"/>
              <a:gd name="connsiteX164" fmla="*/ 1751162 w 9854218"/>
              <a:gd name="connsiteY164" fmla="*/ 9653476 h 10287000"/>
              <a:gd name="connsiteX165" fmla="*/ 1657852 w 9854218"/>
              <a:gd name="connsiteY165" fmla="*/ 9494422 h 10287000"/>
              <a:gd name="connsiteX166" fmla="*/ 1559534 w 9854218"/>
              <a:gd name="connsiteY166" fmla="*/ 9346986 h 10287000"/>
              <a:gd name="connsiteX167" fmla="*/ 1533182 w 9854218"/>
              <a:gd name="connsiteY167" fmla="*/ 9310760 h 10287000"/>
              <a:gd name="connsiteX168" fmla="*/ 1529318 w 9854218"/>
              <a:gd name="connsiteY168" fmla="*/ 9301674 h 10287000"/>
              <a:gd name="connsiteX169" fmla="*/ 1470966 w 9854218"/>
              <a:gd name="connsiteY169" fmla="*/ 9214168 h 10287000"/>
              <a:gd name="connsiteX170" fmla="*/ 1207861 w 9854218"/>
              <a:gd name="connsiteY170" fmla="*/ 8762176 h 10287000"/>
              <a:gd name="connsiteX171" fmla="*/ 1204783 w 9854218"/>
              <a:gd name="connsiteY171" fmla="*/ 8758706 h 10287000"/>
              <a:gd name="connsiteX172" fmla="*/ 1182371 w 9854218"/>
              <a:gd name="connsiteY172" fmla="*/ 8745052 h 10287000"/>
              <a:gd name="connsiteX173" fmla="*/ 1016593 w 9854218"/>
              <a:gd name="connsiteY173" fmla="*/ 8501824 h 10287000"/>
              <a:gd name="connsiteX174" fmla="*/ 490171 w 9854218"/>
              <a:gd name="connsiteY174" fmla="*/ 8276537 h 10287000"/>
              <a:gd name="connsiteX175" fmla="*/ 583148 w 9854218"/>
              <a:gd name="connsiteY175" fmla="*/ 8524276 h 10287000"/>
              <a:gd name="connsiteX176" fmla="*/ 676129 w 9854218"/>
              <a:gd name="connsiteY176" fmla="*/ 8689440 h 10287000"/>
              <a:gd name="connsiteX177" fmla="*/ 676130 w 9854218"/>
              <a:gd name="connsiteY177" fmla="*/ 8699764 h 10287000"/>
              <a:gd name="connsiteX178" fmla="*/ 686459 w 9854218"/>
              <a:gd name="connsiteY178" fmla="*/ 8710083 h 10287000"/>
              <a:gd name="connsiteX179" fmla="*/ 676129 w 9854218"/>
              <a:gd name="connsiteY179" fmla="*/ 8720408 h 10287000"/>
              <a:gd name="connsiteX180" fmla="*/ 670654 w 9854218"/>
              <a:gd name="connsiteY180" fmla="*/ 8717283 h 10287000"/>
              <a:gd name="connsiteX181" fmla="*/ 665797 w 9854218"/>
              <a:gd name="connsiteY181" fmla="*/ 8710086 h 10287000"/>
              <a:gd name="connsiteX182" fmla="*/ 667090 w 9854218"/>
              <a:gd name="connsiteY182" fmla="*/ 8715248 h 10287000"/>
              <a:gd name="connsiteX183" fmla="*/ 670654 w 9854218"/>
              <a:gd name="connsiteY183" fmla="*/ 8717283 h 10287000"/>
              <a:gd name="connsiteX184" fmla="*/ 689203 w 9854218"/>
              <a:gd name="connsiteY184" fmla="*/ 8744763 h 10287000"/>
              <a:gd name="connsiteX185" fmla="*/ 769109 w 9854218"/>
              <a:gd name="connsiteY185" fmla="*/ 8885571 h 10287000"/>
              <a:gd name="connsiteX186" fmla="*/ 779438 w 9854218"/>
              <a:gd name="connsiteY186" fmla="*/ 8906216 h 10287000"/>
              <a:gd name="connsiteX187" fmla="*/ 789766 w 9854218"/>
              <a:gd name="connsiteY187" fmla="*/ 8916537 h 10287000"/>
              <a:gd name="connsiteX188" fmla="*/ 779437 w 9854218"/>
              <a:gd name="connsiteY188" fmla="*/ 8937183 h 10287000"/>
              <a:gd name="connsiteX189" fmla="*/ 820763 w 9854218"/>
              <a:gd name="connsiteY189" fmla="*/ 8988798 h 10287000"/>
              <a:gd name="connsiteX190" fmla="*/ 1027381 w 9854218"/>
              <a:gd name="connsiteY190" fmla="*/ 9401702 h 10287000"/>
              <a:gd name="connsiteX191" fmla="*/ 1017050 w 9854218"/>
              <a:gd name="connsiteY191" fmla="*/ 9387624 h 10287000"/>
              <a:gd name="connsiteX192" fmla="*/ 1017052 w 9854218"/>
              <a:gd name="connsiteY192" fmla="*/ 9381058 h 10287000"/>
              <a:gd name="connsiteX193" fmla="*/ 1006720 w 9854218"/>
              <a:gd name="connsiteY193" fmla="*/ 9370732 h 10287000"/>
              <a:gd name="connsiteX194" fmla="*/ 1013176 w 9854218"/>
              <a:gd name="connsiteY194" fmla="*/ 9382348 h 10287000"/>
              <a:gd name="connsiteX195" fmla="*/ 1017050 w 9854218"/>
              <a:gd name="connsiteY195" fmla="*/ 9387624 h 10287000"/>
              <a:gd name="connsiteX196" fmla="*/ 1017052 w 9854218"/>
              <a:gd name="connsiteY196" fmla="*/ 9391383 h 10287000"/>
              <a:gd name="connsiteX197" fmla="*/ 1027381 w 9854218"/>
              <a:gd name="connsiteY197" fmla="*/ 9412026 h 10287000"/>
              <a:gd name="connsiteX198" fmla="*/ 1017050 w 9854218"/>
              <a:gd name="connsiteY198" fmla="*/ 9412023 h 10287000"/>
              <a:gd name="connsiteX199" fmla="*/ 1008526 w 9854218"/>
              <a:gd name="connsiteY199" fmla="*/ 9402288 h 10287000"/>
              <a:gd name="connsiteX200" fmla="*/ 1006721 w 9854218"/>
              <a:gd name="connsiteY200" fmla="*/ 9391380 h 10287000"/>
              <a:gd name="connsiteX201" fmla="*/ 1008011 w 9854218"/>
              <a:gd name="connsiteY201" fmla="*/ 9401702 h 10287000"/>
              <a:gd name="connsiteX202" fmla="*/ 1008526 w 9854218"/>
              <a:gd name="connsiteY202" fmla="*/ 9402288 h 10287000"/>
              <a:gd name="connsiteX203" fmla="*/ 1010108 w 9854218"/>
              <a:gd name="connsiteY203" fmla="*/ 9411862 h 10287000"/>
              <a:gd name="connsiteX204" fmla="*/ 1037713 w 9854218"/>
              <a:gd name="connsiteY204" fmla="*/ 9494604 h 10287000"/>
              <a:gd name="connsiteX205" fmla="*/ 1037713 w 9854218"/>
              <a:gd name="connsiteY205" fmla="*/ 9484281 h 10287000"/>
              <a:gd name="connsiteX206" fmla="*/ 1048045 w 9854218"/>
              <a:gd name="connsiteY206" fmla="*/ 9504932 h 10287000"/>
              <a:gd name="connsiteX207" fmla="*/ 1058374 w 9854218"/>
              <a:gd name="connsiteY207" fmla="*/ 9515253 h 10287000"/>
              <a:gd name="connsiteX208" fmla="*/ 1192031 w 9854218"/>
              <a:gd name="connsiteY208" fmla="*/ 9708318 h 10287000"/>
              <a:gd name="connsiteX209" fmla="*/ 1234499 w 9854218"/>
              <a:gd name="connsiteY209" fmla="*/ 9744334 h 10287000"/>
              <a:gd name="connsiteX210" fmla="*/ 1235294 w 9854218"/>
              <a:gd name="connsiteY210" fmla="*/ 9747512 h 10287000"/>
              <a:gd name="connsiteX211" fmla="*/ 1244333 w 9854218"/>
              <a:gd name="connsiteY211" fmla="*/ 9752674 h 10287000"/>
              <a:gd name="connsiteX212" fmla="*/ 1254664 w 9854218"/>
              <a:gd name="connsiteY212" fmla="*/ 9762996 h 10287000"/>
              <a:gd name="connsiteX213" fmla="*/ 1306319 w 9854218"/>
              <a:gd name="connsiteY213" fmla="*/ 9814608 h 10287000"/>
              <a:gd name="connsiteX214" fmla="*/ 1285657 w 9854218"/>
              <a:gd name="connsiteY214" fmla="*/ 9804284 h 10287000"/>
              <a:gd name="connsiteX215" fmla="*/ 1285658 w 9854218"/>
              <a:gd name="connsiteY215" fmla="*/ 9814605 h 10287000"/>
              <a:gd name="connsiteX216" fmla="*/ 1285658 w 9854218"/>
              <a:gd name="connsiteY216" fmla="*/ 9824930 h 10287000"/>
              <a:gd name="connsiteX217" fmla="*/ 1275326 w 9854218"/>
              <a:gd name="connsiteY217" fmla="*/ 9814608 h 10287000"/>
              <a:gd name="connsiteX218" fmla="*/ 1316651 w 9854218"/>
              <a:gd name="connsiteY218" fmla="*/ 9886866 h 10287000"/>
              <a:gd name="connsiteX219" fmla="*/ 1316650 w 9854218"/>
              <a:gd name="connsiteY219" fmla="*/ 9876544 h 10287000"/>
              <a:gd name="connsiteX220" fmla="*/ 1306318 w 9854218"/>
              <a:gd name="connsiteY220" fmla="*/ 9866220 h 10287000"/>
              <a:gd name="connsiteX221" fmla="*/ 1306319 w 9854218"/>
              <a:gd name="connsiteY221" fmla="*/ 9855898 h 10287000"/>
              <a:gd name="connsiteX222" fmla="*/ 1326982 w 9854218"/>
              <a:gd name="connsiteY222" fmla="*/ 9876542 h 10287000"/>
              <a:gd name="connsiteX223" fmla="*/ 1337312 w 9854218"/>
              <a:gd name="connsiteY223" fmla="*/ 9886866 h 10287000"/>
              <a:gd name="connsiteX224" fmla="*/ 1430291 w 9854218"/>
              <a:gd name="connsiteY224" fmla="*/ 9959126 h 10287000"/>
              <a:gd name="connsiteX225" fmla="*/ 1502608 w 9854218"/>
              <a:gd name="connsiteY225" fmla="*/ 10082998 h 10287000"/>
              <a:gd name="connsiteX226" fmla="*/ 1512938 w 9854218"/>
              <a:gd name="connsiteY226" fmla="*/ 10082996 h 10287000"/>
              <a:gd name="connsiteX227" fmla="*/ 1523272 w 9854218"/>
              <a:gd name="connsiteY227" fmla="*/ 10103638 h 10287000"/>
              <a:gd name="connsiteX228" fmla="*/ 1533602 w 9854218"/>
              <a:gd name="connsiteY228" fmla="*/ 10103642 h 10287000"/>
              <a:gd name="connsiteX229" fmla="*/ 1533600 w 9854218"/>
              <a:gd name="connsiteY229" fmla="*/ 10113968 h 10287000"/>
              <a:gd name="connsiteX230" fmla="*/ 1585256 w 9854218"/>
              <a:gd name="connsiteY230" fmla="*/ 10175902 h 10287000"/>
              <a:gd name="connsiteX231" fmla="*/ 1554262 w 9854218"/>
              <a:gd name="connsiteY231" fmla="*/ 10165578 h 10287000"/>
              <a:gd name="connsiteX232" fmla="*/ 1554263 w 9854218"/>
              <a:gd name="connsiteY232" fmla="*/ 10175902 h 10287000"/>
              <a:gd name="connsiteX233" fmla="*/ 1543931 w 9854218"/>
              <a:gd name="connsiteY233" fmla="*/ 10165578 h 10287000"/>
              <a:gd name="connsiteX234" fmla="*/ 1533600 w 9854218"/>
              <a:gd name="connsiteY234" fmla="*/ 10165576 h 10287000"/>
              <a:gd name="connsiteX235" fmla="*/ 1605917 w 9854218"/>
              <a:gd name="connsiteY235" fmla="*/ 10248159 h 10287000"/>
              <a:gd name="connsiteX236" fmla="*/ 1626580 w 9854218"/>
              <a:gd name="connsiteY236" fmla="*/ 10227514 h 10287000"/>
              <a:gd name="connsiteX237" fmla="*/ 1705960 w 9854218"/>
              <a:gd name="connsiteY237" fmla="*/ 10287000 h 10287000"/>
              <a:gd name="connsiteX238" fmla="*/ 1582592 w 9854218"/>
              <a:gd name="connsiteY238" fmla="*/ 10287000 h 10287000"/>
              <a:gd name="connsiteX239" fmla="*/ 1543931 w 9854218"/>
              <a:gd name="connsiteY239" fmla="*/ 10237834 h 10287000"/>
              <a:gd name="connsiteX240" fmla="*/ 1430290 w 9854218"/>
              <a:gd name="connsiteY240" fmla="*/ 10093320 h 10287000"/>
              <a:gd name="connsiteX241" fmla="*/ 1275326 w 9854218"/>
              <a:gd name="connsiteY241" fmla="*/ 9897192 h 10287000"/>
              <a:gd name="connsiteX242" fmla="*/ 1151353 w 9854218"/>
              <a:gd name="connsiteY242" fmla="*/ 9690735 h 10287000"/>
              <a:gd name="connsiteX243" fmla="*/ 1048043 w 9854218"/>
              <a:gd name="connsiteY243" fmla="*/ 9525574 h 10287000"/>
              <a:gd name="connsiteX244" fmla="*/ 1037713 w 9854218"/>
              <a:gd name="connsiteY244" fmla="*/ 9515253 h 10287000"/>
              <a:gd name="connsiteX245" fmla="*/ 1027381 w 9854218"/>
              <a:gd name="connsiteY245" fmla="*/ 9494606 h 10287000"/>
              <a:gd name="connsiteX246" fmla="*/ 800101 w 9854218"/>
              <a:gd name="connsiteY246" fmla="*/ 9071380 h 10287000"/>
              <a:gd name="connsiteX247" fmla="*/ 769108 w 9854218"/>
              <a:gd name="connsiteY247" fmla="*/ 9102346 h 10287000"/>
              <a:gd name="connsiteX248" fmla="*/ 717451 w 9854218"/>
              <a:gd name="connsiteY248" fmla="*/ 9050732 h 10287000"/>
              <a:gd name="connsiteX249" fmla="*/ 727783 w 9854218"/>
              <a:gd name="connsiteY249" fmla="*/ 9071378 h 10287000"/>
              <a:gd name="connsiteX250" fmla="*/ 738113 w 9854218"/>
              <a:gd name="connsiteY250" fmla="*/ 9092025 h 10287000"/>
              <a:gd name="connsiteX251" fmla="*/ 727783 w 9854218"/>
              <a:gd name="connsiteY251" fmla="*/ 9081700 h 10287000"/>
              <a:gd name="connsiteX252" fmla="*/ 717451 w 9854218"/>
              <a:gd name="connsiteY252" fmla="*/ 9061056 h 10287000"/>
              <a:gd name="connsiteX253" fmla="*/ 707120 w 9854218"/>
              <a:gd name="connsiteY253" fmla="*/ 9050734 h 10287000"/>
              <a:gd name="connsiteX254" fmla="*/ 676127 w 9854218"/>
              <a:gd name="connsiteY254" fmla="*/ 8999120 h 10287000"/>
              <a:gd name="connsiteX255" fmla="*/ 676127 w 9854218"/>
              <a:gd name="connsiteY255" fmla="*/ 8988798 h 10287000"/>
              <a:gd name="connsiteX256" fmla="*/ 676127 w 9854218"/>
              <a:gd name="connsiteY256" fmla="*/ 8978474 h 10287000"/>
              <a:gd name="connsiteX257" fmla="*/ 683875 w 9854218"/>
              <a:gd name="connsiteY257" fmla="*/ 8978474 h 10287000"/>
              <a:gd name="connsiteX258" fmla="*/ 686458 w 9854218"/>
              <a:gd name="connsiteY258" fmla="*/ 8988795 h 10287000"/>
              <a:gd name="connsiteX259" fmla="*/ 686458 w 9854218"/>
              <a:gd name="connsiteY259" fmla="*/ 8978476 h 10287000"/>
              <a:gd name="connsiteX260" fmla="*/ 683875 w 9854218"/>
              <a:gd name="connsiteY260" fmla="*/ 8978474 h 10287000"/>
              <a:gd name="connsiteX261" fmla="*/ 681293 w 9854218"/>
              <a:gd name="connsiteY261" fmla="*/ 8968152 h 10287000"/>
              <a:gd name="connsiteX262" fmla="*/ 676127 w 9854218"/>
              <a:gd name="connsiteY262" fmla="*/ 8947508 h 10287000"/>
              <a:gd name="connsiteX263" fmla="*/ 727783 w 9854218"/>
              <a:gd name="connsiteY263" fmla="*/ 8978476 h 10287000"/>
              <a:gd name="connsiteX264" fmla="*/ 707120 w 9854218"/>
              <a:gd name="connsiteY264" fmla="*/ 8895896 h 10287000"/>
              <a:gd name="connsiteX265" fmla="*/ 717451 w 9854218"/>
              <a:gd name="connsiteY265" fmla="*/ 8885571 h 10287000"/>
              <a:gd name="connsiteX266" fmla="*/ 707120 w 9854218"/>
              <a:gd name="connsiteY266" fmla="*/ 8885571 h 10287000"/>
              <a:gd name="connsiteX267" fmla="*/ 707120 w 9854218"/>
              <a:gd name="connsiteY267" fmla="*/ 8875250 h 10287000"/>
              <a:gd name="connsiteX268" fmla="*/ 707122 w 9854218"/>
              <a:gd name="connsiteY268" fmla="*/ 8864925 h 10287000"/>
              <a:gd name="connsiteX269" fmla="*/ 707123 w 9854218"/>
              <a:gd name="connsiteY269" fmla="*/ 8854604 h 10287000"/>
              <a:gd name="connsiteX270" fmla="*/ 645137 w 9854218"/>
              <a:gd name="connsiteY270" fmla="*/ 8699764 h 10287000"/>
              <a:gd name="connsiteX271" fmla="*/ 655465 w 9854218"/>
              <a:gd name="connsiteY271" fmla="*/ 8699762 h 10287000"/>
              <a:gd name="connsiteX272" fmla="*/ 645136 w 9854218"/>
              <a:gd name="connsiteY272" fmla="*/ 8689440 h 10287000"/>
              <a:gd name="connsiteX273" fmla="*/ 624473 w 9854218"/>
              <a:gd name="connsiteY273" fmla="*/ 8658474 h 10287000"/>
              <a:gd name="connsiteX274" fmla="*/ 634804 w 9854218"/>
              <a:gd name="connsiteY274" fmla="*/ 8648150 h 10287000"/>
              <a:gd name="connsiteX275" fmla="*/ 541826 w 9854218"/>
              <a:gd name="connsiteY275" fmla="*/ 8493312 h 10287000"/>
              <a:gd name="connsiteX276" fmla="*/ 490171 w 9854218"/>
              <a:gd name="connsiteY276" fmla="*/ 8276537 h 10287000"/>
              <a:gd name="connsiteX277" fmla="*/ 806632 w 9854218"/>
              <a:gd name="connsiteY277" fmla="*/ 8255612 h 10287000"/>
              <a:gd name="connsiteX278" fmla="*/ 850907 w 9854218"/>
              <a:gd name="connsiteY278" fmla="*/ 8343801 h 10287000"/>
              <a:gd name="connsiteX279" fmla="*/ 935992 w 9854218"/>
              <a:gd name="connsiteY279" fmla="*/ 8551696 h 10287000"/>
              <a:gd name="connsiteX280" fmla="*/ 969526 w 9854218"/>
              <a:gd name="connsiteY280" fmla="*/ 8533143 h 10287000"/>
              <a:gd name="connsiteX281" fmla="*/ 976687 w 9854218"/>
              <a:gd name="connsiteY281" fmla="*/ 8531121 h 10287000"/>
              <a:gd name="connsiteX282" fmla="*/ 917057 w 9854218"/>
              <a:gd name="connsiteY282" fmla="*/ 8420546 h 10287000"/>
              <a:gd name="connsiteX283" fmla="*/ 844099 w 9854218"/>
              <a:gd name="connsiteY283" fmla="*/ 8265042 h 10287000"/>
              <a:gd name="connsiteX284" fmla="*/ 808037 w 9854218"/>
              <a:gd name="connsiteY284" fmla="*/ 8255841 h 10287000"/>
              <a:gd name="connsiteX285" fmla="*/ 2503470 w 9854218"/>
              <a:gd name="connsiteY285" fmla="*/ 8056143 h 10287000"/>
              <a:gd name="connsiteX286" fmla="*/ 2519093 w 9854218"/>
              <a:gd name="connsiteY286" fmla="*/ 8080730 h 10287000"/>
              <a:gd name="connsiteX287" fmla="*/ 2503277 w 9854218"/>
              <a:gd name="connsiteY287" fmla="*/ 8057009 h 10287000"/>
              <a:gd name="connsiteX288" fmla="*/ 2503470 w 9854218"/>
              <a:gd name="connsiteY288" fmla="*/ 8056143 h 10287000"/>
              <a:gd name="connsiteX289" fmla="*/ 764668 w 9854218"/>
              <a:gd name="connsiteY289" fmla="*/ 8009342 h 10287000"/>
              <a:gd name="connsiteX290" fmla="*/ 763417 w 9854218"/>
              <a:gd name="connsiteY290" fmla="*/ 8021661 h 10287000"/>
              <a:gd name="connsiteX291" fmla="*/ 834965 w 9854218"/>
              <a:gd name="connsiteY291" fmla="*/ 8162667 h 10287000"/>
              <a:gd name="connsiteX292" fmla="*/ 931577 w 9854218"/>
              <a:gd name="connsiteY292" fmla="*/ 8419358 h 10287000"/>
              <a:gd name="connsiteX293" fmla="*/ 948700 w 9854218"/>
              <a:gd name="connsiteY293" fmla="*/ 8415056 h 10287000"/>
              <a:gd name="connsiteX294" fmla="*/ 953120 w 9854218"/>
              <a:gd name="connsiteY294" fmla="*/ 8415668 h 10287000"/>
              <a:gd name="connsiteX295" fmla="*/ 913409 w 9854218"/>
              <a:gd name="connsiteY295" fmla="*/ 8298012 h 10287000"/>
              <a:gd name="connsiteX296" fmla="*/ 780862 w 9854218"/>
              <a:gd name="connsiteY296" fmla="*/ 8043854 h 10287000"/>
              <a:gd name="connsiteX297" fmla="*/ 2215406 w 9854218"/>
              <a:gd name="connsiteY297" fmla="*/ 7954197 h 10287000"/>
              <a:gd name="connsiteX298" fmla="*/ 2228060 w 9854218"/>
              <a:gd name="connsiteY298" fmla="*/ 7966851 h 10287000"/>
              <a:gd name="connsiteX299" fmla="*/ 2215406 w 9854218"/>
              <a:gd name="connsiteY299" fmla="*/ 7954197 h 10287000"/>
              <a:gd name="connsiteX300" fmla="*/ 3442472 w 9854218"/>
              <a:gd name="connsiteY300" fmla="*/ 7922889 h 10287000"/>
              <a:gd name="connsiteX301" fmla="*/ 3452306 w 9854218"/>
              <a:gd name="connsiteY301" fmla="*/ 7931229 h 10287000"/>
              <a:gd name="connsiteX302" fmla="*/ 3443267 w 9854218"/>
              <a:gd name="connsiteY302" fmla="*/ 7926066 h 10287000"/>
              <a:gd name="connsiteX303" fmla="*/ 633680 w 9854218"/>
              <a:gd name="connsiteY303" fmla="*/ 7810980 h 10287000"/>
              <a:gd name="connsiteX304" fmla="*/ 657178 w 9854218"/>
              <a:gd name="connsiteY304" fmla="*/ 7880034 h 10287000"/>
              <a:gd name="connsiteX305" fmla="*/ 662339 w 9854218"/>
              <a:gd name="connsiteY305" fmla="*/ 7894485 h 10287000"/>
              <a:gd name="connsiteX306" fmla="*/ 663355 w 9854218"/>
              <a:gd name="connsiteY306" fmla="*/ 7877766 h 10287000"/>
              <a:gd name="connsiteX307" fmla="*/ 662722 w 9854218"/>
              <a:gd name="connsiteY307" fmla="*/ 7877663 h 10287000"/>
              <a:gd name="connsiteX308" fmla="*/ 2312033 w 9854218"/>
              <a:gd name="connsiteY308" fmla="*/ 7793150 h 10287000"/>
              <a:gd name="connsiteX309" fmla="*/ 2329289 w 9854218"/>
              <a:gd name="connsiteY309" fmla="*/ 7802352 h 10287000"/>
              <a:gd name="connsiteX310" fmla="*/ 2329290 w 9854218"/>
              <a:gd name="connsiteY310" fmla="*/ 7827662 h 10287000"/>
              <a:gd name="connsiteX311" fmla="*/ 2316635 w 9854218"/>
              <a:gd name="connsiteY311" fmla="*/ 7815006 h 10287000"/>
              <a:gd name="connsiteX312" fmla="*/ 2316636 w 9854218"/>
              <a:gd name="connsiteY312" fmla="*/ 7802355 h 10287000"/>
              <a:gd name="connsiteX313" fmla="*/ 2296450 w 9854218"/>
              <a:gd name="connsiteY313" fmla="*/ 7769516 h 10287000"/>
              <a:gd name="connsiteX314" fmla="*/ 2303980 w 9854218"/>
              <a:gd name="connsiteY314" fmla="*/ 7777047 h 10287000"/>
              <a:gd name="connsiteX315" fmla="*/ 2312033 w 9854218"/>
              <a:gd name="connsiteY315" fmla="*/ 7793150 h 10287000"/>
              <a:gd name="connsiteX316" fmla="*/ 2308530 w 9854218"/>
              <a:gd name="connsiteY316" fmla="*/ 7791284 h 10287000"/>
              <a:gd name="connsiteX317" fmla="*/ 2276478 w 9854218"/>
              <a:gd name="connsiteY317" fmla="*/ 7726433 h 10287000"/>
              <a:gd name="connsiteX318" fmla="*/ 2286584 w 9854218"/>
              <a:gd name="connsiteY318" fmla="*/ 7751738 h 10287000"/>
              <a:gd name="connsiteX319" fmla="*/ 2296450 w 9854218"/>
              <a:gd name="connsiteY319" fmla="*/ 7769516 h 10287000"/>
              <a:gd name="connsiteX320" fmla="*/ 2291328 w 9854218"/>
              <a:gd name="connsiteY320" fmla="*/ 7764395 h 10287000"/>
              <a:gd name="connsiteX321" fmla="*/ 2266022 w 9854218"/>
              <a:gd name="connsiteY321" fmla="*/ 7726434 h 10287000"/>
              <a:gd name="connsiteX322" fmla="*/ 2268472 w 9854218"/>
              <a:gd name="connsiteY322" fmla="*/ 7706363 h 10287000"/>
              <a:gd name="connsiteX323" fmla="*/ 2278674 w 9854218"/>
              <a:gd name="connsiteY323" fmla="*/ 7726434 h 10287000"/>
              <a:gd name="connsiteX324" fmla="*/ 2276478 w 9854218"/>
              <a:gd name="connsiteY324" fmla="*/ 7726433 h 10287000"/>
              <a:gd name="connsiteX325" fmla="*/ 3206446 w 9854218"/>
              <a:gd name="connsiteY325" fmla="*/ 7625214 h 10287000"/>
              <a:gd name="connsiteX326" fmla="*/ 3235355 w 9854218"/>
              <a:gd name="connsiteY326" fmla="*/ 7673157 h 10287000"/>
              <a:gd name="connsiteX327" fmla="*/ 3245688 w 9854218"/>
              <a:gd name="connsiteY327" fmla="*/ 7693805 h 10287000"/>
              <a:gd name="connsiteX328" fmla="*/ 3256018 w 9854218"/>
              <a:gd name="connsiteY328" fmla="*/ 7704129 h 10287000"/>
              <a:gd name="connsiteX329" fmla="*/ 3359327 w 9854218"/>
              <a:gd name="connsiteY329" fmla="*/ 7869293 h 10287000"/>
              <a:gd name="connsiteX330" fmla="*/ 3483299 w 9854218"/>
              <a:gd name="connsiteY330" fmla="*/ 8075745 h 10287000"/>
              <a:gd name="connsiteX331" fmla="*/ 3638266 w 9854218"/>
              <a:gd name="connsiteY331" fmla="*/ 8271875 h 10287000"/>
              <a:gd name="connsiteX332" fmla="*/ 3778586 w 9854218"/>
              <a:gd name="connsiteY332" fmla="*/ 8450318 h 10287000"/>
              <a:gd name="connsiteX333" fmla="*/ 3799856 w 9854218"/>
              <a:gd name="connsiteY333" fmla="*/ 8410686 h 10287000"/>
              <a:gd name="connsiteX334" fmla="*/ 3796932 w 9854218"/>
              <a:gd name="connsiteY334" fmla="*/ 8407347 h 10287000"/>
              <a:gd name="connsiteX335" fmla="*/ 3739514 w 9854218"/>
              <a:gd name="connsiteY335" fmla="*/ 8350320 h 10287000"/>
              <a:gd name="connsiteX336" fmla="*/ 3695316 w 9854218"/>
              <a:gd name="connsiteY336" fmla="*/ 8279910 h 10287000"/>
              <a:gd name="connsiteX337" fmla="*/ 3694056 w 9854218"/>
              <a:gd name="connsiteY337" fmla="*/ 8227773 h 10287000"/>
              <a:gd name="connsiteX338" fmla="*/ 3682170 w 9854218"/>
              <a:gd name="connsiteY338" fmla="*/ 8203487 h 10287000"/>
              <a:gd name="connsiteX339" fmla="*/ 3638266 w 9854218"/>
              <a:gd name="connsiteY339" fmla="*/ 8137679 h 10287000"/>
              <a:gd name="connsiteX340" fmla="*/ 3545285 w 9854218"/>
              <a:gd name="connsiteY340" fmla="*/ 8065419 h 10287000"/>
              <a:gd name="connsiteX341" fmla="*/ 3534954 w 9854218"/>
              <a:gd name="connsiteY341" fmla="*/ 8055099 h 10287000"/>
              <a:gd name="connsiteX342" fmla="*/ 3514292 w 9854218"/>
              <a:gd name="connsiteY342" fmla="*/ 8034456 h 10287000"/>
              <a:gd name="connsiteX343" fmla="*/ 3514294 w 9854218"/>
              <a:gd name="connsiteY343" fmla="*/ 8044778 h 10287000"/>
              <a:gd name="connsiteX344" fmla="*/ 3524627 w 9854218"/>
              <a:gd name="connsiteY344" fmla="*/ 8055099 h 10287000"/>
              <a:gd name="connsiteX345" fmla="*/ 3524626 w 9854218"/>
              <a:gd name="connsiteY345" fmla="*/ 8065421 h 10287000"/>
              <a:gd name="connsiteX346" fmla="*/ 3483299 w 9854218"/>
              <a:gd name="connsiteY346" fmla="*/ 7993160 h 10287000"/>
              <a:gd name="connsiteX347" fmla="*/ 3493632 w 9854218"/>
              <a:gd name="connsiteY347" fmla="*/ 8003487 h 10287000"/>
              <a:gd name="connsiteX348" fmla="*/ 3493634 w 9854218"/>
              <a:gd name="connsiteY348" fmla="*/ 7993163 h 10287000"/>
              <a:gd name="connsiteX349" fmla="*/ 3493632 w 9854218"/>
              <a:gd name="connsiteY349" fmla="*/ 7982841 h 10287000"/>
              <a:gd name="connsiteX350" fmla="*/ 3514292 w 9854218"/>
              <a:gd name="connsiteY350" fmla="*/ 7993163 h 10287000"/>
              <a:gd name="connsiteX351" fmla="*/ 3462640 w 9854218"/>
              <a:gd name="connsiteY351" fmla="*/ 7941551 h 10287000"/>
              <a:gd name="connsiteX352" fmla="*/ 3452306 w 9854218"/>
              <a:gd name="connsiteY352" fmla="*/ 7931229 h 10287000"/>
              <a:gd name="connsiteX353" fmla="*/ 3452306 w 9854218"/>
              <a:gd name="connsiteY353" fmla="*/ 7920905 h 10287000"/>
              <a:gd name="connsiteX354" fmla="*/ 3452306 w 9854218"/>
              <a:gd name="connsiteY354" fmla="*/ 7910582 h 10287000"/>
              <a:gd name="connsiteX355" fmla="*/ 3441976 w 9854218"/>
              <a:gd name="connsiteY355" fmla="*/ 7920905 h 10287000"/>
              <a:gd name="connsiteX356" fmla="*/ 3442472 w 9854218"/>
              <a:gd name="connsiteY356" fmla="*/ 7922889 h 10287000"/>
              <a:gd name="connsiteX357" fmla="*/ 3400006 w 9854218"/>
              <a:gd name="connsiteY357" fmla="*/ 7886874 h 10287000"/>
              <a:gd name="connsiteX358" fmla="*/ 3266348 w 9854218"/>
              <a:gd name="connsiteY358" fmla="*/ 7693805 h 10287000"/>
              <a:gd name="connsiteX359" fmla="*/ 3256018 w 9854218"/>
              <a:gd name="connsiteY359" fmla="*/ 7683485 h 10287000"/>
              <a:gd name="connsiteX360" fmla="*/ 3245690 w 9854218"/>
              <a:gd name="connsiteY360" fmla="*/ 7662839 h 10287000"/>
              <a:gd name="connsiteX361" fmla="*/ 3245688 w 9854218"/>
              <a:gd name="connsiteY361" fmla="*/ 7673162 h 10287000"/>
              <a:gd name="connsiteX362" fmla="*/ 3233204 w 9854218"/>
              <a:gd name="connsiteY362" fmla="*/ 7637403 h 10287000"/>
              <a:gd name="connsiteX363" fmla="*/ 3217256 w 9854218"/>
              <a:gd name="connsiteY363" fmla="*/ 7536666 h 10287000"/>
              <a:gd name="connsiteX364" fmla="*/ 3221402 w 9854218"/>
              <a:gd name="connsiteY364" fmla="*/ 7555992 h 10287000"/>
              <a:gd name="connsiteX365" fmla="*/ 3225024 w 9854218"/>
              <a:gd name="connsiteY365" fmla="*/ 7559613 h 10287000"/>
              <a:gd name="connsiteX366" fmla="*/ 3225026 w 9854218"/>
              <a:gd name="connsiteY366" fmla="*/ 7566182 h 10287000"/>
              <a:gd name="connsiteX367" fmla="*/ 3222992 w 9854218"/>
              <a:gd name="connsiteY367" fmla="*/ 7563411 h 10287000"/>
              <a:gd name="connsiteX368" fmla="*/ 3228820 w 9854218"/>
              <a:gd name="connsiteY368" fmla="*/ 7590581 h 10287000"/>
              <a:gd name="connsiteX369" fmla="*/ 3235356 w 9854218"/>
              <a:gd name="connsiteY369" fmla="*/ 7590581 h 10287000"/>
              <a:gd name="connsiteX370" fmla="*/ 3225026 w 9854218"/>
              <a:gd name="connsiteY370" fmla="*/ 7569936 h 10287000"/>
              <a:gd name="connsiteX371" fmla="*/ 3225026 w 9854218"/>
              <a:gd name="connsiteY371" fmla="*/ 7566182 h 10287000"/>
              <a:gd name="connsiteX372" fmla="*/ 3235356 w 9854218"/>
              <a:gd name="connsiteY372" fmla="*/ 7580259 h 10287000"/>
              <a:gd name="connsiteX373" fmla="*/ 576853 w 9854218"/>
              <a:gd name="connsiteY373" fmla="*/ 7500311 h 10287000"/>
              <a:gd name="connsiteX374" fmla="*/ 576661 w 9854218"/>
              <a:gd name="connsiteY374" fmla="*/ 7505700 h 10287000"/>
              <a:gd name="connsiteX375" fmla="*/ 577664 w 9854218"/>
              <a:gd name="connsiteY375" fmla="*/ 7506488 h 10287000"/>
              <a:gd name="connsiteX376" fmla="*/ 580756 w 9854218"/>
              <a:gd name="connsiteY376" fmla="*/ 7503573 h 10287000"/>
              <a:gd name="connsiteX377" fmla="*/ 3058964 w 9854218"/>
              <a:gd name="connsiteY377" fmla="*/ 7357428 h 10287000"/>
              <a:gd name="connsiteX378" fmla="*/ 3110093 w 9854218"/>
              <a:gd name="connsiteY378" fmla="*/ 7465419 h 10287000"/>
              <a:gd name="connsiteX379" fmla="*/ 3147628 w 9854218"/>
              <a:gd name="connsiteY379" fmla="*/ 7527669 h 10287000"/>
              <a:gd name="connsiteX380" fmla="*/ 1935281 w 9854218"/>
              <a:gd name="connsiteY380" fmla="*/ 7216802 h 10287000"/>
              <a:gd name="connsiteX381" fmla="*/ 1937030 w 9854218"/>
              <a:gd name="connsiteY381" fmla="*/ 7220294 h 10287000"/>
              <a:gd name="connsiteX382" fmla="*/ 1937028 w 9854218"/>
              <a:gd name="connsiteY382" fmla="*/ 7232948 h 10287000"/>
              <a:gd name="connsiteX383" fmla="*/ 1937028 w 9854218"/>
              <a:gd name="connsiteY383" fmla="*/ 7245597 h 10287000"/>
              <a:gd name="connsiteX384" fmla="*/ 1935281 w 9854218"/>
              <a:gd name="connsiteY384" fmla="*/ 7216802 h 10287000"/>
              <a:gd name="connsiteX385" fmla="*/ 2891850 w 9854218"/>
              <a:gd name="connsiteY385" fmla="*/ 7157030 h 10287000"/>
              <a:gd name="connsiteX386" fmla="*/ 2894432 w 9854218"/>
              <a:gd name="connsiteY386" fmla="*/ 7157030 h 10287000"/>
              <a:gd name="connsiteX387" fmla="*/ 2894429 w 9854218"/>
              <a:gd name="connsiteY387" fmla="*/ 7167353 h 10287000"/>
              <a:gd name="connsiteX388" fmla="*/ 404158 w 9854218"/>
              <a:gd name="connsiteY388" fmla="*/ 7137999 h 10287000"/>
              <a:gd name="connsiteX389" fmla="*/ 401374 w 9854218"/>
              <a:gd name="connsiteY389" fmla="*/ 7139007 h 10287000"/>
              <a:gd name="connsiteX390" fmla="*/ 408661 w 9854218"/>
              <a:gd name="connsiteY390" fmla="*/ 7178088 h 10287000"/>
              <a:gd name="connsiteX391" fmla="*/ 412363 w 9854218"/>
              <a:gd name="connsiteY391" fmla="*/ 7181183 h 10287000"/>
              <a:gd name="connsiteX392" fmla="*/ 2918046 w 9854218"/>
              <a:gd name="connsiteY392" fmla="*/ 7071500 h 10287000"/>
              <a:gd name="connsiteX393" fmla="*/ 2915096 w 9854218"/>
              <a:gd name="connsiteY393" fmla="*/ 7074452 h 10287000"/>
              <a:gd name="connsiteX394" fmla="*/ 2935756 w 9854218"/>
              <a:gd name="connsiteY394" fmla="*/ 7157030 h 10287000"/>
              <a:gd name="connsiteX395" fmla="*/ 2884102 w 9854218"/>
              <a:gd name="connsiteY395" fmla="*/ 7126059 h 10287000"/>
              <a:gd name="connsiteX396" fmla="*/ 2889268 w 9854218"/>
              <a:gd name="connsiteY396" fmla="*/ 7146705 h 10287000"/>
              <a:gd name="connsiteX397" fmla="*/ 2891850 w 9854218"/>
              <a:gd name="connsiteY397" fmla="*/ 7157030 h 10287000"/>
              <a:gd name="connsiteX398" fmla="*/ 2884104 w 9854218"/>
              <a:gd name="connsiteY398" fmla="*/ 7157030 h 10287000"/>
              <a:gd name="connsiteX399" fmla="*/ 2884104 w 9854218"/>
              <a:gd name="connsiteY399" fmla="*/ 7167354 h 10287000"/>
              <a:gd name="connsiteX400" fmla="*/ 2884104 w 9854218"/>
              <a:gd name="connsiteY400" fmla="*/ 7177674 h 10287000"/>
              <a:gd name="connsiteX401" fmla="*/ 2915096 w 9854218"/>
              <a:gd name="connsiteY401" fmla="*/ 7229289 h 10287000"/>
              <a:gd name="connsiteX402" fmla="*/ 2925425 w 9854218"/>
              <a:gd name="connsiteY402" fmla="*/ 7239612 h 10287000"/>
              <a:gd name="connsiteX403" fmla="*/ 2935756 w 9854218"/>
              <a:gd name="connsiteY403" fmla="*/ 7260254 h 10287000"/>
              <a:gd name="connsiteX404" fmla="*/ 2946089 w 9854218"/>
              <a:gd name="connsiteY404" fmla="*/ 7270578 h 10287000"/>
              <a:gd name="connsiteX405" fmla="*/ 2935752 w 9854218"/>
              <a:gd name="connsiteY405" fmla="*/ 7249928 h 10287000"/>
              <a:gd name="connsiteX406" fmla="*/ 2925425 w 9854218"/>
              <a:gd name="connsiteY406" fmla="*/ 7229289 h 10287000"/>
              <a:gd name="connsiteX407" fmla="*/ 2977079 w 9854218"/>
              <a:gd name="connsiteY407" fmla="*/ 7280901 h 10287000"/>
              <a:gd name="connsiteX408" fmla="*/ 2984831 w 9854218"/>
              <a:gd name="connsiteY408" fmla="*/ 7257674 h 10287000"/>
              <a:gd name="connsiteX409" fmla="*/ 3003734 w 9854218"/>
              <a:gd name="connsiteY409" fmla="*/ 7251377 h 10287000"/>
              <a:gd name="connsiteX410" fmla="*/ 2942093 w 9854218"/>
              <a:gd name="connsiteY410" fmla="*/ 7133019 h 10287000"/>
              <a:gd name="connsiteX411" fmla="*/ 2915093 w 9854218"/>
              <a:gd name="connsiteY411" fmla="*/ 7063944 h 10287000"/>
              <a:gd name="connsiteX412" fmla="*/ 2915093 w 9854218"/>
              <a:gd name="connsiteY412" fmla="*/ 7064126 h 10287000"/>
              <a:gd name="connsiteX413" fmla="*/ 2915164 w 9854218"/>
              <a:gd name="connsiteY413" fmla="*/ 7064126 h 10287000"/>
              <a:gd name="connsiteX414" fmla="*/ 2915093 w 9854218"/>
              <a:gd name="connsiteY414" fmla="*/ 7063944 h 10287000"/>
              <a:gd name="connsiteX415" fmla="*/ 2849382 w 9854218"/>
              <a:gd name="connsiteY415" fmla="*/ 6895821 h 10287000"/>
              <a:gd name="connsiteX416" fmla="*/ 2848265 w 9854218"/>
              <a:gd name="connsiteY416" fmla="*/ 6901058 h 10287000"/>
              <a:gd name="connsiteX417" fmla="*/ 2860859 w 9854218"/>
              <a:gd name="connsiteY417" fmla="*/ 6936381 h 10287000"/>
              <a:gd name="connsiteX418" fmla="*/ 2875322 w 9854218"/>
              <a:gd name="connsiteY418" fmla="*/ 6962196 h 10287000"/>
              <a:gd name="connsiteX419" fmla="*/ 385241 w 9854218"/>
              <a:gd name="connsiteY419" fmla="*/ 6674598 h 10287000"/>
              <a:gd name="connsiteX420" fmla="*/ 385633 w 9854218"/>
              <a:gd name="connsiteY420" fmla="*/ 6679001 h 10287000"/>
              <a:gd name="connsiteX421" fmla="*/ 390691 w 9854218"/>
              <a:gd name="connsiteY421" fmla="*/ 6735674 h 10287000"/>
              <a:gd name="connsiteX422" fmla="*/ 520061 w 9854218"/>
              <a:gd name="connsiteY422" fmla="*/ 7276901 h 10287000"/>
              <a:gd name="connsiteX423" fmla="*/ 526588 w 9854218"/>
              <a:gd name="connsiteY423" fmla="*/ 7350027 h 10287000"/>
              <a:gd name="connsiteX424" fmla="*/ 553093 w 9854218"/>
              <a:gd name="connsiteY424" fmla="*/ 7399248 h 10287000"/>
              <a:gd name="connsiteX425" fmla="*/ 566546 w 9854218"/>
              <a:gd name="connsiteY425" fmla="*/ 7302215 h 10287000"/>
              <a:gd name="connsiteX426" fmla="*/ 616675 w 9854218"/>
              <a:gd name="connsiteY426" fmla="*/ 7533593 h 10287000"/>
              <a:gd name="connsiteX427" fmla="*/ 614161 w 9854218"/>
              <a:gd name="connsiteY427" fmla="*/ 7546719 h 10287000"/>
              <a:gd name="connsiteX428" fmla="*/ 609307 w 9854218"/>
              <a:gd name="connsiteY428" fmla="*/ 7540304 h 10287000"/>
              <a:gd name="connsiteX429" fmla="*/ 620531 w 9854218"/>
              <a:gd name="connsiteY429" fmla="*/ 7570017 h 10287000"/>
              <a:gd name="connsiteX430" fmla="*/ 648503 w 9854218"/>
              <a:gd name="connsiteY430" fmla="*/ 7635690 h 10287000"/>
              <a:gd name="connsiteX431" fmla="*/ 627220 w 9854218"/>
              <a:gd name="connsiteY431" fmla="*/ 7644969 h 10287000"/>
              <a:gd name="connsiteX432" fmla="*/ 698768 w 9854218"/>
              <a:gd name="connsiteY432" fmla="*/ 7785975 h 10287000"/>
              <a:gd name="connsiteX433" fmla="*/ 705985 w 9854218"/>
              <a:gd name="connsiteY433" fmla="*/ 7842338 h 10287000"/>
              <a:gd name="connsiteX434" fmla="*/ 719231 w 9854218"/>
              <a:gd name="connsiteY434" fmla="*/ 7878117 h 10287000"/>
              <a:gd name="connsiteX435" fmla="*/ 727777 w 9854218"/>
              <a:gd name="connsiteY435" fmla="*/ 7870068 h 10287000"/>
              <a:gd name="connsiteX436" fmla="*/ 784700 w 9854218"/>
              <a:gd name="connsiteY436" fmla="*/ 8012382 h 10287000"/>
              <a:gd name="connsiteX437" fmla="*/ 781397 w 9854218"/>
              <a:gd name="connsiteY437" fmla="*/ 8012736 h 10287000"/>
              <a:gd name="connsiteX438" fmla="*/ 795380 w 9854218"/>
              <a:gd name="connsiteY438" fmla="*/ 8042666 h 10287000"/>
              <a:gd name="connsiteX439" fmla="*/ 824632 w 9854218"/>
              <a:gd name="connsiteY439" fmla="*/ 8040041 h 10287000"/>
              <a:gd name="connsiteX440" fmla="*/ 983654 w 9854218"/>
              <a:gd name="connsiteY440" fmla="*/ 8335359 h 10287000"/>
              <a:gd name="connsiteX441" fmla="*/ 1037300 w 9854218"/>
              <a:gd name="connsiteY441" fmla="*/ 8419382 h 10287000"/>
              <a:gd name="connsiteX442" fmla="*/ 972338 w 9854218"/>
              <a:gd name="connsiteY442" fmla="*/ 8288648 h 10287000"/>
              <a:gd name="connsiteX443" fmla="*/ 580660 w 9854218"/>
              <a:gd name="connsiteY443" fmla="*/ 7306610 h 10287000"/>
              <a:gd name="connsiteX444" fmla="*/ 452429 w 9854218"/>
              <a:gd name="connsiteY444" fmla="*/ 6916037 h 10287000"/>
              <a:gd name="connsiteX445" fmla="*/ 2698146 w 9854218"/>
              <a:gd name="connsiteY445" fmla="*/ 6455090 h 10287000"/>
              <a:gd name="connsiteX446" fmla="*/ 2749798 w 9854218"/>
              <a:gd name="connsiteY446" fmla="*/ 6671862 h 10287000"/>
              <a:gd name="connsiteX447" fmla="*/ 2796288 w 9854218"/>
              <a:gd name="connsiteY447" fmla="*/ 6776381 h 10287000"/>
              <a:gd name="connsiteX448" fmla="*/ 2807396 w 9854218"/>
              <a:gd name="connsiteY448" fmla="*/ 6788406 h 10287000"/>
              <a:gd name="connsiteX449" fmla="*/ 2758038 w 9854218"/>
              <a:gd name="connsiteY449" fmla="*/ 6662120 h 10287000"/>
              <a:gd name="connsiteX450" fmla="*/ 2702070 w 9854218"/>
              <a:gd name="connsiteY450" fmla="*/ 6463778 h 10287000"/>
              <a:gd name="connsiteX451" fmla="*/ 1578806 w 9854218"/>
              <a:gd name="connsiteY451" fmla="*/ 6051324 h 10287000"/>
              <a:gd name="connsiteX452" fmla="*/ 1578095 w 9854218"/>
              <a:gd name="connsiteY452" fmla="*/ 6052265 h 10287000"/>
              <a:gd name="connsiteX453" fmla="*/ 1579340 w 9854218"/>
              <a:gd name="connsiteY453" fmla="*/ 6053457 h 10287000"/>
              <a:gd name="connsiteX454" fmla="*/ 3157676 w 9854218"/>
              <a:gd name="connsiteY454" fmla="*/ 5831444 h 10287000"/>
              <a:gd name="connsiteX455" fmla="*/ 3167154 w 9854218"/>
              <a:gd name="connsiteY455" fmla="*/ 5897463 h 10287000"/>
              <a:gd name="connsiteX456" fmla="*/ 3179536 w 9854218"/>
              <a:gd name="connsiteY456" fmla="*/ 5918415 h 10287000"/>
              <a:gd name="connsiteX457" fmla="*/ 3183389 w 9854218"/>
              <a:gd name="connsiteY457" fmla="*/ 5926548 h 10287000"/>
              <a:gd name="connsiteX458" fmla="*/ 1608035 w 9854218"/>
              <a:gd name="connsiteY458" fmla="*/ 5790446 h 10287000"/>
              <a:gd name="connsiteX459" fmla="*/ 1608806 w 9854218"/>
              <a:gd name="connsiteY459" fmla="*/ 5802330 h 10287000"/>
              <a:gd name="connsiteX460" fmla="*/ 1608036 w 9854218"/>
              <a:gd name="connsiteY460" fmla="*/ 5803103 h 10287000"/>
              <a:gd name="connsiteX461" fmla="*/ 1620094 w 9854218"/>
              <a:gd name="connsiteY461" fmla="*/ 5777793 h 10287000"/>
              <a:gd name="connsiteX462" fmla="*/ 1620690 w 9854218"/>
              <a:gd name="connsiteY462" fmla="*/ 5777793 h 10287000"/>
              <a:gd name="connsiteX463" fmla="*/ 1620689 w 9854218"/>
              <a:gd name="connsiteY463" fmla="*/ 5790449 h 10287000"/>
              <a:gd name="connsiteX464" fmla="*/ 1620094 w 9854218"/>
              <a:gd name="connsiteY464" fmla="*/ 5777793 h 10287000"/>
              <a:gd name="connsiteX465" fmla="*/ 987599 w 9854218"/>
              <a:gd name="connsiteY465" fmla="*/ 5658741 h 10287000"/>
              <a:gd name="connsiteX466" fmla="*/ 986690 w 9854218"/>
              <a:gd name="connsiteY466" fmla="*/ 5662070 h 10287000"/>
              <a:gd name="connsiteX467" fmla="*/ 988007 w 9854218"/>
              <a:gd name="connsiteY467" fmla="*/ 5663910 h 10287000"/>
              <a:gd name="connsiteX468" fmla="*/ 179521 w 9854218"/>
              <a:gd name="connsiteY468" fmla="*/ 5654276 h 10287000"/>
              <a:gd name="connsiteX469" fmla="*/ 170569 w 9854218"/>
              <a:gd name="connsiteY469" fmla="*/ 5666250 h 10287000"/>
              <a:gd name="connsiteX470" fmla="*/ 203464 w 9854218"/>
              <a:gd name="connsiteY470" fmla="*/ 5869691 h 10287000"/>
              <a:gd name="connsiteX471" fmla="*/ 224344 w 9854218"/>
              <a:gd name="connsiteY471" fmla="*/ 6103695 h 10287000"/>
              <a:gd name="connsiteX472" fmla="*/ 211024 w 9854218"/>
              <a:gd name="connsiteY472" fmla="*/ 6119633 h 10287000"/>
              <a:gd name="connsiteX473" fmla="*/ 245357 w 9854218"/>
              <a:gd name="connsiteY473" fmla="*/ 6256604 h 10287000"/>
              <a:gd name="connsiteX474" fmla="*/ 254494 w 9854218"/>
              <a:gd name="connsiteY474" fmla="*/ 6358982 h 10287000"/>
              <a:gd name="connsiteX475" fmla="*/ 266614 w 9854218"/>
              <a:gd name="connsiteY475" fmla="*/ 6397541 h 10287000"/>
              <a:gd name="connsiteX476" fmla="*/ 260396 w 9854218"/>
              <a:gd name="connsiteY476" fmla="*/ 6349323 h 10287000"/>
              <a:gd name="connsiteX477" fmla="*/ 238729 w 9854218"/>
              <a:gd name="connsiteY477" fmla="*/ 6189101 h 10287000"/>
              <a:gd name="connsiteX478" fmla="*/ 245522 w 9854218"/>
              <a:gd name="connsiteY478" fmla="*/ 6100037 h 10287000"/>
              <a:gd name="connsiteX479" fmla="*/ 221948 w 9854218"/>
              <a:gd name="connsiteY479" fmla="*/ 5887466 h 10287000"/>
              <a:gd name="connsiteX480" fmla="*/ 214630 w 9854218"/>
              <a:gd name="connsiteY480" fmla="*/ 5676320 h 10287000"/>
              <a:gd name="connsiteX481" fmla="*/ 200849 w 9854218"/>
              <a:gd name="connsiteY481" fmla="*/ 5668716 h 10287000"/>
              <a:gd name="connsiteX482" fmla="*/ 179521 w 9854218"/>
              <a:gd name="connsiteY482" fmla="*/ 5654276 h 10287000"/>
              <a:gd name="connsiteX483" fmla="*/ 207314 w 9854218"/>
              <a:gd name="connsiteY483" fmla="*/ 5516166 h 10287000"/>
              <a:gd name="connsiteX484" fmla="*/ 207958 w 9854218"/>
              <a:gd name="connsiteY484" fmla="*/ 5528946 h 10287000"/>
              <a:gd name="connsiteX485" fmla="*/ 211150 w 9854218"/>
              <a:gd name="connsiteY485" fmla="*/ 5547980 h 10287000"/>
              <a:gd name="connsiteX486" fmla="*/ 210569 w 9854218"/>
              <a:gd name="connsiteY486" fmla="*/ 5526123 h 10287000"/>
              <a:gd name="connsiteX487" fmla="*/ 192424 w 9854218"/>
              <a:gd name="connsiteY487" fmla="*/ 5257115 h 10287000"/>
              <a:gd name="connsiteX488" fmla="*/ 193628 w 9854218"/>
              <a:gd name="connsiteY488" fmla="*/ 5272157 h 10287000"/>
              <a:gd name="connsiteX489" fmla="*/ 191896 w 9854218"/>
              <a:gd name="connsiteY489" fmla="*/ 5279469 h 10287000"/>
              <a:gd name="connsiteX490" fmla="*/ 193616 w 9854218"/>
              <a:gd name="connsiteY490" fmla="*/ 5297948 h 10287000"/>
              <a:gd name="connsiteX491" fmla="*/ 196162 w 9854218"/>
              <a:gd name="connsiteY491" fmla="*/ 5303711 h 10287000"/>
              <a:gd name="connsiteX492" fmla="*/ 193628 w 9854218"/>
              <a:gd name="connsiteY492" fmla="*/ 5272157 h 10287000"/>
              <a:gd name="connsiteX493" fmla="*/ 193729 w 9854218"/>
              <a:gd name="connsiteY493" fmla="*/ 5271741 h 10287000"/>
              <a:gd name="connsiteX494" fmla="*/ 192424 w 9854218"/>
              <a:gd name="connsiteY494" fmla="*/ 5257115 h 10287000"/>
              <a:gd name="connsiteX495" fmla="*/ 167189 w 9854218"/>
              <a:gd name="connsiteY495" fmla="*/ 5242794 h 10287000"/>
              <a:gd name="connsiteX496" fmla="*/ 169834 w 9854218"/>
              <a:gd name="connsiteY496" fmla="*/ 5251772 h 10287000"/>
              <a:gd name="connsiteX497" fmla="*/ 174181 w 9854218"/>
              <a:gd name="connsiteY497" fmla="*/ 5434740 h 10287000"/>
              <a:gd name="connsiteX498" fmla="*/ 175744 w 9854218"/>
              <a:gd name="connsiteY498" fmla="*/ 5481300 h 10287000"/>
              <a:gd name="connsiteX499" fmla="*/ 176030 w 9854218"/>
              <a:gd name="connsiteY499" fmla="*/ 5479637 h 10287000"/>
              <a:gd name="connsiteX500" fmla="*/ 181550 w 9854218"/>
              <a:gd name="connsiteY500" fmla="*/ 5458872 h 10287000"/>
              <a:gd name="connsiteX501" fmla="*/ 193984 w 9854218"/>
              <a:gd name="connsiteY501" fmla="*/ 5474340 h 10287000"/>
              <a:gd name="connsiteX502" fmla="*/ 201959 w 9854218"/>
              <a:gd name="connsiteY502" fmla="*/ 5477472 h 10287000"/>
              <a:gd name="connsiteX503" fmla="*/ 196402 w 9854218"/>
              <a:gd name="connsiteY503" fmla="*/ 5432868 h 10287000"/>
              <a:gd name="connsiteX504" fmla="*/ 176849 w 9854218"/>
              <a:gd name="connsiteY504" fmla="*/ 5308184 h 10287000"/>
              <a:gd name="connsiteX505" fmla="*/ 173353 w 9854218"/>
              <a:gd name="connsiteY505" fmla="*/ 5243462 h 10287000"/>
              <a:gd name="connsiteX506" fmla="*/ 1645996 w 9854218"/>
              <a:gd name="connsiteY506" fmla="*/ 5183081 h 10287000"/>
              <a:gd name="connsiteX507" fmla="*/ 1645996 w 9854218"/>
              <a:gd name="connsiteY507" fmla="*/ 5195732 h 10287000"/>
              <a:gd name="connsiteX508" fmla="*/ 1633342 w 9854218"/>
              <a:gd name="connsiteY508" fmla="*/ 5195732 h 10287000"/>
              <a:gd name="connsiteX509" fmla="*/ 1620689 w 9854218"/>
              <a:gd name="connsiteY509" fmla="*/ 5043891 h 10287000"/>
              <a:gd name="connsiteX510" fmla="*/ 1633343 w 9854218"/>
              <a:gd name="connsiteY510" fmla="*/ 5119812 h 10287000"/>
              <a:gd name="connsiteX511" fmla="*/ 1620690 w 9854218"/>
              <a:gd name="connsiteY511" fmla="*/ 5145120 h 10287000"/>
              <a:gd name="connsiteX512" fmla="*/ 1633342 w 9854218"/>
              <a:gd name="connsiteY512" fmla="*/ 5170424 h 10287000"/>
              <a:gd name="connsiteX513" fmla="*/ 1633343 w 9854218"/>
              <a:gd name="connsiteY513" fmla="*/ 5183081 h 10287000"/>
              <a:gd name="connsiteX514" fmla="*/ 1633342 w 9854218"/>
              <a:gd name="connsiteY514" fmla="*/ 5195732 h 10287000"/>
              <a:gd name="connsiteX515" fmla="*/ 1633342 w 9854218"/>
              <a:gd name="connsiteY515" fmla="*/ 5208387 h 10287000"/>
              <a:gd name="connsiteX516" fmla="*/ 1633343 w 9854218"/>
              <a:gd name="connsiteY516" fmla="*/ 5221041 h 10287000"/>
              <a:gd name="connsiteX517" fmla="*/ 1645996 w 9854218"/>
              <a:gd name="connsiteY517" fmla="*/ 5221038 h 10287000"/>
              <a:gd name="connsiteX518" fmla="*/ 1620689 w 9854218"/>
              <a:gd name="connsiteY518" fmla="*/ 5233692 h 10287000"/>
              <a:gd name="connsiteX519" fmla="*/ 1633343 w 9854218"/>
              <a:gd name="connsiteY519" fmla="*/ 5246346 h 10287000"/>
              <a:gd name="connsiteX520" fmla="*/ 1620689 w 9854218"/>
              <a:gd name="connsiteY520" fmla="*/ 5284307 h 10287000"/>
              <a:gd name="connsiteX521" fmla="*/ 1620694 w 9854218"/>
              <a:gd name="connsiteY521" fmla="*/ 5360228 h 10287000"/>
              <a:gd name="connsiteX522" fmla="*/ 1608036 w 9854218"/>
              <a:gd name="connsiteY522" fmla="*/ 5372882 h 10287000"/>
              <a:gd name="connsiteX523" fmla="*/ 1620689 w 9854218"/>
              <a:gd name="connsiteY523" fmla="*/ 5385533 h 10287000"/>
              <a:gd name="connsiteX524" fmla="*/ 1608035 w 9854218"/>
              <a:gd name="connsiteY524" fmla="*/ 5385537 h 10287000"/>
              <a:gd name="connsiteX525" fmla="*/ 1620689 w 9854218"/>
              <a:gd name="connsiteY525" fmla="*/ 5512071 h 10287000"/>
              <a:gd name="connsiteX526" fmla="*/ 1620690 w 9854218"/>
              <a:gd name="connsiteY526" fmla="*/ 5524721 h 10287000"/>
              <a:gd name="connsiteX527" fmla="*/ 1620689 w 9854218"/>
              <a:gd name="connsiteY527" fmla="*/ 5550032 h 10287000"/>
              <a:gd name="connsiteX528" fmla="*/ 1633342 w 9854218"/>
              <a:gd name="connsiteY528" fmla="*/ 5550032 h 10287000"/>
              <a:gd name="connsiteX529" fmla="*/ 1620689 w 9854218"/>
              <a:gd name="connsiteY529" fmla="*/ 5651259 h 10287000"/>
              <a:gd name="connsiteX530" fmla="*/ 1608035 w 9854218"/>
              <a:gd name="connsiteY530" fmla="*/ 5651259 h 10287000"/>
              <a:gd name="connsiteX531" fmla="*/ 1608035 w 9854218"/>
              <a:gd name="connsiteY531" fmla="*/ 5663913 h 10287000"/>
              <a:gd name="connsiteX532" fmla="*/ 1620689 w 9854218"/>
              <a:gd name="connsiteY532" fmla="*/ 5676567 h 10287000"/>
              <a:gd name="connsiteX533" fmla="*/ 1620689 w 9854218"/>
              <a:gd name="connsiteY533" fmla="*/ 5689218 h 10287000"/>
              <a:gd name="connsiteX534" fmla="*/ 1633342 w 9854218"/>
              <a:gd name="connsiteY534" fmla="*/ 5701869 h 10287000"/>
              <a:gd name="connsiteX535" fmla="*/ 1619108 w 9854218"/>
              <a:gd name="connsiteY535" fmla="*/ 5757035 h 10287000"/>
              <a:gd name="connsiteX536" fmla="*/ 1620094 w 9854218"/>
              <a:gd name="connsiteY536" fmla="*/ 5777793 h 10287000"/>
              <a:gd name="connsiteX537" fmla="*/ 1608035 w 9854218"/>
              <a:gd name="connsiteY537" fmla="*/ 5777793 h 10287000"/>
              <a:gd name="connsiteX538" fmla="*/ 1608036 w 9854218"/>
              <a:gd name="connsiteY538" fmla="*/ 5765139 h 10287000"/>
              <a:gd name="connsiteX539" fmla="*/ 1595382 w 9854218"/>
              <a:gd name="connsiteY539" fmla="*/ 5714528 h 10287000"/>
              <a:gd name="connsiteX540" fmla="*/ 1595386 w 9854218"/>
              <a:gd name="connsiteY540" fmla="*/ 5701874 h 10287000"/>
              <a:gd name="connsiteX541" fmla="*/ 1582726 w 9854218"/>
              <a:gd name="connsiteY541" fmla="*/ 5714528 h 10287000"/>
              <a:gd name="connsiteX542" fmla="*/ 1557422 w 9854218"/>
              <a:gd name="connsiteY542" fmla="*/ 5499417 h 10287000"/>
              <a:gd name="connsiteX543" fmla="*/ 1570076 w 9854218"/>
              <a:gd name="connsiteY543" fmla="*/ 5372882 h 10287000"/>
              <a:gd name="connsiteX544" fmla="*/ 1608035 w 9854218"/>
              <a:gd name="connsiteY544" fmla="*/ 5271653 h 10287000"/>
              <a:gd name="connsiteX545" fmla="*/ 1620689 w 9854218"/>
              <a:gd name="connsiteY545" fmla="*/ 5043891 h 10287000"/>
              <a:gd name="connsiteX546" fmla="*/ 139210 w 9854218"/>
              <a:gd name="connsiteY546" fmla="*/ 4996022 h 10287000"/>
              <a:gd name="connsiteX547" fmla="*/ 139087 w 9854218"/>
              <a:gd name="connsiteY547" fmla="*/ 5001062 h 10287000"/>
              <a:gd name="connsiteX548" fmla="*/ 127640 w 9854218"/>
              <a:gd name="connsiteY548" fmla="*/ 5102522 h 10287000"/>
              <a:gd name="connsiteX549" fmla="*/ 143042 w 9854218"/>
              <a:gd name="connsiteY549" fmla="*/ 5144790 h 10287000"/>
              <a:gd name="connsiteX550" fmla="*/ 144632 w 9854218"/>
              <a:gd name="connsiteY550" fmla="*/ 5154192 h 10287000"/>
              <a:gd name="connsiteX551" fmla="*/ 142862 w 9854218"/>
              <a:gd name="connsiteY551" fmla="*/ 5083734 h 10287000"/>
              <a:gd name="connsiteX552" fmla="*/ 142894 w 9854218"/>
              <a:gd name="connsiteY552" fmla="*/ 5017103 h 10287000"/>
              <a:gd name="connsiteX553" fmla="*/ 2966222 w 9854218"/>
              <a:gd name="connsiteY553" fmla="*/ 4796178 h 10287000"/>
              <a:gd name="connsiteX554" fmla="*/ 2947385 w 9854218"/>
              <a:gd name="connsiteY554" fmla="*/ 4848713 h 10287000"/>
              <a:gd name="connsiteX555" fmla="*/ 3017699 w 9854218"/>
              <a:gd name="connsiteY555" fmla="*/ 5700701 h 10287000"/>
              <a:gd name="connsiteX556" fmla="*/ 3017195 w 9854218"/>
              <a:gd name="connsiteY556" fmla="*/ 5858349 h 10287000"/>
              <a:gd name="connsiteX557" fmla="*/ 3016649 w 9854218"/>
              <a:gd name="connsiteY557" fmla="*/ 6072003 h 10287000"/>
              <a:gd name="connsiteX558" fmla="*/ 3109499 w 9854218"/>
              <a:gd name="connsiteY558" fmla="*/ 6487352 h 10287000"/>
              <a:gd name="connsiteX559" fmla="*/ 3193523 w 9854218"/>
              <a:gd name="connsiteY559" fmla="*/ 6763580 h 10287000"/>
              <a:gd name="connsiteX560" fmla="*/ 3215621 w 9854218"/>
              <a:gd name="connsiteY560" fmla="*/ 6797463 h 10287000"/>
              <a:gd name="connsiteX561" fmla="*/ 3303474 w 9854218"/>
              <a:gd name="connsiteY561" fmla="*/ 6938549 h 10287000"/>
              <a:gd name="connsiteX562" fmla="*/ 3273834 w 9854218"/>
              <a:gd name="connsiteY562" fmla="*/ 6927000 h 10287000"/>
              <a:gd name="connsiteX563" fmla="*/ 3415644 w 9854218"/>
              <a:gd name="connsiteY563" fmla="*/ 7264004 h 10287000"/>
              <a:gd name="connsiteX564" fmla="*/ 3440762 w 9854218"/>
              <a:gd name="connsiteY564" fmla="*/ 7265252 h 10287000"/>
              <a:gd name="connsiteX565" fmla="*/ 3497912 w 9854218"/>
              <a:gd name="connsiteY565" fmla="*/ 7381436 h 10287000"/>
              <a:gd name="connsiteX566" fmla="*/ 3572770 w 9854218"/>
              <a:gd name="connsiteY566" fmla="*/ 7495980 h 10287000"/>
              <a:gd name="connsiteX567" fmla="*/ 3594125 w 9854218"/>
              <a:gd name="connsiteY567" fmla="*/ 7572603 h 10287000"/>
              <a:gd name="connsiteX568" fmla="*/ 3644740 w 9854218"/>
              <a:gd name="connsiteY568" fmla="*/ 7617936 h 10287000"/>
              <a:gd name="connsiteX569" fmla="*/ 3749616 w 9854218"/>
              <a:gd name="connsiteY569" fmla="*/ 7786866 h 10287000"/>
              <a:gd name="connsiteX570" fmla="*/ 3817064 w 9854218"/>
              <a:gd name="connsiteY570" fmla="*/ 7898523 h 10287000"/>
              <a:gd name="connsiteX571" fmla="*/ 3812542 w 9854218"/>
              <a:gd name="connsiteY571" fmla="*/ 7888224 h 10287000"/>
              <a:gd name="connsiteX572" fmla="*/ 3810908 w 9854218"/>
              <a:gd name="connsiteY572" fmla="*/ 7870512 h 10287000"/>
              <a:gd name="connsiteX573" fmla="*/ 3822840 w 9854218"/>
              <a:gd name="connsiteY573" fmla="*/ 7883699 h 10287000"/>
              <a:gd name="connsiteX574" fmla="*/ 3833136 w 9854218"/>
              <a:gd name="connsiteY574" fmla="*/ 7879172 h 10287000"/>
              <a:gd name="connsiteX575" fmla="*/ 3839292 w 9854218"/>
              <a:gd name="connsiteY575" fmla="*/ 7907186 h 10287000"/>
              <a:gd name="connsiteX576" fmla="*/ 3843814 w 9854218"/>
              <a:gd name="connsiteY576" fmla="*/ 7917485 h 10287000"/>
              <a:gd name="connsiteX577" fmla="*/ 3845448 w 9854218"/>
              <a:gd name="connsiteY577" fmla="*/ 7935197 h 10287000"/>
              <a:gd name="connsiteX578" fmla="*/ 3826106 w 9854218"/>
              <a:gd name="connsiteY578" fmla="*/ 7919123 h 10287000"/>
              <a:gd name="connsiteX579" fmla="*/ 3821928 w 9854218"/>
              <a:gd name="connsiteY579" fmla="*/ 7917495 h 10287000"/>
              <a:gd name="connsiteX580" fmla="*/ 4217118 w 9854218"/>
              <a:gd name="connsiteY580" fmla="*/ 8397302 h 10287000"/>
              <a:gd name="connsiteX581" fmla="*/ 4226942 w 9854218"/>
              <a:gd name="connsiteY581" fmla="*/ 8401994 h 10287000"/>
              <a:gd name="connsiteX582" fmla="*/ 4264216 w 9854218"/>
              <a:gd name="connsiteY582" fmla="*/ 8443161 h 10287000"/>
              <a:gd name="connsiteX583" fmla="*/ 4315950 w 9854218"/>
              <a:gd name="connsiteY583" fmla="*/ 8494650 h 10287000"/>
              <a:gd name="connsiteX584" fmla="*/ 4779590 w 9854218"/>
              <a:gd name="connsiteY584" fmla="*/ 8921636 h 10287000"/>
              <a:gd name="connsiteX585" fmla="*/ 5003136 w 9854218"/>
              <a:gd name="connsiteY585" fmla="*/ 9083376 h 10287000"/>
              <a:gd name="connsiteX586" fmla="*/ 5015632 w 9854218"/>
              <a:gd name="connsiteY586" fmla="*/ 9083552 h 10287000"/>
              <a:gd name="connsiteX587" fmla="*/ 5042230 w 9854218"/>
              <a:gd name="connsiteY587" fmla="*/ 9085005 h 10287000"/>
              <a:gd name="connsiteX588" fmla="*/ 5052194 w 9854218"/>
              <a:gd name="connsiteY588" fmla="*/ 9080643 h 10287000"/>
              <a:gd name="connsiteX589" fmla="*/ 4898326 w 9854218"/>
              <a:gd name="connsiteY589" fmla="*/ 8953278 h 10287000"/>
              <a:gd name="connsiteX590" fmla="*/ 4893268 w 9854218"/>
              <a:gd name="connsiteY590" fmla="*/ 8949717 h 10287000"/>
              <a:gd name="connsiteX591" fmla="*/ 4882082 w 9854218"/>
              <a:gd name="connsiteY591" fmla="*/ 8939832 h 10287000"/>
              <a:gd name="connsiteX592" fmla="*/ 4873380 w 9854218"/>
              <a:gd name="connsiteY592" fmla="*/ 8932628 h 10287000"/>
              <a:gd name="connsiteX593" fmla="*/ 4870010 w 9854218"/>
              <a:gd name="connsiteY593" fmla="*/ 8929164 h 10287000"/>
              <a:gd name="connsiteX594" fmla="*/ 4733957 w 9854218"/>
              <a:gd name="connsiteY594" fmla="*/ 8808936 h 10287000"/>
              <a:gd name="connsiteX595" fmla="*/ 4433788 w 9854218"/>
              <a:gd name="connsiteY595" fmla="*/ 8512905 h 10287000"/>
              <a:gd name="connsiteX596" fmla="*/ 4384469 w 9854218"/>
              <a:gd name="connsiteY596" fmla="*/ 8459937 h 10287000"/>
              <a:gd name="connsiteX597" fmla="*/ 4349390 w 9854218"/>
              <a:gd name="connsiteY597" fmla="*/ 8394454 h 10287000"/>
              <a:gd name="connsiteX598" fmla="*/ 4290320 w 9854218"/>
              <a:gd name="connsiteY598" fmla="*/ 8320214 h 10287000"/>
              <a:gd name="connsiteX599" fmla="*/ 4225055 w 9854218"/>
              <a:gd name="connsiteY599" fmla="*/ 8236626 h 10287000"/>
              <a:gd name="connsiteX600" fmla="*/ 4219649 w 9854218"/>
              <a:gd name="connsiteY600" fmla="*/ 8259875 h 10287000"/>
              <a:gd name="connsiteX601" fmla="*/ 4133375 w 9854218"/>
              <a:gd name="connsiteY601" fmla="*/ 8174462 h 10287000"/>
              <a:gd name="connsiteX602" fmla="*/ 4052508 w 9854218"/>
              <a:gd name="connsiteY602" fmla="*/ 8065806 h 10287000"/>
              <a:gd name="connsiteX603" fmla="*/ 4006766 w 9854218"/>
              <a:gd name="connsiteY603" fmla="*/ 7981653 h 10287000"/>
              <a:gd name="connsiteX604" fmla="*/ 3989472 w 9854218"/>
              <a:gd name="connsiteY604" fmla="*/ 7985799 h 10287000"/>
              <a:gd name="connsiteX605" fmla="*/ 3868270 w 9854218"/>
              <a:gd name="connsiteY605" fmla="*/ 7769745 h 10287000"/>
              <a:gd name="connsiteX606" fmla="*/ 3743464 w 9854218"/>
              <a:gd name="connsiteY606" fmla="*/ 7569188 h 10287000"/>
              <a:gd name="connsiteX607" fmla="*/ 3735718 w 9854218"/>
              <a:gd name="connsiteY607" fmla="*/ 7567386 h 10287000"/>
              <a:gd name="connsiteX608" fmla="*/ 3737522 w 9854218"/>
              <a:gd name="connsiteY608" fmla="*/ 7559636 h 10287000"/>
              <a:gd name="connsiteX609" fmla="*/ 3725634 w 9854218"/>
              <a:gd name="connsiteY609" fmla="*/ 7540536 h 10287000"/>
              <a:gd name="connsiteX610" fmla="*/ 3733379 w 9854218"/>
              <a:gd name="connsiteY610" fmla="*/ 7542338 h 10287000"/>
              <a:gd name="connsiteX611" fmla="*/ 3736644 w 9854218"/>
              <a:gd name="connsiteY611" fmla="*/ 7543607 h 10287000"/>
              <a:gd name="connsiteX612" fmla="*/ 3739324 w 9854218"/>
              <a:gd name="connsiteY612" fmla="*/ 7551888 h 10287000"/>
              <a:gd name="connsiteX613" fmla="*/ 3739932 w 9854218"/>
              <a:gd name="connsiteY613" fmla="*/ 7544883 h 10287000"/>
              <a:gd name="connsiteX614" fmla="*/ 3736644 w 9854218"/>
              <a:gd name="connsiteY614" fmla="*/ 7543607 h 10287000"/>
              <a:gd name="connsiteX615" fmla="*/ 3732942 w 9854218"/>
              <a:gd name="connsiteY615" fmla="*/ 7532154 h 10287000"/>
              <a:gd name="connsiteX616" fmla="*/ 3715014 w 9854218"/>
              <a:gd name="connsiteY616" fmla="*/ 7480890 h 10287000"/>
              <a:gd name="connsiteX617" fmla="*/ 3862522 w 9854218"/>
              <a:gd name="connsiteY617" fmla="*/ 7654056 h 10287000"/>
              <a:gd name="connsiteX618" fmla="*/ 3831539 w 9854218"/>
              <a:gd name="connsiteY618" fmla="*/ 7646849 h 10287000"/>
              <a:gd name="connsiteX619" fmla="*/ 4019918 w 9854218"/>
              <a:gd name="connsiteY619" fmla="*/ 7960209 h 10287000"/>
              <a:gd name="connsiteX620" fmla="*/ 4044958 w 9854218"/>
              <a:gd name="connsiteY620" fmla="*/ 7957865 h 10287000"/>
              <a:gd name="connsiteX621" fmla="*/ 4118078 w 9854218"/>
              <a:gd name="connsiteY621" fmla="*/ 8064722 h 10287000"/>
              <a:gd name="connsiteX622" fmla="*/ 4208492 w 9854218"/>
              <a:gd name="connsiteY622" fmla="*/ 8167431 h 10287000"/>
              <a:gd name="connsiteX623" fmla="*/ 4240546 w 9854218"/>
              <a:gd name="connsiteY623" fmla="*/ 8240231 h 10287000"/>
              <a:gd name="connsiteX624" fmla="*/ 4297103 w 9854218"/>
              <a:gd name="connsiteY624" fmla="*/ 8277890 h 10287000"/>
              <a:gd name="connsiteX625" fmla="*/ 4347194 w 9854218"/>
              <a:gd name="connsiteY625" fmla="*/ 8347739 h 10287000"/>
              <a:gd name="connsiteX626" fmla="*/ 4351784 w 9854218"/>
              <a:gd name="connsiteY626" fmla="*/ 8352600 h 10287000"/>
              <a:gd name="connsiteX627" fmla="*/ 4361840 w 9854218"/>
              <a:gd name="connsiteY627" fmla="*/ 8340473 h 10287000"/>
              <a:gd name="connsiteX628" fmla="*/ 4268230 w 9854218"/>
              <a:gd name="connsiteY628" fmla="*/ 8210715 h 10287000"/>
              <a:gd name="connsiteX629" fmla="*/ 4380947 w 9854218"/>
              <a:gd name="connsiteY629" fmla="*/ 8337401 h 10287000"/>
              <a:gd name="connsiteX630" fmla="*/ 4391542 w 9854218"/>
              <a:gd name="connsiteY630" fmla="*/ 8337747 h 10287000"/>
              <a:gd name="connsiteX631" fmla="*/ 4408034 w 9854218"/>
              <a:gd name="connsiteY631" fmla="*/ 8361078 h 10287000"/>
              <a:gd name="connsiteX632" fmla="*/ 4635240 w 9854218"/>
              <a:gd name="connsiteY632" fmla="*/ 8586590 h 10287000"/>
              <a:gd name="connsiteX633" fmla="*/ 5039628 w 9854218"/>
              <a:gd name="connsiteY633" fmla="*/ 8963541 h 10287000"/>
              <a:gd name="connsiteX634" fmla="*/ 5454780 w 9854218"/>
              <a:gd name="connsiteY634" fmla="*/ 9255388 h 10287000"/>
              <a:gd name="connsiteX635" fmla="*/ 5905180 w 9854218"/>
              <a:gd name="connsiteY635" fmla="*/ 9536937 h 10287000"/>
              <a:gd name="connsiteX636" fmla="*/ 4854150 w 9854218"/>
              <a:gd name="connsiteY636" fmla="*/ 8681319 h 10287000"/>
              <a:gd name="connsiteX637" fmla="*/ 4576214 w 9854218"/>
              <a:gd name="connsiteY637" fmla="*/ 8371013 h 10287000"/>
              <a:gd name="connsiteX638" fmla="*/ 4394212 w 9854218"/>
              <a:gd name="connsiteY638" fmla="*/ 8183049 h 10287000"/>
              <a:gd name="connsiteX639" fmla="*/ 4349627 w 9854218"/>
              <a:gd name="connsiteY639" fmla="*/ 8105747 h 10287000"/>
              <a:gd name="connsiteX640" fmla="*/ 4344314 w 9854218"/>
              <a:gd name="connsiteY640" fmla="*/ 8098556 h 10287000"/>
              <a:gd name="connsiteX641" fmla="*/ 4243772 w 9854218"/>
              <a:gd name="connsiteY641" fmla="*/ 7987931 h 10287000"/>
              <a:gd name="connsiteX642" fmla="*/ 3267006 w 9854218"/>
              <a:gd name="connsiteY642" fmla="*/ 6235823 h 10287000"/>
              <a:gd name="connsiteX643" fmla="*/ 3211728 w 9854218"/>
              <a:gd name="connsiteY643" fmla="*/ 6031370 h 10287000"/>
              <a:gd name="connsiteX644" fmla="*/ 3206867 w 9854218"/>
              <a:gd name="connsiteY644" fmla="*/ 6033956 h 10287000"/>
              <a:gd name="connsiteX645" fmla="*/ 3199584 w 9854218"/>
              <a:gd name="connsiteY645" fmla="*/ 6028499 h 10287000"/>
              <a:gd name="connsiteX646" fmla="*/ 3192322 w 9854218"/>
              <a:gd name="connsiteY646" fmla="*/ 6019941 h 10287000"/>
              <a:gd name="connsiteX647" fmla="*/ 3227930 w 9854218"/>
              <a:gd name="connsiteY647" fmla="*/ 6178428 h 10287000"/>
              <a:gd name="connsiteX648" fmla="*/ 3224717 w 9854218"/>
              <a:gd name="connsiteY648" fmla="*/ 6218504 h 10287000"/>
              <a:gd name="connsiteX649" fmla="*/ 3221740 w 9854218"/>
              <a:gd name="connsiteY649" fmla="*/ 6219554 h 10287000"/>
              <a:gd name="connsiteX650" fmla="*/ 3233850 w 9854218"/>
              <a:gd name="connsiteY650" fmla="*/ 6276857 h 10287000"/>
              <a:gd name="connsiteX651" fmla="*/ 3262542 w 9854218"/>
              <a:gd name="connsiteY651" fmla="*/ 6371084 h 10287000"/>
              <a:gd name="connsiteX652" fmla="*/ 3286976 w 9854218"/>
              <a:gd name="connsiteY652" fmla="*/ 6377040 h 10287000"/>
              <a:gd name="connsiteX653" fmla="*/ 3321210 w 9854218"/>
              <a:gd name="connsiteY653" fmla="*/ 6501911 h 10287000"/>
              <a:gd name="connsiteX654" fmla="*/ 3373146 w 9854218"/>
              <a:gd name="connsiteY654" fmla="*/ 6628508 h 10287000"/>
              <a:gd name="connsiteX655" fmla="*/ 3379682 w 9854218"/>
              <a:gd name="connsiteY655" fmla="*/ 6707784 h 10287000"/>
              <a:gd name="connsiteX656" fmla="*/ 3420848 w 9854218"/>
              <a:gd name="connsiteY656" fmla="*/ 6761841 h 10287000"/>
              <a:gd name="connsiteX657" fmla="*/ 3492018 w 9854218"/>
              <a:gd name="connsiteY657" fmla="*/ 6947505 h 10287000"/>
              <a:gd name="connsiteX658" fmla="*/ 3537221 w 9854218"/>
              <a:gd name="connsiteY658" fmla="*/ 7069871 h 10287000"/>
              <a:gd name="connsiteX659" fmla="*/ 3534720 w 9854218"/>
              <a:gd name="connsiteY659" fmla="*/ 7058904 h 10287000"/>
              <a:gd name="connsiteX660" fmla="*/ 3536454 w 9854218"/>
              <a:gd name="connsiteY660" fmla="*/ 7041201 h 10287000"/>
              <a:gd name="connsiteX661" fmla="*/ 3545687 w 9854218"/>
              <a:gd name="connsiteY661" fmla="*/ 7056398 h 10287000"/>
              <a:gd name="connsiteX662" fmla="*/ 3556652 w 9854218"/>
              <a:gd name="connsiteY662" fmla="*/ 7053894 h 10287000"/>
              <a:gd name="connsiteX663" fmla="*/ 3557422 w 9854218"/>
              <a:gd name="connsiteY663" fmla="*/ 7082565 h 10287000"/>
              <a:gd name="connsiteX664" fmla="*/ 3559922 w 9854218"/>
              <a:gd name="connsiteY664" fmla="*/ 7093532 h 10287000"/>
              <a:gd name="connsiteX665" fmla="*/ 3558190 w 9854218"/>
              <a:gd name="connsiteY665" fmla="*/ 7111235 h 10287000"/>
              <a:gd name="connsiteX666" fmla="*/ 3542222 w 9854218"/>
              <a:gd name="connsiteY666" fmla="*/ 7091805 h 10287000"/>
              <a:gd name="connsiteX667" fmla="*/ 3516058 w 9854218"/>
              <a:gd name="connsiteY667" fmla="*/ 7103550 h 10287000"/>
              <a:gd name="connsiteX668" fmla="*/ 3433152 w 9854218"/>
              <a:gd name="connsiteY668" fmla="*/ 6891720 h 10287000"/>
              <a:gd name="connsiteX669" fmla="*/ 3366216 w 9854218"/>
              <a:gd name="connsiteY669" fmla="*/ 6699320 h 10287000"/>
              <a:gd name="connsiteX670" fmla="*/ 3353518 w 9854218"/>
              <a:gd name="connsiteY670" fmla="*/ 6719529 h 10287000"/>
              <a:gd name="connsiteX671" fmla="*/ 3299850 w 9854218"/>
              <a:gd name="connsiteY671" fmla="*/ 6610635 h 10287000"/>
              <a:gd name="connsiteX672" fmla="*/ 3258880 w 9854218"/>
              <a:gd name="connsiteY672" fmla="*/ 6481532 h 10287000"/>
              <a:gd name="connsiteX673" fmla="*/ 3243110 w 9854218"/>
              <a:gd name="connsiteY673" fmla="*/ 6387060 h 10287000"/>
              <a:gd name="connsiteX674" fmla="*/ 3225413 w 9854218"/>
              <a:gd name="connsiteY674" fmla="*/ 6385334 h 10287000"/>
              <a:gd name="connsiteX675" fmla="*/ 3193292 w 9854218"/>
              <a:gd name="connsiteY675" fmla="*/ 6257094 h 10287000"/>
              <a:gd name="connsiteX676" fmla="*/ 3186686 w 9854218"/>
              <a:gd name="connsiteY676" fmla="*/ 6225378 h 10287000"/>
              <a:gd name="connsiteX677" fmla="*/ 3176492 w 9854218"/>
              <a:gd name="connsiteY677" fmla="*/ 6225662 h 10287000"/>
              <a:gd name="connsiteX678" fmla="*/ 3162320 w 9854218"/>
              <a:gd name="connsiteY678" fmla="*/ 6199470 h 10287000"/>
              <a:gd name="connsiteX679" fmla="*/ 3154300 w 9854218"/>
              <a:gd name="connsiteY679" fmla="*/ 6149984 h 10287000"/>
              <a:gd name="connsiteX680" fmla="*/ 2993406 w 9854218"/>
              <a:gd name="connsiteY680" fmla="*/ 4859490 h 10287000"/>
              <a:gd name="connsiteX681" fmla="*/ 2966222 w 9854218"/>
              <a:gd name="connsiteY681" fmla="*/ 4796178 h 10287000"/>
              <a:gd name="connsiteX682" fmla="*/ 175099 w 9854218"/>
              <a:gd name="connsiteY682" fmla="*/ 4684419 h 10287000"/>
              <a:gd name="connsiteX683" fmla="*/ 171418 w 9854218"/>
              <a:gd name="connsiteY683" fmla="*/ 4693523 h 10287000"/>
              <a:gd name="connsiteX684" fmla="*/ 166832 w 9854218"/>
              <a:gd name="connsiteY684" fmla="*/ 4715702 h 10287000"/>
              <a:gd name="connsiteX685" fmla="*/ 154717 w 9854218"/>
              <a:gd name="connsiteY685" fmla="*/ 4696059 h 10287000"/>
              <a:gd name="connsiteX686" fmla="*/ 153653 w 9854218"/>
              <a:gd name="connsiteY686" fmla="*/ 4696379 h 10287000"/>
              <a:gd name="connsiteX687" fmla="*/ 162041 w 9854218"/>
              <a:gd name="connsiteY687" fmla="*/ 4772906 h 10287000"/>
              <a:gd name="connsiteX688" fmla="*/ 169337 w 9854218"/>
              <a:gd name="connsiteY688" fmla="*/ 4750575 h 10287000"/>
              <a:gd name="connsiteX689" fmla="*/ 174475 w 9854218"/>
              <a:gd name="connsiteY689" fmla="*/ 4695869 h 10287000"/>
              <a:gd name="connsiteX690" fmla="*/ 1004585 w 9854218"/>
              <a:gd name="connsiteY690" fmla="*/ 4636356 h 10287000"/>
              <a:gd name="connsiteX691" fmla="*/ 970019 w 9854218"/>
              <a:gd name="connsiteY691" fmla="*/ 4725380 h 10287000"/>
              <a:gd name="connsiteX692" fmla="*/ 965716 w 9854218"/>
              <a:gd name="connsiteY692" fmla="*/ 4750385 h 10287000"/>
              <a:gd name="connsiteX693" fmla="*/ 970034 w 9854218"/>
              <a:gd name="connsiteY693" fmla="*/ 4774376 h 10287000"/>
              <a:gd name="connsiteX694" fmla="*/ 965494 w 9854218"/>
              <a:gd name="connsiteY694" fmla="*/ 4831253 h 10287000"/>
              <a:gd name="connsiteX695" fmla="*/ 954268 w 9854218"/>
              <a:gd name="connsiteY695" fmla="*/ 4826603 h 10287000"/>
              <a:gd name="connsiteX696" fmla="*/ 953048 w 9854218"/>
              <a:gd name="connsiteY696" fmla="*/ 4824008 h 10287000"/>
              <a:gd name="connsiteX697" fmla="*/ 950050 w 9854218"/>
              <a:gd name="connsiteY697" fmla="*/ 4841435 h 10287000"/>
              <a:gd name="connsiteX698" fmla="*/ 943958 w 9854218"/>
              <a:gd name="connsiteY698" fmla="*/ 4841435 h 10287000"/>
              <a:gd name="connsiteX699" fmla="*/ 931352 w 9854218"/>
              <a:gd name="connsiteY699" fmla="*/ 4963230 h 10287000"/>
              <a:gd name="connsiteX700" fmla="*/ 929729 w 9854218"/>
              <a:gd name="connsiteY700" fmla="*/ 5122931 h 10287000"/>
              <a:gd name="connsiteX701" fmla="*/ 948533 w 9854218"/>
              <a:gd name="connsiteY701" fmla="*/ 5133290 h 10287000"/>
              <a:gd name="connsiteX702" fmla="*/ 948890 w 9854218"/>
              <a:gd name="connsiteY702" fmla="*/ 5243817 h 10287000"/>
              <a:gd name="connsiteX703" fmla="*/ 963448 w 9854218"/>
              <a:gd name="connsiteY703" fmla="*/ 5359716 h 10287000"/>
              <a:gd name="connsiteX704" fmla="*/ 951149 w 9854218"/>
              <a:gd name="connsiteY704" fmla="*/ 5426495 h 10287000"/>
              <a:gd name="connsiteX705" fmla="*/ 973013 w 9854218"/>
              <a:gd name="connsiteY705" fmla="*/ 5480220 h 10287000"/>
              <a:gd name="connsiteX706" fmla="*/ 974866 w 9854218"/>
              <a:gd name="connsiteY706" fmla="*/ 5553570 h 10287000"/>
              <a:gd name="connsiteX707" fmla="*/ 983561 w 9854218"/>
              <a:gd name="connsiteY707" fmla="*/ 5607579 h 10287000"/>
              <a:gd name="connsiteX708" fmla="*/ 983264 w 9854218"/>
              <a:gd name="connsiteY708" fmla="*/ 5603807 h 10287000"/>
              <a:gd name="connsiteX709" fmla="*/ 988007 w 9854218"/>
              <a:gd name="connsiteY709" fmla="*/ 5562681 h 10287000"/>
              <a:gd name="connsiteX710" fmla="*/ 1013318 w 9854218"/>
              <a:gd name="connsiteY710" fmla="*/ 5638604 h 10287000"/>
              <a:gd name="connsiteX711" fmla="*/ 1000663 w 9854218"/>
              <a:gd name="connsiteY711" fmla="*/ 5474109 h 10287000"/>
              <a:gd name="connsiteX712" fmla="*/ 1051279 w 9854218"/>
              <a:gd name="connsiteY712" fmla="*/ 5423496 h 10287000"/>
              <a:gd name="connsiteX713" fmla="*/ 1051136 w 9854218"/>
              <a:gd name="connsiteY713" fmla="*/ 5420049 h 10287000"/>
              <a:gd name="connsiteX714" fmla="*/ 1044272 w 9854218"/>
              <a:gd name="connsiteY714" fmla="*/ 5328966 h 10287000"/>
              <a:gd name="connsiteX715" fmla="*/ 1037272 w 9854218"/>
              <a:gd name="connsiteY715" fmla="*/ 5223147 h 10287000"/>
              <a:gd name="connsiteX716" fmla="*/ 1019735 w 9854218"/>
              <a:gd name="connsiteY716" fmla="*/ 5239334 h 10287000"/>
              <a:gd name="connsiteX717" fmla="*/ 996383 w 9854218"/>
              <a:gd name="connsiteY717" fmla="*/ 5120201 h 10287000"/>
              <a:gd name="connsiteX718" fmla="*/ 990572 w 9854218"/>
              <a:gd name="connsiteY718" fmla="*/ 4984880 h 10287000"/>
              <a:gd name="connsiteX719" fmla="*/ 1000037 w 9854218"/>
              <a:gd name="connsiteY719" fmla="*/ 4889568 h 10287000"/>
              <a:gd name="connsiteX720" fmla="*/ 983404 w 9854218"/>
              <a:gd name="connsiteY720" fmla="*/ 4883276 h 10287000"/>
              <a:gd name="connsiteX721" fmla="*/ 1004594 w 9854218"/>
              <a:gd name="connsiteY721" fmla="*/ 4636457 h 10287000"/>
              <a:gd name="connsiteX722" fmla="*/ 149099 w 9854218"/>
              <a:gd name="connsiteY722" fmla="*/ 4457675 h 10287000"/>
              <a:gd name="connsiteX723" fmla="*/ 143266 w 9854218"/>
              <a:gd name="connsiteY723" fmla="*/ 4491044 h 10287000"/>
              <a:gd name="connsiteX724" fmla="*/ 143735 w 9854218"/>
              <a:gd name="connsiteY724" fmla="*/ 4525754 h 10287000"/>
              <a:gd name="connsiteX725" fmla="*/ 149555 w 9854218"/>
              <a:gd name="connsiteY725" fmla="*/ 4628400 h 10287000"/>
              <a:gd name="connsiteX726" fmla="*/ 152983 w 9854218"/>
              <a:gd name="connsiteY726" fmla="*/ 4628075 h 10287000"/>
              <a:gd name="connsiteX727" fmla="*/ 169382 w 9854218"/>
              <a:gd name="connsiteY727" fmla="*/ 4644875 h 10287000"/>
              <a:gd name="connsiteX728" fmla="*/ 177158 w 9854218"/>
              <a:gd name="connsiteY728" fmla="*/ 4646628 h 10287000"/>
              <a:gd name="connsiteX729" fmla="*/ 178010 w 9854218"/>
              <a:gd name="connsiteY729" fmla="*/ 4630940 h 10287000"/>
              <a:gd name="connsiteX730" fmla="*/ 193639 w 9854218"/>
              <a:gd name="connsiteY730" fmla="*/ 4527261 h 10287000"/>
              <a:gd name="connsiteX731" fmla="*/ 183061 w 9854218"/>
              <a:gd name="connsiteY731" fmla="*/ 4491354 h 10287000"/>
              <a:gd name="connsiteX732" fmla="*/ 184220 w 9854218"/>
              <a:gd name="connsiteY732" fmla="*/ 4484595 h 10287000"/>
              <a:gd name="connsiteX733" fmla="*/ 164446 w 9854218"/>
              <a:gd name="connsiteY733" fmla="*/ 4477784 h 10287000"/>
              <a:gd name="connsiteX734" fmla="*/ 1160026 w 9854218"/>
              <a:gd name="connsiteY734" fmla="*/ 4212987 h 10287000"/>
              <a:gd name="connsiteX735" fmla="*/ 1147762 w 9854218"/>
              <a:gd name="connsiteY735" fmla="*/ 4244943 h 10287000"/>
              <a:gd name="connsiteX736" fmla="*/ 1127200 w 9854218"/>
              <a:gd name="connsiteY736" fmla="*/ 4297337 h 10287000"/>
              <a:gd name="connsiteX737" fmla="*/ 1101892 w 9854218"/>
              <a:gd name="connsiteY737" fmla="*/ 4525101 h 10287000"/>
              <a:gd name="connsiteX738" fmla="*/ 1089239 w 9854218"/>
              <a:gd name="connsiteY738" fmla="*/ 4474485 h 10287000"/>
              <a:gd name="connsiteX739" fmla="*/ 1066336 w 9854218"/>
              <a:gd name="connsiteY739" fmla="*/ 4519083 h 10287000"/>
              <a:gd name="connsiteX740" fmla="*/ 1064863 w 9854218"/>
              <a:gd name="connsiteY740" fmla="*/ 4537541 h 10287000"/>
              <a:gd name="connsiteX741" fmla="*/ 1057318 w 9854218"/>
              <a:gd name="connsiteY741" fmla="*/ 4539261 h 10287000"/>
              <a:gd name="connsiteX742" fmla="*/ 1056508 w 9854218"/>
              <a:gd name="connsiteY742" fmla="*/ 4538223 h 10287000"/>
              <a:gd name="connsiteX743" fmla="*/ 1047917 w 9854218"/>
              <a:gd name="connsiteY743" fmla="*/ 4554953 h 10287000"/>
              <a:gd name="connsiteX744" fmla="*/ 1037087 w 9854218"/>
              <a:gd name="connsiteY744" fmla="*/ 4575152 h 10287000"/>
              <a:gd name="connsiteX745" fmla="*/ 1033973 w 9854218"/>
              <a:gd name="connsiteY745" fmla="*/ 4605788 h 10287000"/>
              <a:gd name="connsiteX746" fmla="*/ 1022969 w 9854218"/>
              <a:gd name="connsiteY746" fmla="*/ 4879224 h 10287000"/>
              <a:gd name="connsiteX747" fmla="*/ 1044995 w 9854218"/>
              <a:gd name="connsiteY747" fmla="*/ 4891359 h 10287000"/>
              <a:gd name="connsiteX748" fmla="*/ 1045415 w 9854218"/>
              <a:gd name="connsiteY748" fmla="*/ 5020836 h 10287000"/>
              <a:gd name="connsiteX749" fmla="*/ 1045849 w 9854218"/>
              <a:gd name="connsiteY749" fmla="*/ 5079956 h 10287000"/>
              <a:gd name="connsiteX750" fmla="*/ 1053521 w 9854218"/>
              <a:gd name="connsiteY750" fmla="*/ 5115344 h 10287000"/>
              <a:gd name="connsiteX751" fmla="*/ 1054442 w 9854218"/>
              <a:gd name="connsiteY751" fmla="*/ 5115068 h 10287000"/>
              <a:gd name="connsiteX752" fmla="*/ 1051282 w 9854218"/>
              <a:gd name="connsiteY752" fmla="*/ 5081852 h 10287000"/>
              <a:gd name="connsiteX753" fmla="*/ 1101892 w 9854218"/>
              <a:gd name="connsiteY753" fmla="*/ 5119812 h 10287000"/>
              <a:gd name="connsiteX754" fmla="*/ 1228429 w 9854218"/>
              <a:gd name="connsiteY754" fmla="*/ 5448803 h 10287000"/>
              <a:gd name="connsiteX755" fmla="*/ 1223684 w 9854218"/>
              <a:gd name="connsiteY755" fmla="*/ 5338083 h 10287000"/>
              <a:gd name="connsiteX756" fmla="*/ 1227343 w 9854218"/>
              <a:gd name="connsiteY756" fmla="*/ 5267367 h 10287000"/>
              <a:gd name="connsiteX757" fmla="*/ 1220456 w 9854218"/>
              <a:gd name="connsiteY757" fmla="*/ 5226296 h 10287000"/>
              <a:gd name="connsiteX758" fmla="*/ 1216210 w 9854218"/>
              <a:gd name="connsiteY758" fmla="*/ 5121995 h 10287000"/>
              <a:gd name="connsiteX759" fmla="*/ 1201873 w 9854218"/>
              <a:gd name="connsiteY759" fmla="*/ 4918788 h 10287000"/>
              <a:gd name="connsiteX760" fmla="*/ 1184335 w 9854218"/>
              <a:gd name="connsiteY760" fmla="*/ 4934976 h 10287000"/>
              <a:gd name="connsiteX761" fmla="*/ 1160984 w 9854218"/>
              <a:gd name="connsiteY761" fmla="*/ 4815842 h 10287000"/>
              <a:gd name="connsiteX762" fmla="*/ 1155173 w 9854218"/>
              <a:gd name="connsiteY762" fmla="*/ 4680522 h 10287000"/>
              <a:gd name="connsiteX763" fmla="*/ 1164637 w 9854218"/>
              <a:gd name="connsiteY763" fmla="*/ 4585209 h 10287000"/>
              <a:gd name="connsiteX764" fmla="*/ 1148003 w 9854218"/>
              <a:gd name="connsiteY764" fmla="*/ 4578918 h 10287000"/>
              <a:gd name="connsiteX765" fmla="*/ 1169194 w 9854218"/>
              <a:gd name="connsiteY765" fmla="*/ 4332098 h 10287000"/>
              <a:gd name="connsiteX766" fmla="*/ 1158937 w 9854218"/>
              <a:gd name="connsiteY766" fmla="*/ 4219817 h 10287000"/>
              <a:gd name="connsiteX767" fmla="*/ 91588 w 9854218"/>
              <a:gd name="connsiteY767" fmla="*/ 4168734 h 10287000"/>
              <a:gd name="connsiteX768" fmla="*/ 83972 w 9854218"/>
              <a:gd name="connsiteY768" fmla="*/ 4316366 h 10287000"/>
              <a:gd name="connsiteX769" fmla="*/ 74405 w 9854218"/>
              <a:gd name="connsiteY769" fmla="*/ 4340697 h 10287000"/>
              <a:gd name="connsiteX770" fmla="*/ 82370 w 9854218"/>
              <a:gd name="connsiteY770" fmla="*/ 4347356 h 10287000"/>
              <a:gd name="connsiteX771" fmla="*/ 83972 w 9854218"/>
              <a:gd name="connsiteY771" fmla="*/ 4316366 h 10287000"/>
              <a:gd name="connsiteX772" fmla="*/ 86419 w 9854218"/>
              <a:gd name="connsiteY772" fmla="*/ 4310133 h 10287000"/>
              <a:gd name="connsiteX773" fmla="*/ 95689 w 9854218"/>
              <a:gd name="connsiteY773" fmla="*/ 4331417 h 10287000"/>
              <a:gd name="connsiteX774" fmla="*/ 100619 w 9854218"/>
              <a:gd name="connsiteY774" fmla="*/ 4335539 h 10287000"/>
              <a:gd name="connsiteX775" fmla="*/ 104017 w 9854218"/>
              <a:gd name="connsiteY775" fmla="*/ 4168869 h 10287000"/>
              <a:gd name="connsiteX776" fmla="*/ 93514 w 9854218"/>
              <a:gd name="connsiteY776" fmla="*/ 4171199 h 10287000"/>
              <a:gd name="connsiteX777" fmla="*/ 1747226 w 9854218"/>
              <a:gd name="connsiteY777" fmla="*/ 4145492 h 10287000"/>
              <a:gd name="connsiteX778" fmla="*/ 1747224 w 9854218"/>
              <a:gd name="connsiteY778" fmla="*/ 4196109 h 10287000"/>
              <a:gd name="connsiteX779" fmla="*/ 1734570 w 9854218"/>
              <a:gd name="connsiteY779" fmla="*/ 4221414 h 10287000"/>
              <a:gd name="connsiteX780" fmla="*/ 1734570 w 9854218"/>
              <a:gd name="connsiteY780" fmla="*/ 4208762 h 10287000"/>
              <a:gd name="connsiteX781" fmla="*/ 1734570 w 9854218"/>
              <a:gd name="connsiteY781" fmla="*/ 4196109 h 10287000"/>
              <a:gd name="connsiteX782" fmla="*/ 1734570 w 9854218"/>
              <a:gd name="connsiteY782" fmla="*/ 4183452 h 10287000"/>
              <a:gd name="connsiteX783" fmla="*/ 1747226 w 9854218"/>
              <a:gd name="connsiteY783" fmla="*/ 4145492 h 10287000"/>
              <a:gd name="connsiteX784" fmla="*/ 302197 w 9854218"/>
              <a:gd name="connsiteY784" fmla="*/ 4128171 h 10287000"/>
              <a:gd name="connsiteX785" fmla="*/ 270673 w 9854218"/>
              <a:gd name="connsiteY785" fmla="*/ 4206978 h 10287000"/>
              <a:gd name="connsiteX786" fmla="*/ 244402 w 9854218"/>
              <a:gd name="connsiteY786" fmla="*/ 4427628 h 10287000"/>
              <a:gd name="connsiteX787" fmla="*/ 233195 w 9854218"/>
              <a:gd name="connsiteY787" fmla="*/ 4459299 h 10287000"/>
              <a:gd name="connsiteX788" fmla="*/ 228695 w 9854218"/>
              <a:gd name="connsiteY788" fmla="*/ 4527801 h 10287000"/>
              <a:gd name="connsiteX789" fmla="*/ 220168 w 9854218"/>
              <a:gd name="connsiteY789" fmla="*/ 4693059 h 10287000"/>
              <a:gd name="connsiteX790" fmla="*/ 210602 w 9854218"/>
              <a:gd name="connsiteY790" fmla="*/ 4717389 h 10287000"/>
              <a:gd name="connsiteX791" fmla="*/ 218566 w 9854218"/>
              <a:gd name="connsiteY791" fmla="*/ 4724043 h 10287000"/>
              <a:gd name="connsiteX792" fmla="*/ 220168 w 9854218"/>
              <a:gd name="connsiteY792" fmla="*/ 4693059 h 10287000"/>
              <a:gd name="connsiteX793" fmla="*/ 222616 w 9854218"/>
              <a:gd name="connsiteY793" fmla="*/ 4686827 h 10287000"/>
              <a:gd name="connsiteX794" fmla="*/ 231886 w 9854218"/>
              <a:gd name="connsiteY794" fmla="*/ 4708109 h 10287000"/>
              <a:gd name="connsiteX795" fmla="*/ 239851 w 9854218"/>
              <a:gd name="connsiteY795" fmla="*/ 4714763 h 10287000"/>
              <a:gd name="connsiteX796" fmla="*/ 292363 w 9854218"/>
              <a:gd name="connsiteY796" fmla="*/ 4312007 h 10287000"/>
              <a:gd name="connsiteX797" fmla="*/ 323828 w 9854218"/>
              <a:gd name="connsiteY797" fmla="*/ 4208169 h 10287000"/>
              <a:gd name="connsiteX798" fmla="*/ 322393 w 9854218"/>
              <a:gd name="connsiteY798" fmla="*/ 4195155 h 10287000"/>
              <a:gd name="connsiteX799" fmla="*/ 302197 w 9854218"/>
              <a:gd name="connsiteY799" fmla="*/ 4128171 h 10287000"/>
              <a:gd name="connsiteX800" fmla="*/ 136856 w 9854218"/>
              <a:gd name="connsiteY800" fmla="*/ 4085625 h 10287000"/>
              <a:gd name="connsiteX801" fmla="*/ 122686 w 9854218"/>
              <a:gd name="connsiteY801" fmla="*/ 4126770 h 10287000"/>
              <a:gd name="connsiteX802" fmla="*/ 116063 w 9854218"/>
              <a:gd name="connsiteY802" fmla="*/ 4254851 h 10287000"/>
              <a:gd name="connsiteX803" fmla="*/ 115835 w 9854218"/>
              <a:gd name="connsiteY803" fmla="*/ 4265180 h 10287000"/>
              <a:gd name="connsiteX804" fmla="*/ 132179 w 9854218"/>
              <a:gd name="connsiteY804" fmla="*/ 4167393 h 10287000"/>
              <a:gd name="connsiteX805" fmla="*/ 132100 w 9854218"/>
              <a:gd name="connsiteY805" fmla="*/ 4159281 h 10287000"/>
              <a:gd name="connsiteX806" fmla="*/ 146296 w 9854218"/>
              <a:gd name="connsiteY806" fmla="*/ 3904146 h 10287000"/>
              <a:gd name="connsiteX807" fmla="*/ 139528 w 9854218"/>
              <a:gd name="connsiteY807" fmla="*/ 3914934 h 10287000"/>
              <a:gd name="connsiteX808" fmla="*/ 142351 w 9854218"/>
              <a:gd name="connsiteY808" fmla="*/ 3988856 h 10287000"/>
              <a:gd name="connsiteX809" fmla="*/ 142147 w 9854218"/>
              <a:gd name="connsiteY809" fmla="*/ 4003731 h 10287000"/>
              <a:gd name="connsiteX810" fmla="*/ 148504 w 9854218"/>
              <a:gd name="connsiteY810" fmla="*/ 3905261 h 10287000"/>
              <a:gd name="connsiteX811" fmla="*/ 166543 w 9854218"/>
              <a:gd name="connsiteY811" fmla="*/ 3359468 h 10287000"/>
              <a:gd name="connsiteX812" fmla="*/ 161255 w 9854218"/>
              <a:gd name="connsiteY812" fmla="*/ 3361278 h 10287000"/>
              <a:gd name="connsiteX813" fmla="*/ 150472 w 9854218"/>
              <a:gd name="connsiteY813" fmla="*/ 3399543 h 10287000"/>
              <a:gd name="connsiteX814" fmla="*/ 154664 w 9854218"/>
              <a:gd name="connsiteY814" fmla="*/ 3409040 h 10287000"/>
              <a:gd name="connsiteX815" fmla="*/ 159973 w 9854218"/>
              <a:gd name="connsiteY815" fmla="*/ 3395351 h 10287000"/>
              <a:gd name="connsiteX816" fmla="*/ 164165 w 9854218"/>
              <a:gd name="connsiteY816" fmla="*/ 3404847 h 10287000"/>
              <a:gd name="connsiteX817" fmla="*/ 168355 w 9854218"/>
              <a:gd name="connsiteY817" fmla="*/ 3414344 h 10287000"/>
              <a:gd name="connsiteX818" fmla="*/ 163045 w 9854218"/>
              <a:gd name="connsiteY818" fmla="*/ 3428033 h 10287000"/>
              <a:gd name="connsiteX819" fmla="*/ 153542 w 9854218"/>
              <a:gd name="connsiteY819" fmla="*/ 3432227 h 10287000"/>
              <a:gd name="connsiteX820" fmla="*/ 150184 w 9854218"/>
              <a:gd name="connsiteY820" fmla="*/ 3501785 h 10287000"/>
              <a:gd name="connsiteX821" fmla="*/ 145991 w 9854218"/>
              <a:gd name="connsiteY821" fmla="*/ 3492288 h 10287000"/>
              <a:gd name="connsiteX822" fmla="*/ 144872 w 9854218"/>
              <a:gd name="connsiteY822" fmla="*/ 3515475 h 10287000"/>
              <a:gd name="connsiteX823" fmla="*/ 139562 w 9854218"/>
              <a:gd name="connsiteY823" fmla="*/ 3529161 h 10287000"/>
              <a:gd name="connsiteX824" fmla="*/ 135371 w 9854218"/>
              <a:gd name="connsiteY824" fmla="*/ 3519663 h 10287000"/>
              <a:gd name="connsiteX825" fmla="*/ 131180 w 9854218"/>
              <a:gd name="connsiteY825" fmla="*/ 3510168 h 10287000"/>
              <a:gd name="connsiteX826" fmla="*/ 85049 w 9854218"/>
              <a:gd name="connsiteY826" fmla="*/ 3791483 h 10287000"/>
              <a:gd name="connsiteX827" fmla="*/ 153794 w 9854218"/>
              <a:gd name="connsiteY827" fmla="*/ 3715758 h 10287000"/>
              <a:gd name="connsiteX828" fmla="*/ 156463 w 9854218"/>
              <a:gd name="connsiteY828" fmla="*/ 3768831 h 10287000"/>
              <a:gd name="connsiteX829" fmla="*/ 166171 w 9854218"/>
              <a:gd name="connsiteY829" fmla="*/ 3765864 h 10287000"/>
              <a:gd name="connsiteX830" fmla="*/ 197119 w 9854218"/>
              <a:gd name="connsiteY830" fmla="*/ 3566031 h 10287000"/>
              <a:gd name="connsiteX831" fmla="*/ 236113 w 9854218"/>
              <a:gd name="connsiteY831" fmla="*/ 3380820 h 10287000"/>
              <a:gd name="connsiteX832" fmla="*/ 224242 w 9854218"/>
              <a:gd name="connsiteY832" fmla="*/ 3412373 h 10287000"/>
              <a:gd name="connsiteX833" fmla="*/ 203290 w 9854218"/>
              <a:gd name="connsiteY833" fmla="*/ 3364890 h 10287000"/>
              <a:gd name="connsiteX834" fmla="*/ 178976 w 9854218"/>
              <a:gd name="connsiteY834" fmla="*/ 3386964 h 10287000"/>
              <a:gd name="connsiteX835" fmla="*/ 166543 w 9854218"/>
              <a:gd name="connsiteY835" fmla="*/ 3359468 h 10287000"/>
              <a:gd name="connsiteX836" fmla="*/ 675232 w 9854218"/>
              <a:gd name="connsiteY836" fmla="*/ 2205345 h 10287000"/>
              <a:gd name="connsiteX837" fmla="*/ 598391 w 9854218"/>
              <a:gd name="connsiteY837" fmla="*/ 2271671 h 10287000"/>
              <a:gd name="connsiteX838" fmla="*/ 595514 w 9854218"/>
              <a:gd name="connsiteY838" fmla="*/ 2273613 h 10287000"/>
              <a:gd name="connsiteX839" fmla="*/ 593956 w 9854218"/>
              <a:gd name="connsiteY839" fmla="*/ 2282829 h 10287000"/>
              <a:gd name="connsiteX840" fmla="*/ 575621 w 9854218"/>
              <a:gd name="connsiteY840" fmla="*/ 2365005 h 10287000"/>
              <a:gd name="connsiteX841" fmla="*/ 513883 w 9854218"/>
              <a:gd name="connsiteY841" fmla="*/ 2537843 h 10287000"/>
              <a:gd name="connsiteX842" fmla="*/ 507934 w 9854218"/>
              <a:gd name="connsiteY842" fmla="*/ 2563505 h 10287000"/>
              <a:gd name="connsiteX843" fmla="*/ 533374 w 9854218"/>
              <a:gd name="connsiteY843" fmla="*/ 2578352 h 10287000"/>
              <a:gd name="connsiteX844" fmla="*/ 580660 w 9854218"/>
              <a:gd name="connsiteY844" fmla="*/ 2562593 h 10287000"/>
              <a:gd name="connsiteX845" fmla="*/ 675232 w 9854218"/>
              <a:gd name="connsiteY845" fmla="*/ 2205345 h 10287000"/>
              <a:gd name="connsiteX846" fmla="*/ 523040 w 9854218"/>
              <a:gd name="connsiteY846" fmla="*/ 2200926 h 10287000"/>
              <a:gd name="connsiteX847" fmla="*/ 513322 w 9854218"/>
              <a:gd name="connsiteY847" fmla="*/ 2228223 h 10287000"/>
              <a:gd name="connsiteX848" fmla="*/ 461300 w 9854218"/>
              <a:gd name="connsiteY848" fmla="*/ 2354711 h 10287000"/>
              <a:gd name="connsiteX849" fmla="*/ 442297 w 9854218"/>
              <a:gd name="connsiteY849" fmla="*/ 2363097 h 10287000"/>
              <a:gd name="connsiteX850" fmla="*/ 412385 w 9854218"/>
              <a:gd name="connsiteY850" fmla="*/ 2501100 h 10287000"/>
              <a:gd name="connsiteX851" fmla="*/ 375211 w 9854218"/>
              <a:gd name="connsiteY851" fmla="*/ 2596926 h 10287000"/>
              <a:gd name="connsiteX852" fmla="*/ 251371 w 9854218"/>
              <a:gd name="connsiteY852" fmla="*/ 3139446 h 10287000"/>
              <a:gd name="connsiteX853" fmla="*/ 224819 w 9854218"/>
              <a:gd name="connsiteY853" fmla="*/ 3207893 h 10287000"/>
              <a:gd name="connsiteX854" fmla="*/ 226771 w 9854218"/>
              <a:gd name="connsiteY854" fmla="*/ 3263763 h 10287000"/>
              <a:gd name="connsiteX855" fmla="*/ 264502 w 9854218"/>
              <a:gd name="connsiteY855" fmla="*/ 3186482 h 10287000"/>
              <a:gd name="connsiteX856" fmla="*/ 277628 w 9854218"/>
              <a:gd name="connsiteY856" fmla="*/ 3183644 h 10287000"/>
              <a:gd name="connsiteX857" fmla="*/ 294317 w 9854218"/>
              <a:gd name="connsiteY857" fmla="*/ 3104372 h 10287000"/>
              <a:gd name="connsiteX858" fmla="*/ 407276 w 9854218"/>
              <a:gd name="connsiteY858" fmla="*/ 2646653 h 10287000"/>
              <a:gd name="connsiteX859" fmla="*/ 478208 w 9854218"/>
              <a:gd name="connsiteY859" fmla="*/ 2553563 h 10287000"/>
              <a:gd name="connsiteX860" fmla="*/ 495008 w 9854218"/>
              <a:gd name="connsiteY860" fmla="*/ 2558340 h 10287000"/>
              <a:gd name="connsiteX861" fmla="*/ 519655 w 9854218"/>
              <a:gd name="connsiteY861" fmla="*/ 2451215 h 10287000"/>
              <a:gd name="connsiteX862" fmla="*/ 490688 w 9854218"/>
              <a:gd name="connsiteY862" fmla="*/ 2414930 h 10287000"/>
              <a:gd name="connsiteX863" fmla="*/ 521407 w 9854218"/>
              <a:gd name="connsiteY863" fmla="*/ 2296610 h 10287000"/>
              <a:gd name="connsiteX864" fmla="*/ 522992 w 9854218"/>
              <a:gd name="connsiteY864" fmla="*/ 2284277 h 10287000"/>
              <a:gd name="connsiteX865" fmla="*/ 518692 w 9854218"/>
              <a:gd name="connsiteY865" fmla="*/ 2290899 h 10287000"/>
              <a:gd name="connsiteX866" fmla="*/ 517693 w 9854218"/>
              <a:gd name="connsiteY866" fmla="*/ 2292438 h 10287000"/>
              <a:gd name="connsiteX867" fmla="*/ 509698 w 9854218"/>
              <a:gd name="connsiteY867" fmla="*/ 2304755 h 10287000"/>
              <a:gd name="connsiteX868" fmla="*/ 503212 w 9854218"/>
              <a:gd name="connsiteY868" fmla="*/ 2274299 h 10287000"/>
              <a:gd name="connsiteX869" fmla="*/ 511207 w 9854218"/>
              <a:gd name="connsiteY869" fmla="*/ 2261982 h 10287000"/>
              <a:gd name="connsiteX870" fmla="*/ 521365 w 9854218"/>
              <a:gd name="connsiteY870" fmla="*/ 2259818 h 10287000"/>
              <a:gd name="connsiteX871" fmla="*/ 517589 w 9854218"/>
              <a:gd name="connsiteY871" fmla="*/ 2227290 h 10287000"/>
              <a:gd name="connsiteX872" fmla="*/ 609370 w 9854218"/>
              <a:gd name="connsiteY872" fmla="*/ 1937486 h 10287000"/>
              <a:gd name="connsiteX873" fmla="*/ 606925 w 9854218"/>
              <a:gd name="connsiteY873" fmla="*/ 1938728 h 10287000"/>
              <a:gd name="connsiteX874" fmla="*/ 600083 w 9854218"/>
              <a:gd name="connsiteY874" fmla="*/ 1963008 h 10287000"/>
              <a:gd name="connsiteX875" fmla="*/ 2354597 w 9854218"/>
              <a:gd name="connsiteY875" fmla="*/ 1627446 h 10287000"/>
              <a:gd name="connsiteX876" fmla="*/ 2353016 w 9854218"/>
              <a:gd name="connsiteY876" fmla="*/ 1638516 h 10287000"/>
              <a:gd name="connsiteX877" fmla="*/ 2347962 w 9854218"/>
              <a:gd name="connsiteY877" fmla="*/ 1639239 h 10287000"/>
              <a:gd name="connsiteX878" fmla="*/ 2453333 w 9854218"/>
              <a:gd name="connsiteY878" fmla="*/ 1504730 h 10287000"/>
              <a:gd name="connsiteX879" fmla="*/ 2443172 w 9854218"/>
              <a:gd name="connsiteY879" fmla="*/ 1513565 h 10287000"/>
              <a:gd name="connsiteX880" fmla="*/ 2433042 w 9854218"/>
              <a:gd name="connsiteY880" fmla="*/ 1543170 h 10287000"/>
              <a:gd name="connsiteX881" fmla="*/ 2455824 w 9854218"/>
              <a:gd name="connsiteY881" fmla="*/ 966746 h 10287000"/>
              <a:gd name="connsiteX882" fmla="*/ 2455824 w 9854218"/>
              <a:gd name="connsiteY882" fmla="*/ 969464 h 10287000"/>
              <a:gd name="connsiteX883" fmla="*/ 2443172 w 9854218"/>
              <a:gd name="connsiteY883" fmla="*/ 982118 h 10287000"/>
              <a:gd name="connsiteX884" fmla="*/ 1481994 w 9854218"/>
              <a:gd name="connsiteY884" fmla="*/ 366944 h 10287000"/>
              <a:gd name="connsiteX885" fmla="*/ 1467562 w 9854218"/>
              <a:gd name="connsiteY885" fmla="*/ 370847 h 10287000"/>
              <a:gd name="connsiteX886" fmla="*/ 1367948 w 9854218"/>
              <a:gd name="connsiteY886" fmla="*/ 551256 h 10287000"/>
              <a:gd name="connsiteX887" fmla="*/ 1240025 w 9854218"/>
              <a:gd name="connsiteY887" fmla="*/ 748308 h 10287000"/>
              <a:gd name="connsiteX888" fmla="*/ 1219709 w 9854218"/>
              <a:gd name="connsiteY888" fmla="*/ 752634 h 10287000"/>
              <a:gd name="connsiteX889" fmla="*/ 1162235 w 9854218"/>
              <a:gd name="connsiteY889" fmla="*/ 881616 h 10287000"/>
              <a:gd name="connsiteX890" fmla="*/ 1106269 w 9854218"/>
              <a:gd name="connsiteY890" fmla="*/ 967827 h 10287000"/>
              <a:gd name="connsiteX891" fmla="*/ 1000045 w 9854218"/>
              <a:gd name="connsiteY891" fmla="*/ 1210668 h 10287000"/>
              <a:gd name="connsiteX892" fmla="*/ 959045 w 9854218"/>
              <a:gd name="connsiteY892" fmla="*/ 1289678 h 10287000"/>
              <a:gd name="connsiteX893" fmla="*/ 939901 w 9854218"/>
              <a:gd name="connsiteY893" fmla="*/ 1370676 h 10287000"/>
              <a:gd name="connsiteX894" fmla="*/ 927422 w 9854218"/>
              <a:gd name="connsiteY894" fmla="*/ 1538138 h 10287000"/>
              <a:gd name="connsiteX895" fmla="*/ 1289950 w 9854218"/>
              <a:gd name="connsiteY895" fmla="*/ 765854 h 10287000"/>
              <a:gd name="connsiteX896" fmla="*/ 1382551 w 9854218"/>
              <a:gd name="connsiteY896" fmla="*/ 560306 h 10287000"/>
              <a:gd name="connsiteX897" fmla="*/ 1487975 w 9854218"/>
              <a:gd name="connsiteY897" fmla="*/ 378446 h 10287000"/>
              <a:gd name="connsiteX898" fmla="*/ 1487231 w 9854218"/>
              <a:gd name="connsiteY898" fmla="*/ 375944 h 10287000"/>
              <a:gd name="connsiteX899" fmla="*/ 1481994 w 9854218"/>
              <a:gd name="connsiteY899" fmla="*/ 366944 h 10287000"/>
              <a:gd name="connsiteX900" fmla="*/ 2896330 w 9854218"/>
              <a:gd name="connsiteY900" fmla="*/ 0 h 10287000"/>
              <a:gd name="connsiteX901" fmla="*/ 3314054 w 9854218"/>
              <a:gd name="connsiteY901" fmla="*/ 0 h 10287000"/>
              <a:gd name="connsiteX902" fmla="*/ 3271984 w 9854218"/>
              <a:gd name="connsiteY902" fmla="*/ 44175 h 10287000"/>
              <a:gd name="connsiteX903" fmla="*/ 3215042 w 9854218"/>
              <a:gd name="connsiteY903" fmla="*/ 134331 h 10287000"/>
              <a:gd name="connsiteX904" fmla="*/ 3164426 w 9854218"/>
              <a:gd name="connsiteY904" fmla="*/ 159642 h 10287000"/>
              <a:gd name="connsiteX905" fmla="*/ 3164426 w 9854218"/>
              <a:gd name="connsiteY905" fmla="*/ 146985 h 10287000"/>
              <a:gd name="connsiteX906" fmla="*/ 3151772 w 9854218"/>
              <a:gd name="connsiteY906" fmla="*/ 146985 h 10287000"/>
              <a:gd name="connsiteX907" fmla="*/ 3139120 w 9854218"/>
              <a:gd name="connsiteY907" fmla="*/ 159641 h 10287000"/>
              <a:gd name="connsiteX908" fmla="*/ 3088506 w 9854218"/>
              <a:gd name="connsiteY908" fmla="*/ 222906 h 10287000"/>
              <a:gd name="connsiteX909" fmla="*/ 3088506 w 9854218"/>
              <a:gd name="connsiteY909" fmla="*/ 210252 h 10287000"/>
              <a:gd name="connsiteX910" fmla="*/ 3075852 w 9854218"/>
              <a:gd name="connsiteY910" fmla="*/ 210252 h 10287000"/>
              <a:gd name="connsiteX911" fmla="*/ 3063198 w 9854218"/>
              <a:gd name="connsiteY911" fmla="*/ 222906 h 10287000"/>
              <a:gd name="connsiteX912" fmla="*/ 3063197 w 9854218"/>
              <a:gd name="connsiteY912" fmla="*/ 235560 h 10287000"/>
              <a:gd name="connsiteX913" fmla="*/ 3037892 w 9854218"/>
              <a:gd name="connsiteY913" fmla="*/ 286175 h 10287000"/>
              <a:gd name="connsiteX914" fmla="*/ 3025236 w 9854218"/>
              <a:gd name="connsiteY914" fmla="*/ 298829 h 10287000"/>
              <a:gd name="connsiteX915" fmla="*/ 3012582 w 9854218"/>
              <a:gd name="connsiteY915" fmla="*/ 298827 h 10287000"/>
              <a:gd name="connsiteX916" fmla="*/ 2999930 w 9854218"/>
              <a:gd name="connsiteY916" fmla="*/ 311481 h 10287000"/>
              <a:gd name="connsiteX917" fmla="*/ 3012582 w 9854218"/>
              <a:gd name="connsiteY917" fmla="*/ 311481 h 10287000"/>
              <a:gd name="connsiteX918" fmla="*/ 3025236 w 9854218"/>
              <a:gd name="connsiteY918" fmla="*/ 311481 h 10287000"/>
              <a:gd name="connsiteX919" fmla="*/ 2936663 w 9854218"/>
              <a:gd name="connsiteY919" fmla="*/ 400056 h 10287000"/>
              <a:gd name="connsiteX920" fmla="*/ 2936662 w 9854218"/>
              <a:gd name="connsiteY920" fmla="*/ 387402 h 10287000"/>
              <a:gd name="connsiteX921" fmla="*/ 2949317 w 9854218"/>
              <a:gd name="connsiteY921" fmla="*/ 374747 h 10287000"/>
              <a:gd name="connsiteX922" fmla="*/ 2936662 w 9854218"/>
              <a:gd name="connsiteY922" fmla="*/ 374750 h 10287000"/>
              <a:gd name="connsiteX923" fmla="*/ 2949318 w 9854218"/>
              <a:gd name="connsiteY923" fmla="*/ 362094 h 10287000"/>
              <a:gd name="connsiteX924" fmla="*/ 2961968 w 9854218"/>
              <a:gd name="connsiteY924" fmla="*/ 362093 h 10287000"/>
              <a:gd name="connsiteX925" fmla="*/ 2961965 w 9854218"/>
              <a:gd name="connsiteY925" fmla="*/ 349442 h 10287000"/>
              <a:gd name="connsiteX926" fmla="*/ 2961968 w 9854218"/>
              <a:gd name="connsiteY926" fmla="*/ 336788 h 10287000"/>
              <a:gd name="connsiteX927" fmla="*/ 2949317 w 9854218"/>
              <a:gd name="connsiteY927" fmla="*/ 349442 h 10287000"/>
              <a:gd name="connsiteX928" fmla="*/ 2961965 w 9854218"/>
              <a:gd name="connsiteY928" fmla="*/ 298827 h 10287000"/>
              <a:gd name="connsiteX929" fmla="*/ 2974624 w 9854218"/>
              <a:gd name="connsiteY929" fmla="*/ 286175 h 10287000"/>
              <a:gd name="connsiteX930" fmla="*/ 2987278 w 9854218"/>
              <a:gd name="connsiteY930" fmla="*/ 286176 h 10287000"/>
              <a:gd name="connsiteX931" fmla="*/ 2999928 w 9854218"/>
              <a:gd name="connsiteY931" fmla="*/ 260870 h 10287000"/>
              <a:gd name="connsiteX932" fmla="*/ 2974622 w 9854218"/>
              <a:gd name="connsiteY932" fmla="*/ 260867 h 10287000"/>
              <a:gd name="connsiteX933" fmla="*/ 2961970 w 9854218"/>
              <a:gd name="connsiteY933" fmla="*/ 273521 h 10287000"/>
              <a:gd name="connsiteX934" fmla="*/ 2949317 w 9854218"/>
              <a:gd name="connsiteY934" fmla="*/ 286175 h 10287000"/>
              <a:gd name="connsiteX935" fmla="*/ 2924008 w 9854218"/>
              <a:gd name="connsiteY935" fmla="*/ 324135 h 10287000"/>
              <a:gd name="connsiteX936" fmla="*/ 2949317 w 9854218"/>
              <a:gd name="connsiteY936" fmla="*/ 311481 h 10287000"/>
              <a:gd name="connsiteX937" fmla="*/ 2961965 w 9854218"/>
              <a:gd name="connsiteY937" fmla="*/ 298827 h 10287000"/>
              <a:gd name="connsiteX938" fmla="*/ 2936662 w 9854218"/>
              <a:gd name="connsiteY938" fmla="*/ 349442 h 10287000"/>
              <a:gd name="connsiteX939" fmla="*/ 2924008 w 9854218"/>
              <a:gd name="connsiteY939" fmla="*/ 362096 h 10287000"/>
              <a:gd name="connsiteX940" fmla="*/ 2898702 w 9854218"/>
              <a:gd name="connsiteY940" fmla="*/ 374747 h 10287000"/>
              <a:gd name="connsiteX941" fmla="*/ 2911350 w 9854218"/>
              <a:gd name="connsiteY941" fmla="*/ 374747 h 10287000"/>
              <a:gd name="connsiteX942" fmla="*/ 2911354 w 9854218"/>
              <a:gd name="connsiteY942" fmla="*/ 387402 h 10287000"/>
              <a:gd name="connsiteX943" fmla="*/ 2911354 w 9854218"/>
              <a:gd name="connsiteY943" fmla="*/ 400059 h 10287000"/>
              <a:gd name="connsiteX944" fmla="*/ 2886048 w 9854218"/>
              <a:gd name="connsiteY944" fmla="*/ 425363 h 10287000"/>
              <a:gd name="connsiteX945" fmla="*/ 2911350 w 9854218"/>
              <a:gd name="connsiteY945" fmla="*/ 425363 h 10287000"/>
              <a:gd name="connsiteX946" fmla="*/ 2924008 w 9854218"/>
              <a:gd name="connsiteY946" fmla="*/ 412712 h 10287000"/>
              <a:gd name="connsiteX947" fmla="*/ 2873394 w 9854218"/>
              <a:gd name="connsiteY947" fmla="*/ 501282 h 10287000"/>
              <a:gd name="connsiteX948" fmla="*/ 2886047 w 9854218"/>
              <a:gd name="connsiteY948" fmla="*/ 450672 h 10287000"/>
              <a:gd name="connsiteX949" fmla="*/ 2848088 w 9854218"/>
              <a:gd name="connsiteY949" fmla="*/ 488633 h 10287000"/>
              <a:gd name="connsiteX950" fmla="*/ 2848086 w 9854218"/>
              <a:gd name="connsiteY950" fmla="*/ 475980 h 10287000"/>
              <a:gd name="connsiteX951" fmla="*/ 2860742 w 9854218"/>
              <a:gd name="connsiteY951" fmla="*/ 450671 h 10287000"/>
              <a:gd name="connsiteX952" fmla="*/ 2822778 w 9854218"/>
              <a:gd name="connsiteY952" fmla="*/ 475977 h 10287000"/>
              <a:gd name="connsiteX953" fmla="*/ 2810128 w 9854218"/>
              <a:gd name="connsiteY953" fmla="*/ 488631 h 10287000"/>
              <a:gd name="connsiteX954" fmla="*/ 2759512 w 9854218"/>
              <a:gd name="connsiteY954" fmla="*/ 539243 h 10287000"/>
              <a:gd name="connsiteX955" fmla="*/ 2797472 w 9854218"/>
              <a:gd name="connsiteY955" fmla="*/ 513938 h 10287000"/>
              <a:gd name="connsiteX956" fmla="*/ 2784818 w 9854218"/>
              <a:gd name="connsiteY956" fmla="*/ 526592 h 10287000"/>
              <a:gd name="connsiteX957" fmla="*/ 2772164 w 9854218"/>
              <a:gd name="connsiteY957" fmla="*/ 551898 h 10287000"/>
              <a:gd name="connsiteX958" fmla="*/ 2797474 w 9854218"/>
              <a:gd name="connsiteY958" fmla="*/ 539243 h 10287000"/>
              <a:gd name="connsiteX959" fmla="*/ 2810128 w 9854218"/>
              <a:gd name="connsiteY959" fmla="*/ 539243 h 10287000"/>
              <a:gd name="connsiteX960" fmla="*/ 2772166 w 9854218"/>
              <a:gd name="connsiteY960" fmla="*/ 602513 h 10287000"/>
              <a:gd name="connsiteX961" fmla="*/ 2721554 w 9854218"/>
              <a:gd name="connsiteY961" fmla="*/ 627818 h 10287000"/>
              <a:gd name="connsiteX962" fmla="*/ 2658284 w 9854218"/>
              <a:gd name="connsiteY962" fmla="*/ 703743 h 10287000"/>
              <a:gd name="connsiteX963" fmla="*/ 2658284 w 9854218"/>
              <a:gd name="connsiteY963" fmla="*/ 741699 h 10287000"/>
              <a:gd name="connsiteX964" fmla="*/ 2595016 w 9854218"/>
              <a:gd name="connsiteY964" fmla="*/ 779661 h 10287000"/>
              <a:gd name="connsiteX965" fmla="*/ 2488250 w 9854218"/>
              <a:gd name="connsiteY965" fmla="*/ 927351 h 10287000"/>
              <a:gd name="connsiteX966" fmla="*/ 2455824 w 9854218"/>
              <a:gd name="connsiteY966" fmla="*/ 966746 h 10287000"/>
              <a:gd name="connsiteX967" fmla="*/ 2455822 w 9854218"/>
              <a:gd name="connsiteY967" fmla="*/ 956810 h 10287000"/>
              <a:gd name="connsiteX968" fmla="*/ 2430518 w 9854218"/>
              <a:gd name="connsiteY968" fmla="*/ 969464 h 10287000"/>
              <a:gd name="connsiteX969" fmla="*/ 2417862 w 9854218"/>
              <a:gd name="connsiteY969" fmla="*/ 994773 h 10287000"/>
              <a:gd name="connsiteX970" fmla="*/ 2316635 w 9854218"/>
              <a:gd name="connsiteY970" fmla="*/ 1133960 h 10287000"/>
              <a:gd name="connsiteX971" fmla="*/ 2316635 w 9854218"/>
              <a:gd name="connsiteY971" fmla="*/ 1121304 h 10287000"/>
              <a:gd name="connsiteX972" fmla="*/ 2303984 w 9854218"/>
              <a:gd name="connsiteY972" fmla="*/ 1121304 h 10287000"/>
              <a:gd name="connsiteX973" fmla="*/ 2303984 w 9854218"/>
              <a:gd name="connsiteY973" fmla="*/ 1133960 h 10287000"/>
              <a:gd name="connsiteX974" fmla="*/ 2291328 w 9854218"/>
              <a:gd name="connsiteY974" fmla="*/ 1146614 h 10287000"/>
              <a:gd name="connsiteX975" fmla="*/ 2291330 w 9854218"/>
              <a:gd name="connsiteY975" fmla="*/ 1171919 h 10287000"/>
              <a:gd name="connsiteX976" fmla="*/ 2266020 w 9854218"/>
              <a:gd name="connsiteY976" fmla="*/ 1171919 h 10287000"/>
              <a:gd name="connsiteX977" fmla="*/ 2253370 w 9854218"/>
              <a:gd name="connsiteY977" fmla="*/ 1209881 h 10287000"/>
              <a:gd name="connsiteX978" fmla="*/ 2253368 w 9854218"/>
              <a:gd name="connsiteY978" fmla="*/ 1197225 h 10287000"/>
              <a:gd name="connsiteX979" fmla="*/ 2240712 w 9854218"/>
              <a:gd name="connsiteY979" fmla="*/ 1197225 h 10287000"/>
              <a:gd name="connsiteX980" fmla="*/ 2228060 w 9854218"/>
              <a:gd name="connsiteY980" fmla="*/ 1222535 h 10287000"/>
              <a:gd name="connsiteX981" fmla="*/ 2228062 w 9854218"/>
              <a:gd name="connsiteY981" fmla="*/ 1235190 h 10287000"/>
              <a:gd name="connsiteX982" fmla="*/ 2190100 w 9854218"/>
              <a:gd name="connsiteY982" fmla="*/ 1285800 h 10287000"/>
              <a:gd name="connsiteX983" fmla="*/ 2177446 w 9854218"/>
              <a:gd name="connsiteY983" fmla="*/ 1298454 h 10287000"/>
              <a:gd name="connsiteX984" fmla="*/ 2164790 w 9854218"/>
              <a:gd name="connsiteY984" fmla="*/ 1323761 h 10287000"/>
              <a:gd name="connsiteX985" fmla="*/ 2177447 w 9854218"/>
              <a:gd name="connsiteY985" fmla="*/ 1311110 h 10287000"/>
              <a:gd name="connsiteX986" fmla="*/ 2190096 w 9854218"/>
              <a:gd name="connsiteY986" fmla="*/ 1311111 h 10287000"/>
              <a:gd name="connsiteX987" fmla="*/ 2164793 w 9854218"/>
              <a:gd name="connsiteY987" fmla="*/ 1374375 h 10287000"/>
              <a:gd name="connsiteX988" fmla="*/ 2152140 w 9854218"/>
              <a:gd name="connsiteY988" fmla="*/ 1399685 h 10287000"/>
              <a:gd name="connsiteX989" fmla="*/ 2139485 w 9854218"/>
              <a:gd name="connsiteY989" fmla="*/ 1399683 h 10287000"/>
              <a:gd name="connsiteX990" fmla="*/ 2139485 w 9854218"/>
              <a:gd name="connsiteY990" fmla="*/ 1412336 h 10287000"/>
              <a:gd name="connsiteX991" fmla="*/ 2126834 w 9854218"/>
              <a:gd name="connsiteY991" fmla="*/ 1424993 h 10287000"/>
              <a:gd name="connsiteX992" fmla="*/ 2126832 w 9854218"/>
              <a:gd name="connsiteY992" fmla="*/ 1437641 h 10287000"/>
              <a:gd name="connsiteX993" fmla="*/ 2076220 w 9854218"/>
              <a:gd name="connsiteY993" fmla="*/ 1475606 h 10287000"/>
              <a:gd name="connsiteX994" fmla="*/ 2076220 w 9854218"/>
              <a:gd name="connsiteY994" fmla="*/ 1513566 h 10287000"/>
              <a:gd name="connsiteX995" fmla="*/ 2063564 w 9854218"/>
              <a:gd name="connsiteY995" fmla="*/ 1538871 h 10287000"/>
              <a:gd name="connsiteX996" fmla="*/ 2076215 w 9854218"/>
              <a:gd name="connsiteY996" fmla="*/ 1538868 h 10287000"/>
              <a:gd name="connsiteX997" fmla="*/ 2076218 w 9854218"/>
              <a:gd name="connsiteY997" fmla="*/ 1526216 h 10287000"/>
              <a:gd name="connsiteX998" fmla="*/ 2088868 w 9854218"/>
              <a:gd name="connsiteY998" fmla="*/ 1551525 h 10287000"/>
              <a:gd name="connsiteX999" fmla="*/ 1734570 w 9854218"/>
              <a:gd name="connsiteY999" fmla="*/ 2285429 h 10287000"/>
              <a:gd name="connsiteX1000" fmla="*/ 1683956 w 9854218"/>
              <a:gd name="connsiteY1000" fmla="*/ 2386655 h 10287000"/>
              <a:gd name="connsiteX1001" fmla="*/ 1645996 w 9854218"/>
              <a:gd name="connsiteY1001" fmla="*/ 2449923 h 10287000"/>
              <a:gd name="connsiteX1002" fmla="*/ 1620689 w 9854218"/>
              <a:gd name="connsiteY1002" fmla="*/ 2551154 h 10287000"/>
              <a:gd name="connsiteX1003" fmla="*/ 1506806 w 9854218"/>
              <a:gd name="connsiteY1003" fmla="*/ 2905451 h 10287000"/>
              <a:gd name="connsiteX1004" fmla="*/ 1494152 w 9854218"/>
              <a:gd name="connsiteY1004" fmla="*/ 2918102 h 10287000"/>
              <a:gd name="connsiteX1005" fmla="*/ 1494154 w 9854218"/>
              <a:gd name="connsiteY1005" fmla="*/ 2930757 h 10287000"/>
              <a:gd name="connsiteX1006" fmla="*/ 1506806 w 9854218"/>
              <a:gd name="connsiteY1006" fmla="*/ 2930756 h 10287000"/>
              <a:gd name="connsiteX1007" fmla="*/ 1506806 w 9854218"/>
              <a:gd name="connsiteY1007" fmla="*/ 2943410 h 10287000"/>
              <a:gd name="connsiteX1008" fmla="*/ 1494152 w 9854218"/>
              <a:gd name="connsiteY1008" fmla="*/ 2943410 h 10287000"/>
              <a:gd name="connsiteX1009" fmla="*/ 1456192 w 9854218"/>
              <a:gd name="connsiteY1009" fmla="*/ 3057288 h 10287000"/>
              <a:gd name="connsiteX1010" fmla="*/ 1443541 w 9854218"/>
              <a:gd name="connsiteY1010" fmla="*/ 3057291 h 10287000"/>
              <a:gd name="connsiteX1011" fmla="*/ 1443536 w 9854218"/>
              <a:gd name="connsiteY1011" fmla="*/ 3082601 h 10287000"/>
              <a:gd name="connsiteX1012" fmla="*/ 1405579 w 9854218"/>
              <a:gd name="connsiteY1012" fmla="*/ 3209135 h 10287000"/>
              <a:gd name="connsiteX1013" fmla="*/ 1392929 w 9854218"/>
              <a:gd name="connsiteY1013" fmla="*/ 3221789 h 10287000"/>
              <a:gd name="connsiteX1014" fmla="*/ 1380271 w 9854218"/>
              <a:gd name="connsiteY1014" fmla="*/ 3272402 h 10287000"/>
              <a:gd name="connsiteX1015" fmla="*/ 1380272 w 9854218"/>
              <a:gd name="connsiteY1015" fmla="*/ 3285053 h 10287000"/>
              <a:gd name="connsiteX1016" fmla="*/ 1380271 w 9854218"/>
              <a:gd name="connsiteY1016" fmla="*/ 3297705 h 10287000"/>
              <a:gd name="connsiteX1017" fmla="*/ 1380271 w 9854218"/>
              <a:gd name="connsiteY1017" fmla="*/ 3310362 h 10287000"/>
              <a:gd name="connsiteX1018" fmla="*/ 1367617 w 9854218"/>
              <a:gd name="connsiteY1018" fmla="*/ 3348326 h 10287000"/>
              <a:gd name="connsiteX1019" fmla="*/ 1392925 w 9854218"/>
              <a:gd name="connsiteY1019" fmla="*/ 3335669 h 10287000"/>
              <a:gd name="connsiteX1020" fmla="*/ 1392928 w 9854218"/>
              <a:gd name="connsiteY1020" fmla="*/ 3360977 h 10287000"/>
              <a:gd name="connsiteX1021" fmla="*/ 1380272 w 9854218"/>
              <a:gd name="connsiteY1021" fmla="*/ 3360974 h 10287000"/>
              <a:gd name="connsiteX1022" fmla="*/ 1380271 w 9854218"/>
              <a:gd name="connsiteY1022" fmla="*/ 3373631 h 10287000"/>
              <a:gd name="connsiteX1023" fmla="*/ 1380271 w 9854218"/>
              <a:gd name="connsiteY1023" fmla="*/ 3386286 h 10287000"/>
              <a:gd name="connsiteX1024" fmla="*/ 1380271 w 9854218"/>
              <a:gd name="connsiteY1024" fmla="*/ 3411591 h 10287000"/>
              <a:gd name="connsiteX1025" fmla="*/ 1329658 w 9854218"/>
              <a:gd name="connsiteY1025" fmla="*/ 3512819 h 10287000"/>
              <a:gd name="connsiteX1026" fmla="*/ 1342310 w 9854218"/>
              <a:gd name="connsiteY1026" fmla="*/ 3512817 h 10287000"/>
              <a:gd name="connsiteX1027" fmla="*/ 1329658 w 9854218"/>
              <a:gd name="connsiteY1027" fmla="*/ 3550775 h 10287000"/>
              <a:gd name="connsiteX1028" fmla="*/ 1354964 w 9854218"/>
              <a:gd name="connsiteY1028" fmla="*/ 3550778 h 10287000"/>
              <a:gd name="connsiteX1029" fmla="*/ 1367618 w 9854218"/>
              <a:gd name="connsiteY1029" fmla="*/ 3500165 h 10287000"/>
              <a:gd name="connsiteX1030" fmla="*/ 1367618 w 9854218"/>
              <a:gd name="connsiteY1030" fmla="*/ 3512819 h 10287000"/>
              <a:gd name="connsiteX1031" fmla="*/ 1380271 w 9854218"/>
              <a:gd name="connsiteY1031" fmla="*/ 3512817 h 10287000"/>
              <a:gd name="connsiteX1032" fmla="*/ 1380271 w 9854218"/>
              <a:gd name="connsiteY1032" fmla="*/ 3500166 h 10287000"/>
              <a:gd name="connsiteX1033" fmla="*/ 1380271 w 9854218"/>
              <a:gd name="connsiteY1033" fmla="*/ 3487512 h 10287000"/>
              <a:gd name="connsiteX1034" fmla="*/ 1418236 w 9854218"/>
              <a:gd name="connsiteY1034" fmla="*/ 3348324 h 10287000"/>
              <a:gd name="connsiteX1035" fmla="*/ 1430885 w 9854218"/>
              <a:gd name="connsiteY1035" fmla="*/ 3335669 h 10287000"/>
              <a:gd name="connsiteX1036" fmla="*/ 1430887 w 9854218"/>
              <a:gd name="connsiteY1036" fmla="*/ 3323013 h 10287000"/>
              <a:gd name="connsiteX1037" fmla="*/ 1418234 w 9854218"/>
              <a:gd name="connsiteY1037" fmla="*/ 3323015 h 10287000"/>
              <a:gd name="connsiteX1038" fmla="*/ 1544766 w 9854218"/>
              <a:gd name="connsiteY1038" fmla="*/ 2918102 h 10287000"/>
              <a:gd name="connsiteX1039" fmla="*/ 1544766 w 9854218"/>
              <a:gd name="connsiteY1039" fmla="*/ 2880141 h 10287000"/>
              <a:gd name="connsiteX1040" fmla="*/ 1595382 w 9854218"/>
              <a:gd name="connsiteY1040" fmla="*/ 2740952 h 10287000"/>
              <a:gd name="connsiteX1041" fmla="*/ 1582726 w 9854218"/>
              <a:gd name="connsiteY1041" fmla="*/ 2753607 h 10287000"/>
              <a:gd name="connsiteX1042" fmla="*/ 1633342 w 9854218"/>
              <a:gd name="connsiteY1042" fmla="*/ 2652380 h 10287000"/>
              <a:gd name="connsiteX1043" fmla="*/ 1785186 w 9854218"/>
              <a:gd name="connsiteY1043" fmla="*/ 2285430 h 10287000"/>
              <a:gd name="connsiteX1044" fmla="*/ 1886414 w 9854218"/>
              <a:gd name="connsiteY1044" fmla="*/ 2007050 h 10287000"/>
              <a:gd name="connsiteX1045" fmla="*/ 1937028 w 9854218"/>
              <a:gd name="connsiteY1045" fmla="*/ 1943783 h 10287000"/>
              <a:gd name="connsiteX1046" fmla="*/ 1987643 w 9854218"/>
              <a:gd name="connsiteY1046" fmla="*/ 1829903 h 10287000"/>
              <a:gd name="connsiteX1047" fmla="*/ 2012950 w 9854218"/>
              <a:gd name="connsiteY1047" fmla="*/ 1804596 h 10287000"/>
              <a:gd name="connsiteX1048" fmla="*/ 2139486 w 9854218"/>
              <a:gd name="connsiteY1048" fmla="*/ 1576833 h 10287000"/>
              <a:gd name="connsiteX1049" fmla="*/ 2139485 w 9854218"/>
              <a:gd name="connsiteY1049" fmla="*/ 1551525 h 10287000"/>
              <a:gd name="connsiteX1050" fmla="*/ 2266022 w 9854218"/>
              <a:gd name="connsiteY1050" fmla="*/ 1349070 h 10287000"/>
              <a:gd name="connsiteX1051" fmla="*/ 2367250 w 9854218"/>
              <a:gd name="connsiteY1051" fmla="*/ 1197225 h 10287000"/>
              <a:gd name="connsiteX1052" fmla="*/ 2430518 w 9854218"/>
              <a:gd name="connsiteY1052" fmla="*/ 1108653 h 10287000"/>
              <a:gd name="connsiteX1053" fmla="*/ 2519094 w 9854218"/>
              <a:gd name="connsiteY1053" fmla="*/ 969464 h 10287000"/>
              <a:gd name="connsiteX1054" fmla="*/ 2531748 w 9854218"/>
              <a:gd name="connsiteY1054" fmla="*/ 982118 h 10287000"/>
              <a:gd name="connsiteX1055" fmla="*/ 2544401 w 9854218"/>
              <a:gd name="connsiteY1055" fmla="*/ 944157 h 10287000"/>
              <a:gd name="connsiteX1056" fmla="*/ 2721552 w 9854218"/>
              <a:gd name="connsiteY1056" fmla="*/ 716393 h 10287000"/>
              <a:gd name="connsiteX1057" fmla="*/ 2898701 w 9854218"/>
              <a:gd name="connsiteY1057" fmla="*/ 501282 h 10287000"/>
              <a:gd name="connsiteX1058" fmla="*/ 2924008 w 9854218"/>
              <a:gd name="connsiteY1058" fmla="*/ 488633 h 10287000"/>
              <a:gd name="connsiteX1059" fmla="*/ 2936662 w 9854218"/>
              <a:gd name="connsiteY1059" fmla="*/ 450671 h 10287000"/>
              <a:gd name="connsiteX1060" fmla="*/ 3177078 w 9854218"/>
              <a:gd name="connsiteY1060" fmla="*/ 210252 h 10287000"/>
              <a:gd name="connsiteX1061" fmla="*/ 3189732 w 9854218"/>
              <a:gd name="connsiteY1061" fmla="*/ 210252 h 10287000"/>
              <a:gd name="connsiteX1062" fmla="*/ 3202388 w 9854218"/>
              <a:gd name="connsiteY1062" fmla="*/ 197600 h 10287000"/>
              <a:gd name="connsiteX1063" fmla="*/ 3278308 w 9854218"/>
              <a:gd name="connsiteY1063" fmla="*/ 121680 h 10287000"/>
              <a:gd name="connsiteX1064" fmla="*/ 3290962 w 9854218"/>
              <a:gd name="connsiteY1064" fmla="*/ 134334 h 10287000"/>
              <a:gd name="connsiteX1065" fmla="*/ 3303617 w 9854218"/>
              <a:gd name="connsiteY1065" fmla="*/ 121682 h 10287000"/>
              <a:gd name="connsiteX1066" fmla="*/ 3316272 w 9854218"/>
              <a:gd name="connsiteY1066" fmla="*/ 96371 h 10287000"/>
              <a:gd name="connsiteX1067" fmla="*/ 3379536 w 9854218"/>
              <a:gd name="connsiteY1067" fmla="*/ 58410 h 10287000"/>
              <a:gd name="connsiteX1068" fmla="*/ 3341576 w 9854218"/>
              <a:gd name="connsiteY1068" fmla="*/ 71066 h 10287000"/>
              <a:gd name="connsiteX1069" fmla="*/ 3354233 w 9854218"/>
              <a:gd name="connsiteY1069" fmla="*/ 58410 h 10287000"/>
              <a:gd name="connsiteX1070" fmla="*/ 3341576 w 9854218"/>
              <a:gd name="connsiteY1070" fmla="*/ 58410 h 10287000"/>
              <a:gd name="connsiteX1071" fmla="*/ 3374990 w 9854218"/>
              <a:gd name="connsiteY1071" fmla="*/ 21242 h 10287000"/>
              <a:gd name="connsiteX1072" fmla="*/ 3398246 w 9854218"/>
              <a:gd name="connsiteY1072" fmla="*/ 0 h 10287000"/>
              <a:gd name="connsiteX1073" fmla="*/ 3467874 w 9854218"/>
              <a:gd name="connsiteY1073" fmla="*/ 0 h 10287000"/>
              <a:gd name="connsiteX1074" fmla="*/ 3444386 w 9854218"/>
              <a:gd name="connsiteY1074" fmla="*/ 25196 h 10287000"/>
              <a:gd name="connsiteX1075" fmla="*/ 3366882 w 9854218"/>
              <a:gd name="connsiteY1075" fmla="*/ 109025 h 10287000"/>
              <a:gd name="connsiteX1076" fmla="*/ 2987278 w 9854218"/>
              <a:gd name="connsiteY1076" fmla="*/ 513935 h 10287000"/>
              <a:gd name="connsiteX1077" fmla="*/ 2961968 w 9854218"/>
              <a:gd name="connsiteY1077" fmla="*/ 564552 h 10287000"/>
              <a:gd name="connsiteX1078" fmla="*/ 2911354 w 9854218"/>
              <a:gd name="connsiteY1078" fmla="*/ 589857 h 10287000"/>
              <a:gd name="connsiteX1079" fmla="*/ 2784818 w 9854218"/>
              <a:gd name="connsiteY1079" fmla="*/ 767007 h 10287000"/>
              <a:gd name="connsiteX1080" fmla="*/ 2759512 w 9854218"/>
              <a:gd name="connsiteY1080" fmla="*/ 779661 h 10287000"/>
              <a:gd name="connsiteX1081" fmla="*/ 2696243 w 9854218"/>
              <a:gd name="connsiteY1081" fmla="*/ 893543 h 10287000"/>
              <a:gd name="connsiteX1082" fmla="*/ 2632974 w 9854218"/>
              <a:gd name="connsiteY1082" fmla="*/ 956810 h 10287000"/>
              <a:gd name="connsiteX1083" fmla="*/ 2392558 w 9854218"/>
              <a:gd name="connsiteY1083" fmla="*/ 1323761 h 10287000"/>
              <a:gd name="connsiteX1084" fmla="*/ 2253366 w 9854218"/>
              <a:gd name="connsiteY1084" fmla="*/ 1538871 h 10287000"/>
              <a:gd name="connsiteX1085" fmla="*/ 2190100 w 9854218"/>
              <a:gd name="connsiteY1085" fmla="*/ 1640100 h 10287000"/>
              <a:gd name="connsiteX1086" fmla="*/ 2038253 w 9854218"/>
              <a:gd name="connsiteY1086" fmla="*/ 1956437 h 10287000"/>
              <a:gd name="connsiteX1087" fmla="*/ 2000296 w 9854218"/>
              <a:gd name="connsiteY1087" fmla="*/ 2019705 h 10287000"/>
              <a:gd name="connsiteX1088" fmla="*/ 1810492 w 9854218"/>
              <a:gd name="connsiteY1088" fmla="*/ 2462576 h 10287000"/>
              <a:gd name="connsiteX1089" fmla="*/ 1633343 w 9854218"/>
              <a:gd name="connsiteY1089" fmla="*/ 2930756 h 10287000"/>
              <a:gd name="connsiteX1090" fmla="*/ 1570074 w 9854218"/>
              <a:gd name="connsiteY1090" fmla="*/ 3133212 h 10287000"/>
              <a:gd name="connsiteX1091" fmla="*/ 1557420 w 9854218"/>
              <a:gd name="connsiteY1091" fmla="*/ 3145868 h 10287000"/>
              <a:gd name="connsiteX1092" fmla="*/ 1557422 w 9854218"/>
              <a:gd name="connsiteY1092" fmla="*/ 3171176 h 10287000"/>
              <a:gd name="connsiteX1093" fmla="*/ 1494154 w 9854218"/>
              <a:gd name="connsiteY1093" fmla="*/ 3323016 h 10287000"/>
              <a:gd name="connsiteX1094" fmla="*/ 1519463 w 9854218"/>
              <a:gd name="connsiteY1094" fmla="*/ 3297708 h 10287000"/>
              <a:gd name="connsiteX1095" fmla="*/ 1544768 w 9854218"/>
              <a:gd name="connsiteY1095" fmla="*/ 3209136 h 10287000"/>
              <a:gd name="connsiteX1096" fmla="*/ 1570074 w 9854218"/>
              <a:gd name="connsiteY1096" fmla="*/ 3196481 h 10287000"/>
              <a:gd name="connsiteX1097" fmla="*/ 1582726 w 9854218"/>
              <a:gd name="connsiteY1097" fmla="*/ 3196481 h 10287000"/>
              <a:gd name="connsiteX1098" fmla="*/ 1582727 w 9854218"/>
              <a:gd name="connsiteY1098" fmla="*/ 3183827 h 10287000"/>
              <a:gd name="connsiteX1099" fmla="*/ 1582726 w 9854218"/>
              <a:gd name="connsiteY1099" fmla="*/ 3171176 h 10287000"/>
              <a:gd name="connsiteX1100" fmla="*/ 1582726 w 9854218"/>
              <a:gd name="connsiteY1100" fmla="*/ 3158520 h 10287000"/>
              <a:gd name="connsiteX1101" fmla="*/ 1633342 w 9854218"/>
              <a:gd name="connsiteY1101" fmla="*/ 3019331 h 10287000"/>
              <a:gd name="connsiteX1102" fmla="*/ 1734570 w 9854218"/>
              <a:gd name="connsiteY1102" fmla="*/ 2766260 h 10287000"/>
              <a:gd name="connsiteX1103" fmla="*/ 1823146 w 9854218"/>
              <a:gd name="connsiteY1103" fmla="*/ 2576459 h 10287000"/>
              <a:gd name="connsiteX1104" fmla="*/ 1835800 w 9854218"/>
              <a:gd name="connsiteY1104" fmla="*/ 2576456 h 10287000"/>
              <a:gd name="connsiteX1105" fmla="*/ 1835800 w 9854218"/>
              <a:gd name="connsiteY1105" fmla="*/ 2551151 h 10287000"/>
              <a:gd name="connsiteX1106" fmla="*/ 1835796 w 9854218"/>
              <a:gd name="connsiteY1106" fmla="*/ 2538498 h 10287000"/>
              <a:gd name="connsiteX1107" fmla="*/ 1899068 w 9854218"/>
              <a:gd name="connsiteY1107" fmla="*/ 2361350 h 10287000"/>
              <a:gd name="connsiteX1108" fmla="*/ 1911720 w 9854218"/>
              <a:gd name="connsiteY1108" fmla="*/ 2336043 h 10287000"/>
              <a:gd name="connsiteX1109" fmla="*/ 1937026 w 9854218"/>
              <a:gd name="connsiteY1109" fmla="*/ 2336043 h 10287000"/>
              <a:gd name="connsiteX1110" fmla="*/ 1937028 w 9854218"/>
              <a:gd name="connsiteY1110" fmla="*/ 2298083 h 10287000"/>
              <a:gd name="connsiteX1111" fmla="*/ 1962336 w 9854218"/>
              <a:gd name="connsiteY1111" fmla="*/ 2260122 h 10287000"/>
              <a:gd name="connsiteX1112" fmla="*/ 2126832 w 9854218"/>
              <a:gd name="connsiteY1112" fmla="*/ 1905822 h 10287000"/>
              <a:gd name="connsiteX1113" fmla="*/ 2126832 w 9854218"/>
              <a:gd name="connsiteY1113" fmla="*/ 1893168 h 10287000"/>
              <a:gd name="connsiteX1114" fmla="*/ 2139485 w 9854218"/>
              <a:gd name="connsiteY1114" fmla="*/ 1880514 h 10287000"/>
              <a:gd name="connsiteX1115" fmla="*/ 2202754 w 9854218"/>
              <a:gd name="connsiteY1115" fmla="*/ 1791941 h 10287000"/>
              <a:gd name="connsiteX1116" fmla="*/ 2202755 w 9854218"/>
              <a:gd name="connsiteY1116" fmla="*/ 1753982 h 10287000"/>
              <a:gd name="connsiteX1117" fmla="*/ 2215408 w 9854218"/>
              <a:gd name="connsiteY1117" fmla="*/ 1741328 h 10287000"/>
              <a:gd name="connsiteX1118" fmla="*/ 2278674 w 9854218"/>
              <a:gd name="connsiteY1118" fmla="*/ 1652753 h 10287000"/>
              <a:gd name="connsiteX1119" fmla="*/ 2291330 w 9854218"/>
              <a:gd name="connsiteY1119" fmla="*/ 1640102 h 10287000"/>
              <a:gd name="connsiteX1120" fmla="*/ 2303982 w 9854218"/>
              <a:gd name="connsiteY1120" fmla="*/ 1602140 h 10287000"/>
              <a:gd name="connsiteX1121" fmla="*/ 2354598 w 9854218"/>
              <a:gd name="connsiteY1121" fmla="*/ 1526214 h 10287000"/>
              <a:gd name="connsiteX1122" fmla="*/ 2367250 w 9854218"/>
              <a:gd name="connsiteY1122" fmla="*/ 1513565 h 10287000"/>
              <a:gd name="connsiteX1123" fmla="*/ 2367251 w 9854218"/>
              <a:gd name="connsiteY1123" fmla="*/ 1500911 h 10287000"/>
              <a:gd name="connsiteX1124" fmla="*/ 2620324 w 9854218"/>
              <a:gd name="connsiteY1124" fmla="*/ 1095999 h 10287000"/>
              <a:gd name="connsiteX1125" fmla="*/ 2632978 w 9854218"/>
              <a:gd name="connsiteY1125" fmla="*/ 1083344 h 10287000"/>
              <a:gd name="connsiteX1126" fmla="*/ 2645628 w 9854218"/>
              <a:gd name="connsiteY1126" fmla="*/ 1070693 h 10287000"/>
              <a:gd name="connsiteX1127" fmla="*/ 2645626 w 9854218"/>
              <a:gd name="connsiteY1127" fmla="*/ 1058039 h 10287000"/>
              <a:gd name="connsiteX1128" fmla="*/ 2658282 w 9854218"/>
              <a:gd name="connsiteY1128" fmla="*/ 1045385 h 10287000"/>
              <a:gd name="connsiteX1129" fmla="*/ 2670936 w 9854218"/>
              <a:gd name="connsiteY1129" fmla="*/ 1045385 h 10287000"/>
              <a:gd name="connsiteX1130" fmla="*/ 2658280 w 9854218"/>
              <a:gd name="connsiteY1130" fmla="*/ 1070693 h 10287000"/>
              <a:gd name="connsiteX1131" fmla="*/ 2670938 w 9854218"/>
              <a:gd name="connsiteY1131" fmla="*/ 1070693 h 10287000"/>
              <a:gd name="connsiteX1132" fmla="*/ 2683589 w 9854218"/>
              <a:gd name="connsiteY1132" fmla="*/ 1070693 h 10287000"/>
              <a:gd name="connsiteX1133" fmla="*/ 2696244 w 9854218"/>
              <a:gd name="connsiteY1133" fmla="*/ 1058040 h 10287000"/>
              <a:gd name="connsiteX1134" fmla="*/ 2632978 w 9854218"/>
              <a:gd name="connsiteY1134" fmla="*/ 1159265 h 10287000"/>
              <a:gd name="connsiteX1135" fmla="*/ 2557054 w 9854218"/>
              <a:gd name="connsiteY1135" fmla="*/ 1235189 h 10287000"/>
              <a:gd name="connsiteX1136" fmla="*/ 2595012 w 9854218"/>
              <a:gd name="connsiteY1136" fmla="*/ 1222535 h 10287000"/>
              <a:gd name="connsiteX1137" fmla="*/ 2531747 w 9854218"/>
              <a:gd name="connsiteY1137" fmla="*/ 1323761 h 10287000"/>
              <a:gd name="connsiteX1138" fmla="*/ 2531747 w 9854218"/>
              <a:gd name="connsiteY1138" fmla="*/ 1311110 h 10287000"/>
              <a:gd name="connsiteX1139" fmla="*/ 2531748 w 9854218"/>
              <a:gd name="connsiteY1139" fmla="*/ 1298457 h 10287000"/>
              <a:gd name="connsiteX1140" fmla="*/ 2519093 w 9854218"/>
              <a:gd name="connsiteY1140" fmla="*/ 1311110 h 10287000"/>
              <a:gd name="connsiteX1141" fmla="*/ 2506440 w 9854218"/>
              <a:gd name="connsiteY1141" fmla="*/ 1336415 h 10287000"/>
              <a:gd name="connsiteX1142" fmla="*/ 2468480 w 9854218"/>
              <a:gd name="connsiteY1142" fmla="*/ 1374375 h 10287000"/>
              <a:gd name="connsiteX1143" fmla="*/ 2455824 w 9854218"/>
              <a:gd name="connsiteY1143" fmla="*/ 1387029 h 10287000"/>
              <a:gd name="connsiteX1144" fmla="*/ 2455826 w 9854218"/>
              <a:gd name="connsiteY1144" fmla="*/ 1399683 h 10287000"/>
              <a:gd name="connsiteX1145" fmla="*/ 2468480 w 9854218"/>
              <a:gd name="connsiteY1145" fmla="*/ 1399685 h 10287000"/>
              <a:gd name="connsiteX1146" fmla="*/ 2417864 w 9854218"/>
              <a:gd name="connsiteY1146" fmla="*/ 1450296 h 10287000"/>
              <a:gd name="connsiteX1147" fmla="*/ 2455824 w 9854218"/>
              <a:gd name="connsiteY1147" fmla="*/ 1450296 h 10287000"/>
              <a:gd name="connsiteX1148" fmla="*/ 2417861 w 9854218"/>
              <a:gd name="connsiteY1148" fmla="*/ 1513565 h 10287000"/>
              <a:gd name="connsiteX1149" fmla="*/ 2379904 w 9854218"/>
              <a:gd name="connsiteY1149" fmla="*/ 1551524 h 10287000"/>
              <a:gd name="connsiteX1150" fmla="*/ 2405212 w 9854218"/>
              <a:gd name="connsiteY1150" fmla="*/ 1538868 h 10287000"/>
              <a:gd name="connsiteX1151" fmla="*/ 2379904 w 9854218"/>
              <a:gd name="connsiteY1151" fmla="*/ 1564179 h 10287000"/>
              <a:gd name="connsiteX1152" fmla="*/ 2367250 w 9854218"/>
              <a:gd name="connsiteY1152" fmla="*/ 1602137 h 10287000"/>
              <a:gd name="connsiteX1153" fmla="*/ 2354598 w 9854218"/>
              <a:gd name="connsiteY1153" fmla="*/ 1614791 h 10287000"/>
              <a:gd name="connsiteX1154" fmla="*/ 2341944 w 9854218"/>
              <a:gd name="connsiteY1154" fmla="*/ 1627446 h 10287000"/>
              <a:gd name="connsiteX1155" fmla="*/ 2341943 w 9854218"/>
              <a:gd name="connsiteY1155" fmla="*/ 1640100 h 10287000"/>
              <a:gd name="connsiteX1156" fmla="*/ 2347962 w 9854218"/>
              <a:gd name="connsiteY1156" fmla="*/ 1639239 h 10287000"/>
              <a:gd name="connsiteX1157" fmla="*/ 2340360 w 9854218"/>
              <a:gd name="connsiteY1157" fmla="*/ 1652750 h 10287000"/>
              <a:gd name="connsiteX1158" fmla="*/ 2316635 w 9854218"/>
              <a:gd name="connsiteY1158" fmla="*/ 1678061 h 10287000"/>
              <a:gd name="connsiteX1159" fmla="*/ 2316636 w 9854218"/>
              <a:gd name="connsiteY1159" fmla="*/ 1690712 h 10287000"/>
              <a:gd name="connsiteX1160" fmla="*/ 2316635 w 9854218"/>
              <a:gd name="connsiteY1160" fmla="*/ 1703367 h 10287000"/>
              <a:gd name="connsiteX1161" fmla="*/ 2278674 w 9854218"/>
              <a:gd name="connsiteY1161" fmla="*/ 1779284 h 10287000"/>
              <a:gd name="connsiteX1162" fmla="*/ 2240716 w 9854218"/>
              <a:gd name="connsiteY1162" fmla="*/ 1829903 h 10287000"/>
              <a:gd name="connsiteX1163" fmla="*/ 2228057 w 9854218"/>
              <a:gd name="connsiteY1163" fmla="*/ 1829903 h 10287000"/>
              <a:gd name="connsiteX1164" fmla="*/ 2215409 w 9854218"/>
              <a:gd name="connsiteY1164" fmla="*/ 1829900 h 10287000"/>
              <a:gd name="connsiteX1165" fmla="*/ 2215409 w 9854218"/>
              <a:gd name="connsiteY1165" fmla="*/ 1855205 h 10287000"/>
              <a:gd name="connsiteX1166" fmla="*/ 2215408 w 9854218"/>
              <a:gd name="connsiteY1166" fmla="*/ 1867862 h 10287000"/>
              <a:gd name="connsiteX1167" fmla="*/ 2215409 w 9854218"/>
              <a:gd name="connsiteY1167" fmla="*/ 1893168 h 10287000"/>
              <a:gd name="connsiteX1168" fmla="*/ 2152139 w 9854218"/>
              <a:gd name="connsiteY1168" fmla="*/ 1994397 h 10287000"/>
              <a:gd name="connsiteX1169" fmla="*/ 2139485 w 9854218"/>
              <a:gd name="connsiteY1169" fmla="*/ 2019704 h 10287000"/>
              <a:gd name="connsiteX1170" fmla="*/ 2139486 w 9854218"/>
              <a:gd name="connsiteY1170" fmla="*/ 2032355 h 10287000"/>
              <a:gd name="connsiteX1171" fmla="*/ 2139485 w 9854218"/>
              <a:gd name="connsiteY1171" fmla="*/ 2045012 h 10287000"/>
              <a:gd name="connsiteX1172" fmla="*/ 2101526 w 9854218"/>
              <a:gd name="connsiteY1172" fmla="*/ 2095623 h 10287000"/>
              <a:gd name="connsiteX1173" fmla="*/ 2083730 w 9854218"/>
              <a:gd name="connsiteY1173" fmla="*/ 2134771 h 10287000"/>
              <a:gd name="connsiteX1174" fmla="*/ 2088130 w 9854218"/>
              <a:gd name="connsiteY1174" fmla="*/ 2144585 h 10287000"/>
              <a:gd name="connsiteX1175" fmla="*/ 2087437 w 9854218"/>
              <a:gd name="connsiteY1175" fmla="*/ 2146015 h 10287000"/>
              <a:gd name="connsiteX1176" fmla="*/ 2088870 w 9854218"/>
              <a:gd name="connsiteY1176" fmla="*/ 2146236 h 10287000"/>
              <a:gd name="connsiteX1177" fmla="*/ 2088130 w 9854218"/>
              <a:gd name="connsiteY1177" fmla="*/ 2144585 h 10287000"/>
              <a:gd name="connsiteX1178" fmla="*/ 2091639 w 9854218"/>
              <a:gd name="connsiteY1178" fmla="*/ 2137342 h 10287000"/>
              <a:gd name="connsiteX1179" fmla="*/ 2152139 w 9854218"/>
              <a:gd name="connsiteY1179" fmla="*/ 2032358 h 10287000"/>
              <a:gd name="connsiteX1180" fmla="*/ 2164793 w 9854218"/>
              <a:gd name="connsiteY1180" fmla="*/ 2019704 h 10287000"/>
              <a:gd name="connsiteX1181" fmla="*/ 2177447 w 9854218"/>
              <a:gd name="connsiteY1181" fmla="*/ 2007050 h 10287000"/>
              <a:gd name="connsiteX1182" fmla="*/ 2164794 w 9854218"/>
              <a:gd name="connsiteY1182" fmla="*/ 1994397 h 10287000"/>
              <a:gd name="connsiteX1183" fmla="*/ 2177447 w 9854218"/>
              <a:gd name="connsiteY1183" fmla="*/ 1969089 h 10287000"/>
              <a:gd name="connsiteX1184" fmla="*/ 2202754 w 9854218"/>
              <a:gd name="connsiteY1184" fmla="*/ 1956437 h 10287000"/>
              <a:gd name="connsiteX1185" fmla="*/ 2228057 w 9854218"/>
              <a:gd name="connsiteY1185" fmla="*/ 1880516 h 10287000"/>
              <a:gd name="connsiteX1186" fmla="*/ 2228060 w 9854218"/>
              <a:gd name="connsiteY1186" fmla="*/ 1867862 h 10287000"/>
              <a:gd name="connsiteX1187" fmla="*/ 2240714 w 9854218"/>
              <a:gd name="connsiteY1187" fmla="*/ 1867862 h 10287000"/>
              <a:gd name="connsiteX1188" fmla="*/ 2253370 w 9854218"/>
              <a:gd name="connsiteY1188" fmla="*/ 1855208 h 10287000"/>
              <a:gd name="connsiteX1189" fmla="*/ 2253370 w 9854218"/>
              <a:gd name="connsiteY1189" fmla="*/ 1842557 h 10287000"/>
              <a:gd name="connsiteX1190" fmla="*/ 2240712 w 9854218"/>
              <a:gd name="connsiteY1190" fmla="*/ 1842554 h 10287000"/>
              <a:gd name="connsiteX1191" fmla="*/ 2329289 w 9854218"/>
              <a:gd name="connsiteY1191" fmla="*/ 1703364 h 10287000"/>
              <a:gd name="connsiteX1192" fmla="*/ 2329290 w 9854218"/>
              <a:gd name="connsiteY1192" fmla="*/ 1716023 h 10287000"/>
              <a:gd name="connsiteX1193" fmla="*/ 2341943 w 9854218"/>
              <a:gd name="connsiteY1193" fmla="*/ 1703366 h 10287000"/>
              <a:gd name="connsiteX1194" fmla="*/ 2341943 w 9854218"/>
              <a:gd name="connsiteY1194" fmla="*/ 1690709 h 10287000"/>
              <a:gd name="connsiteX1195" fmla="*/ 2367250 w 9854218"/>
              <a:gd name="connsiteY1195" fmla="*/ 1627446 h 10287000"/>
              <a:gd name="connsiteX1196" fmla="*/ 2379904 w 9854218"/>
              <a:gd name="connsiteY1196" fmla="*/ 1627443 h 10287000"/>
              <a:gd name="connsiteX1197" fmla="*/ 2379904 w 9854218"/>
              <a:gd name="connsiteY1197" fmla="*/ 1614791 h 10287000"/>
              <a:gd name="connsiteX1198" fmla="*/ 2379900 w 9854218"/>
              <a:gd name="connsiteY1198" fmla="*/ 1602140 h 10287000"/>
              <a:gd name="connsiteX1199" fmla="*/ 2465318 w 9854218"/>
              <a:gd name="connsiteY1199" fmla="*/ 1468683 h 10287000"/>
              <a:gd name="connsiteX1200" fmla="*/ 2481902 w 9854218"/>
              <a:gd name="connsiteY1200" fmla="*/ 1450599 h 10287000"/>
              <a:gd name="connsiteX1201" fmla="*/ 2579830 w 9854218"/>
              <a:gd name="connsiteY1201" fmla="*/ 1265063 h 10287000"/>
              <a:gd name="connsiteX1202" fmla="*/ 3038504 w 9854218"/>
              <a:gd name="connsiteY1202" fmla="*/ 556154 h 10287000"/>
              <a:gd name="connsiteX1203" fmla="*/ 3295808 w 9854218"/>
              <a:gd name="connsiteY1203" fmla="*/ 235523 h 10287000"/>
              <a:gd name="connsiteX1204" fmla="*/ 3509334 w 9854218"/>
              <a:gd name="connsiteY1204" fmla="*/ 0 h 10287000"/>
              <a:gd name="connsiteX1205" fmla="*/ 9854218 w 9854218"/>
              <a:gd name="connsiteY1205" fmla="*/ 0 h 10287000"/>
              <a:gd name="connsiteX1206" fmla="*/ 9854218 w 9854218"/>
              <a:gd name="connsiteY1206" fmla="*/ 10287000 h 10287000"/>
              <a:gd name="connsiteX1207" fmla="*/ 4569194 w 9854218"/>
              <a:gd name="connsiteY1207" fmla="*/ 10287000 h 10287000"/>
              <a:gd name="connsiteX1208" fmla="*/ 4512034 w 9854218"/>
              <a:gd name="connsiteY1208" fmla="*/ 10239735 h 10287000"/>
              <a:gd name="connsiteX1209" fmla="*/ 4429784 w 9854218"/>
              <a:gd name="connsiteY1209" fmla="*/ 10181214 h 10287000"/>
              <a:gd name="connsiteX1210" fmla="*/ 4404479 w 9854218"/>
              <a:gd name="connsiteY1210" fmla="*/ 10143254 h 10287000"/>
              <a:gd name="connsiteX1211" fmla="*/ 4404479 w 9854218"/>
              <a:gd name="connsiteY1211" fmla="*/ 10130601 h 10287000"/>
              <a:gd name="connsiteX1212" fmla="*/ 4366518 w 9854218"/>
              <a:gd name="connsiteY1212" fmla="*/ 10092639 h 10287000"/>
              <a:gd name="connsiteX1213" fmla="*/ 4353864 w 9854218"/>
              <a:gd name="connsiteY1213" fmla="*/ 10079984 h 10287000"/>
              <a:gd name="connsiteX1214" fmla="*/ 4341210 w 9854218"/>
              <a:gd name="connsiteY1214" fmla="*/ 10079986 h 10287000"/>
              <a:gd name="connsiteX1215" fmla="*/ 4366518 w 9854218"/>
              <a:gd name="connsiteY1215" fmla="*/ 10105293 h 10287000"/>
              <a:gd name="connsiteX1216" fmla="*/ 4379172 w 9854218"/>
              <a:gd name="connsiteY1216" fmla="*/ 10130601 h 10287000"/>
              <a:gd name="connsiteX1217" fmla="*/ 4379170 w 9854218"/>
              <a:gd name="connsiteY1217" fmla="*/ 10143254 h 10287000"/>
              <a:gd name="connsiteX1218" fmla="*/ 4366518 w 9854218"/>
              <a:gd name="connsiteY1218" fmla="*/ 10143254 h 10287000"/>
              <a:gd name="connsiteX1219" fmla="*/ 4366518 w 9854218"/>
              <a:gd name="connsiteY1219" fmla="*/ 10130601 h 10287000"/>
              <a:gd name="connsiteX1220" fmla="*/ 4353864 w 9854218"/>
              <a:gd name="connsiteY1220" fmla="*/ 10130602 h 10287000"/>
              <a:gd name="connsiteX1221" fmla="*/ 4341210 w 9854218"/>
              <a:gd name="connsiteY1221" fmla="*/ 10117947 h 10287000"/>
              <a:gd name="connsiteX1222" fmla="*/ 4328555 w 9854218"/>
              <a:gd name="connsiteY1222" fmla="*/ 10105293 h 10287000"/>
              <a:gd name="connsiteX1223" fmla="*/ 4328555 w 9854218"/>
              <a:gd name="connsiteY1223" fmla="*/ 10092639 h 10287000"/>
              <a:gd name="connsiteX1224" fmla="*/ 4315904 w 9854218"/>
              <a:gd name="connsiteY1224" fmla="*/ 10079986 h 10287000"/>
              <a:gd name="connsiteX1225" fmla="*/ 4303250 w 9854218"/>
              <a:gd name="connsiteY1225" fmla="*/ 10079985 h 10287000"/>
              <a:gd name="connsiteX1226" fmla="*/ 4303250 w 9854218"/>
              <a:gd name="connsiteY1226" fmla="*/ 10092639 h 10287000"/>
              <a:gd name="connsiteX1227" fmla="*/ 4315901 w 9854218"/>
              <a:gd name="connsiteY1227" fmla="*/ 10105293 h 10287000"/>
              <a:gd name="connsiteX1228" fmla="*/ 4303250 w 9854218"/>
              <a:gd name="connsiteY1228" fmla="*/ 10117946 h 10287000"/>
              <a:gd name="connsiteX1229" fmla="*/ 4252632 w 9854218"/>
              <a:gd name="connsiteY1229" fmla="*/ 10067332 h 10287000"/>
              <a:gd name="connsiteX1230" fmla="*/ 4252636 w 9854218"/>
              <a:gd name="connsiteY1230" fmla="*/ 10092639 h 10287000"/>
              <a:gd name="connsiteX1231" fmla="*/ 4227329 w 9854218"/>
              <a:gd name="connsiteY1231" fmla="*/ 10079986 h 10287000"/>
              <a:gd name="connsiteX1232" fmla="*/ 4189368 w 9854218"/>
              <a:gd name="connsiteY1232" fmla="*/ 10042026 h 10287000"/>
              <a:gd name="connsiteX1233" fmla="*/ 4138756 w 9854218"/>
              <a:gd name="connsiteY1233" fmla="*/ 10004066 h 10287000"/>
              <a:gd name="connsiteX1234" fmla="*/ 4189368 w 9854218"/>
              <a:gd name="connsiteY1234" fmla="*/ 10016718 h 10287000"/>
              <a:gd name="connsiteX1235" fmla="*/ 4126100 w 9854218"/>
              <a:gd name="connsiteY1235" fmla="*/ 9940797 h 10287000"/>
              <a:gd name="connsiteX1236" fmla="*/ 4113446 w 9854218"/>
              <a:gd name="connsiteY1236" fmla="*/ 9928143 h 10287000"/>
              <a:gd name="connsiteX1237" fmla="*/ 4138754 w 9854218"/>
              <a:gd name="connsiteY1237" fmla="*/ 9928143 h 10287000"/>
              <a:gd name="connsiteX1238" fmla="*/ 4126100 w 9854218"/>
              <a:gd name="connsiteY1238" fmla="*/ 9902836 h 10287000"/>
              <a:gd name="connsiteX1239" fmla="*/ 4113446 w 9854218"/>
              <a:gd name="connsiteY1239" fmla="*/ 9890182 h 10287000"/>
              <a:gd name="connsiteX1240" fmla="*/ 4100792 w 9854218"/>
              <a:gd name="connsiteY1240" fmla="*/ 9877532 h 10287000"/>
              <a:gd name="connsiteX1241" fmla="*/ 4100790 w 9854218"/>
              <a:gd name="connsiteY1241" fmla="*/ 9890182 h 10287000"/>
              <a:gd name="connsiteX1242" fmla="*/ 4113444 w 9854218"/>
              <a:gd name="connsiteY1242" fmla="*/ 9902836 h 10287000"/>
              <a:gd name="connsiteX1243" fmla="*/ 4113446 w 9854218"/>
              <a:gd name="connsiteY1243" fmla="*/ 9915490 h 10287000"/>
              <a:gd name="connsiteX1244" fmla="*/ 4062832 w 9854218"/>
              <a:gd name="connsiteY1244" fmla="*/ 9877532 h 10287000"/>
              <a:gd name="connsiteX1245" fmla="*/ 4062832 w 9854218"/>
              <a:gd name="connsiteY1245" fmla="*/ 9902836 h 10287000"/>
              <a:gd name="connsiteX1246" fmla="*/ 4012217 w 9854218"/>
              <a:gd name="connsiteY1246" fmla="*/ 9877532 h 10287000"/>
              <a:gd name="connsiteX1247" fmla="*/ 4012217 w 9854218"/>
              <a:gd name="connsiteY1247" fmla="*/ 9890182 h 10287000"/>
              <a:gd name="connsiteX1248" fmla="*/ 3999564 w 9854218"/>
              <a:gd name="connsiteY1248" fmla="*/ 9864876 h 10287000"/>
              <a:gd name="connsiteX1249" fmla="*/ 3986910 w 9854218"/>
              <a:gd name="connsiteY1249" fmla="*/ 9852222 h 10287000"/>
              <a:gd name="connsiteX1250" fmla="*/ 3974254 w 9854218"/>
              <a:gd name="connsiteY1250" fmla="*/ 9839571 h 10287000"/>
              <a:gd name="connsiteX1251" fmla="*/ 3974256 w 9854218"/>
              <a:gd name="connsiteY1251" fmla="*/ 9852222 h 10287000"/>
              <a:gd name="connsiteX1252" fmla="*/ 3936298 w 9854218"/>
              <a:gd name="connsiteY1252" fmla="*/ 9826916 h 10287000"/>
              <a:gd name="connsiteX1253" fmla="*/ 3936296 w 9854218"/>
              <a:gd name="connsiteY1253" fmla="*/ 9814262 h 10287000"/>
              <a:gd name="connsiteX1254" fmla="*/ 3936298 w 9854218"/>
              <a:gd name="connsiteY1254" fmla="*/ 9801610 h 10287000"/>
              <a:gd name="connsiteX1255" fmla="*/ 3923640 w 9854218"/>
              <a:gd name="connsiteY1255" fmla="*/ 9801610 h 10287000"/>
              <a:gd name="connsiteX1256" fmla="*/ 3910988 w 9854218"/>
              <a:gd name="connsiteY1256" fmla="*/ 9801610 h 10287000"/>
              <a:gd name="connsiteX1257" fmla="*/ 3898332 w 9854218"/>
              <a:gd name="connsiteY1257" fmla="*/ 9788956 h 10287000"/>
              <a:gd name="connsiteX1258" fmla="*/ 3898336 w 9854218"/>
              <a:gd name="connsiteY1258" fmla="*/ 9776301 h 10287000"/>
              <a:gd name="connsiteX1259" fmla="*/ 3898336 w 9854218"/>
              <a:gd name="connsiteY1259" fmla="*/ 9750996 h 10287000"/>
              <a:gd name="connsiteX1260" fmla="*/ 3885682 w 9854218"/>
              <a:gd name="connsiteY1260" fmla="*/ 9750996 h 10287000"/>
              <a:gd name="connsiteX1261" fmla="*/ 3885680 w 9854218"/>
              <a:gd name="connsiteY1261" fmla="*/ 9763644 h 10287000"/>
              <a:gd name="connsiteX1262" fmla="*/ 3885682 w 9854218"/>
              <a:gd name="connsiteY1262" fmla="*/ 9776301 h 10287000"/>
              <a:gd name="connsiteX1263" fmla="*/ 3847722 w 9854218"/>
              <a:gd name="connsiteY1263" fmla="*/ 9738340 h 10287000"/>
              <a:gd name="connsiteX1264" fmla="*/ 3847722 w 9854218"/>
              <a:gd name="connsiteY1264" fmla="*/ 9763647 h 10287000"/>
              <a:gd name="connsiteX1265" fmla="*/ 3835066 w 9854218"/>
              <a:gd name="connsiteY1265" fmla="*/ 9738340 h 10287000"/>
              <a:gd name="connsiteX1266" fmla="*/ 3835067 w 9854218"/>
              <a:gd name="connsiteY1266" fmla="*/ 9725686 h 10287000"/>
              <a:gd name="connsiteX1267" fmla="*/ 3759146 w 9854218"/>
              <a:gd name="connsiteY1267" fmla="*/ 9649764 h 10287000"/>
              <a:gd name="connsiteX1268" fmla="*/ 3759146 w 9854218"/>
              <a:gd name="connsiteY1268" fmla="*/ 9662421 h 10287000"/>
              <a:gd name="connsiteX1269" fmla="*/ 3746490 w 9854218"/>
              <a:gd name="connsiteY1269" fmla="*/ 9637114 h 10287000"/>
              <a:gd name="connsiteX1270" fmla="*/ 3733836 w 9854218"/>
              <a:gd name="connsiteY1270" fmla="*/ 9624460 h 10287000"/>
              <a:gd name="connsiteX1271" fmla="*/ 3733836 w 9854218"/>
              <a:gd name="connsiteY1271" fmla="*/ 9636734 h 10287000"/>
              <a:gd name="connsiteX1272" fmla="*/ 3640518 w 9854218"/>
              <a:gd name="connsiteY1272" fmla="*/ 9540630 h 10287000"/>
              <a:gd name="connsiteX1273" fmla="*/ 3544034 w 9854218"/>
              <a:gd name="connsiteY1273" fmla="*/ 9459962 h 10287000"/>
              <a:gd name="connsiteX1274" fmla="*/ 3379536 w 9854218"/>
              <a:gd name="connsiteY1274" fmla="*/ 9270158 h 10287000"/>
              <a:gd name="connsiteX1275" fmla="*/ 3240347 w 9854218"/>
              <a:gd name="connsiteY1275" fmla="*/ 9118320 h 10287000"/>
              <a:gd name="connsiteX1276" fmla="*/ 3227696 w 9854218"/>
              <a:gd name="connsiteY1276" fmla="*/ 9118320 h 10287000"/>
              <a:gd name="connsiteX1277" fmla="*/ 3075851 w 9854218"/>
              <a:gd name="connsiteY1277" fmla="*/ 8903210 h 10287000"/>
              <a:gd name="connsiteX1278" fmla="*/ 3063197 w 9854218"/>
              <a:gd name="connsiteY1278" fmla="*/ 8915864 h 10287000"/>
              <a:gd name="connsiteX1279" fmla="*/ 3025236 w 9854218"/>
              <a:gd name="connsiteY1279" fmla="*/ 8827288 h 10287000"/>
              <a:gd name="connsiteX1280" fmla="*/ 3025238 w 9854218"/>
              <a:gd name="connsiteY1280" fmla="*/ 8865246 h 10287000"/>
              <a:gd name="connsiteX1281" fmla="*/ 2924008 w 9854218"/>
              <a:gd name="connsiteY1281" fmla="*/ 8688099 h 10287000"/>
              <a:gd name="connsiteX1282" fmla="*/ 2873393 w 9854218"/>
              <a:gd name="connsiteY1282" fmla="*/ 8650138 h 10287000"/>
              <a:gd name="connsiteX1283" fmla="*/ 2873393 w 9854218"/>
              <a:gd name="connsiteY1283" fmla="*/ 8637488 h 10287000"/>
              <a:gd name="connsiteX1284" fmla="*/ 2873392 w 9854218"/>
              <a:gd name="connsiteY1284" fmla="*/ 8624834 h 10287000"/>
              <a:gd name="connsiteX1285" fmla="*/ 2860744 w 9854218"/>
              <a:gd name="connsiteY1285" fmla="*/ 8624834 h 10287000"/>
              <a:gd name="connsiteX1286" fmla="*/ 2506439 w 9854218"/>
              <a:gd name="connsiteY1286" fmla="*/ 8042772 h 10287000"/>
              <a:gd name="connsiteX1287" fmla="*/ 2503470 w 9854218"/>
              <a:gd name="connsiteY1287" fmla="*/ 8056143 h 10287000"/>
              <a:gd name="connsiteX1288" fmla="*/ 2422608 w 9854218"/>
              <a:gd name="connsiteY1288" fmla="*/ 7928891 h 10287000"/>
              <a:gd name="connsiteX1289" fmla="*/ 2354598 w 9854218"/>
              <a:gd name="connsiteY1289" fmla="*/ 7777047 h 10287000"/>
              <a:gd name="connsiteX1290" fmla="*/ 2316635 w 9854218"/>
              <a:gd name="connsiteY1290" fmla="*/ 7701123 h 10287000"/>
              <a:gd name="connsiteX1291" fmla="*/ 2266022 w 9854218"/>
              <a:gd name="connsiteY1291" fmla="*/ 7637859 h 10287000"/>
              <a:gd name="connsiteX1292" fmla="*/ 2266022 w 9854218"/>
              <a:gd name="connsiteY1292" fmla="*/ 7625202 h 10287000"/>
              <a:gd name="connsiteX1293" fmla="*/ 2164794 w 9854218"/>
              <a:gd name="connsiteY1293" fmla="*/ 7397444 h 10287000"/>
              <a:gd name="connsiteX1294" fmla="*/ 2164793 w 9854218"/>
              <a:gd name="connsiteY1294" fmla="*/ 7384790 h 10287000"/>
              <a:gd name="connsiteX1295" fmla="*/ 2126832 w 9854218"/>
              <a:gd name="connsiteY1295" fmla="*/ 7334175 h 10287000"/>
              <a:gd name="connsiteX1296" fmla="*/ 2114180 w 9854218"/>
              <a:gd name="connsiteY1296" fmla="*/ 7346829 h 10287000"/>
              <a:gd name="connsiteX1297" fmla="*/ 2126832 w 9854218"/>
              <a:gd name="connsiteY1297" fmla="*/ 7372134 h 10287000"/>
              <a:gd name="connsiteX1298" fmla="*/ 2139485 w 9854218"/>
              <a:gd name="connsiteY1298" fmla="*/ 7397444 h 10287000"/>
              <a:gd name="connsiteX1299" fmla="*/ 2202752 w 9854218"/>
              <a:gd name="connsiteY1299" fmla="*/ 7549284 h 10287000"/>
              <a:gd name="connsiteX1300" fmla="*/ 2240714 w 9854218"/>
              <a:gd name="connsiteY1300" fmla="*/ 7637859 h 10287000"/>
              <a:gd name="connsiteX1301" fmla="*/ 2253368 w 9854218"/>
              <a:gd name="connsiteY1301" fmla="*/ 7663166 h 10287000"/>
              <a:gd name="connsiteX1302" fmla="*/ 2267009 w 9854218"/>
              <a:gd name="connsiteY1302" fmla="*/ 7702709 h 10287000"/>
              <a:gd name="connsiteX1303" fmla="*/ 2268472 w 9854218"/>
              <a:gd name="connsiteY1303" fmla="*/ 7706363 h 10287000"/>
              <a:gd name="connsiteX1304" fmla="*/ 2183772 w 9854218"/>
              <a:gd name="connsiteY1304" fmla="*/ 7539792 h 10287000"/>
              <a:gd name="connsiteX1305" fmla="*/ 2088870 w 9854218"/>
              <a:gd name="connsiteY1305" fmla="*/ 7372134 h 10287000"/>
              <a:gd name="connsiteX1306" fmla="*/ 2076218 w 9854218"/>
              <a:gd name="connsiteY1306" fmla="*/ 7359483 h 10287000"/>
              <a:gd name="connsiteX1307" fmla="*/ 2076220 w 9854218"/>
              <a:gd name="connsiteY1307" fmla="*/ 7346829 h 10287000"/>
              <a:gd name="connsiteX1308" fmla="*/ 1911722 w 9854218"/>
              <a:gd name="connsiteY1308" fmla="*/ 6815382 h 10287000"/>
              <a:gd name="connsiteX1309" fmla="*/ 1861103 w 9854218"/>
              <a:gd name="connsiteY1309" fmla="*/ 6676193 h 10287000"/>
              <a:gd name="connsiteX1310" fmla="*/ 1861103 w 9854218"/>
              <a:gd name="connsiteY1310" fmla="*/ 6625580 h 10287000"/>
              <a:gd name="connsiteX1311" fmla="*/ 1861106 w 9854218"/>
              <a:gd name="connsiteY1311" fmla="*/ 6612926 h 10287000"/>
              <a:gd name="connsiteX1312" fmla="*/ 1861106 w 9854218"/>
              <a:gd name="connsiteY1312" fmla="*/ 6574965 h 10287000"/>
              <a:gd name="connsiteX1313" fmla="*/ 1810492 w 9854218"/>
              <a:gd name="connsiteY1313" fmla="*/ 6359856 h 10287000"/>
              <a:gd name="connsiteX1314" fmla="*/ 1810492 w 9854218"/>
              <a:gd name="connsiteY1314" fmla="*/ 6347198 h 10287000"/>
              <a:gd name="connsiteX1315" fmla="*/ 1810493 w 9854218"/>
              <a:gd name="connsiteY1315" fmla="*/ 6334550 h 10287000"/>
              <a:gd name="connsiteX1316" fmla="*/ 1797844 w 9854218"/>
              <a:gd name="connsiteY1316" fmla="*/ 6296589 h 10287000"/>
              <a:gd name="connsiteX1317" fmla="*/ 1797840 w 9854218"/>
              <a:gd name="connsiteY1317" fmla="*/ 6283932 h 10287000"/>
              <a:gd name="connsiteX1318" fmla="*/ 1785185 w 9854218"/>
              <a:gd name="connsiteY1318" fmla="*/ 6208014 h 10287000"/>
              <a:gd name="connsiteX1319" fmla="*/ 1797839 w 9854218"/>
              <a:gd name="connsiteY1319" fmla="*/ 6182706 h 10287000"/>
              <a:gd name="connsiteX1320" fmla="*/ 1785185 w 9854218"/>
              <a:gd name="connsiteY1320" fmla="*/ 6170054 h 10287000"/>
              <a:gd name="connsiteX1321" fmla="*/ 1772531 w 9854218"/>
              <a:gd name="connsiteY1321" fmla="*/ 6106785 h 10287000"/>
              <a:gd name="connsiteX1322" fmla="*/ 1785185 w 9854218"/>
              <a:gd name="connsiteY1322" fmla="*/ 6094131 h 10287000"/>
              <a:gd name="connsiteX1323" fmla="*/ 1759878 w 9854218"/>
              <a:gd name="connsiteY1323" fmla="*/ 5841063 h 10287000"/>
              <a:gd name="connsiteX1324" fmla="*/ 1772531 w 9854218"/>
              <a:gd name="connsiteY1324" fmla="*/ 5853713 h 10287000"/>
              <a:gd name="connsiteX1325" fmla="*/ 1747224 w 9854218"/>
              <a:gd name="connsiteY1325" fmla="*/ 5714525 h 10287000"/>
              <a:gd name="connsiteX1326" fmla="*/ 1747224 w 9854218"/>
              <a:gd name="connsiteY1326" fmla="*/ 5410842 h 10287000"/>
              <a:gd name="connsiteX1327" fmla="*/ 1759878 w 9854218"/>
              <a:gd name="connsiteY1327" fmla="*/ 5398188 h 10287000"/>
              <a:gd name="connsiteX1328" fmla="*/ 1759878 w 9854218"/>
              <a:gd name="connsiteY1328" fmla="*/ 5372882 h 10287000"/>
              <a:gd name="connsiteX1329" fmla="*/ 1747224 w 9854218"/>
              <a:gd name="connsiteY1329" fmla="*/ 5360225 h 10287000"/>
              <a:gd name="connsiteX1330" fmla="*/ 1747224 w 9854218"/>
              <a:gd name="connsiteY1330" fmla="*/ 5347577 h 10287000"/>
              <a:gd name="connsiteX1331" fmla="*/ 1747224 w 9854218"/>
              <a:gd name="connsiteY1331" fmla="*/ 5309616 h 10287000"/>
              <a:gd name="connsiteX1332" fmla="*/ 1747224 w 9854218"/>
              <a:gd name="connsiteY1332" fmla="*/ 5284304 h 10287000"/>
              <a:gd name="connsiteX1333" fmla="*/ 1734570 w 9854218"/>
              <a:gd name="connsiteY1333" fmla="*/ 5221037 h 10287000"/>
              <a:gd name="connsiteX1334" fmla="*/ 1747226 w 9854218"/>
              <a:gd name="connsiteY1334" fmla="*/ 5221038 h 10287000"/>
              <a:gd name="connsiteX1335" fmla="*/ 1747224 w 9854218"/>
              <a:gd name="connsiteY1335" fmla="*/ 5208387 h 10287000"/>
              <a:gd name="connsiteX1336" fmla="*/ 1747224 w 9854218"/>
              <a:gd name="connsiteY1336" fmla="*/ 5195732 h 10287000"/>
              <a:gd name="connsiteX1337" fmla="*/ 1734570 w 9854218"/>
              <a:gd name="connsiteY1337" fmla="*/ 5195730 h 10287000"/>
              <a:gd name="connsiteX1338" fmla="*/ 1734570 w 9854218"/>
              <a:gd name="connsiteY1338" fmla="*/ 5157770 h 10287000"/>
              <a:gd name="connsiteX1339" fmla="*/ 1759878 w 9854218"/>
              <a:gd name="connsiteY1339" fmla="*/ 5183081 h 10287000"/>
              <a:gd name="connsiteX1340" fmla="*/ 1759878 w 9854218"/>
              <a:gd name="connsiteY1340" fmla="*/ 5170424 h 10287000"/>
              <a:gd name="connsiteX1341" fmla="*/ 1861106 w 9854218"/>
              <a:gd name="connsiteY1341" fmla="*/ 5663910 h 10287000"/>
              <a:gd name="connsiteX1342" fmla="*/ 1873760 w 9854218"/>
              <a:gd name="connsiteY1342" fmla="*/ 5676567 h 10287000"/>
              <a:gd name="connsiteX1343" fmla="*/ 1873760 w 9854218"/>
              <a:gd name="connsiteY1343" fmla="*/ 5663913 h 10287000"/>
              <a:gd name="connsiteX1344" fmla="*/ 1873762 w 9854218"/>
              <a:gd name="connsiteY1344" fmla="*/ 5651256 h 10287000"/>
              <a:gd name="connsiteX1345" fmla="*/ 1772531 w 9854218"/>
              <a:gd name="connsiteY1345" fmla="*/ 5145120 h 10287000"/>
              <a:gd name="connsiteX1346" fmla="*/ 1747226 w 9854218"/>
              <a:gd name="connsiteY1346" fmla="*/ 5005928 h 10287000"/>
              <a:gd name="connsiteX1347" fmla="*/ 1709264 w 9854218"/>
              <a:gd name="connsiteY1347" fmla="*/ 4980624 h 10287000"/>
              <a:gd name="connsiteX1348" fmla="*/ 1721916 w 9854218"/>
              <a:gd name="connsiteY1348" fmla="*/ 4828781 h 10287000"/>
              <a:gd name="connsiteX1349" fmla="*/ 1709264 w 9854218"/>
              <a:gd name="connsiteY1349" fmla="*/ 4816124 h 10287000"/>
              <a:gd name="connsiteX1350" fmla="*/ 1709266 w 9854218"/>
              <a:gd name="connsiteY1350" fmla="*/ 4828781 h 10287000"/>
              <a:gd name="connsiteX1351" fmla="*/ 1696613 w 9854218"/>
              <a:gd name="connsiteY1351" fmla="*/ 4980624 h 10287000"/>
              <a:gd name="connsiteX1352" fmla="*/ 1683956 w 9854218"/>
              <a:gd name="connsiteY1352" fmla="*/ 4993277 h 10287000"/>
              <a:gd name="connsiteX1353" fmla="*/ 1671304 w 9854218"/>
              <a:gd name="connsiteY1353" fmla="*/ 4980624 h 10287000"/>
              <a:gd name="connsiteX1354" fmla="*/ 1671304 w 9854218"/>
              <a:gd name="connsiteY1354" fmla="*/ 4917353 h 10287000"/>
              <a:gd name="connsiteX1355" fmla="*/ 1683956 w 9854218"/>
              <a:gd name="connsiteY1355" fmla="*/ 4866741 h 10287000"/>
              <a:gd name="connsiteX1356" fmla="*/ 1683958 w 9854218"/>
              <a:gd name="connsiteY1356" fmla="*/ 4854090 h 10287000"/>
              <a:gd name="connsiteX1357" fmla="*/ 1683956 w 9854218"/>
              <a:gd name="connsiteY1357" fmla="*/ 4841432 h 10287000"/>
              <a:gd name="connsiteX1358" fmla="*/ 1696610 w 9854218"/>
              <a:gd name="connsiteY1358" fmla="*/ 4828776 h 10287000"/>
              <a:gd name="connsiteX1359" fmla="*/ 1696610 w 9854218"/>
              <a:gd name="connsiteY1359" fmla="*/ 4816127 h 10287000"/>
              <a:gd name="connsiteX1360" fmla="*/ 1696610 w 9854218"/>
              <a:gd name="connsiteY1360" fmla="*/ 4803474 h 10287000"/>
              <a:gd name="connsiteX1361" fmla="*/ 1683956 w 9854218"/>
              <a:gd name="connsiteY1361" fmla="*/ 4803471 h 10287000"/>
              <a:gd name="connsiteX1362" fmla="*/ 1671308 w 9854218"/>
              <a:gd name="connsiteY1362" fmla="*/ 4816127 h 10287000"/>
              <a:gd name="connsiteX1363" fmla="*/ 1671304 w 9854218"/>
              <a:gd name="connsiteY1363" fmla="*/ 4752860 h 10287000"/>
              <a:gd name="connsiteX1364" fmla="*/ 1671304 w 9854218"/>
              <a:gd name="connsiteY1364" fmla="*/ 4727555 h 10287000"/>
              <a:gd name="connsiteX1365" fmla="*/ 1658650 w 9854218"/>
              <a:gd name="connsiteY1365" fmla="*/ 4702250 h 10287000"/>
              <a:gd name="connsiteX1366" fmla="*/ 1671304 w 9854218"/>
              <a:gd name="connsiteY1366" fmla="*/ 4626324 h 10287000"/>
              <a:gd name="connsiteX1367" fmla="*/ 1683956 w 9854218"/>
              <a:gd name="connsiteY1367" fmla="*/ 4563062 h 10287000"/>
              <a:gd name="connsiteX1368" fmla="*/ 1683958 w 9854218"/>
              <a:gd name="connsiteY1368" fmla="*/ 4588368 h 10287000"/>
              <a:gd name="connsiteX1369" fmla="*/ 1683960 w 9854218"/>
              <a:gd name="connsiteY1369" fmla="*/ 4638981 h 10287000"/>
              <a:gd name="connsiteX1370" fmla="*/ 1683958 w 9854218"/>
              <a:gd name="connsiteY1370" fmla="*/ 4651632 h 10287000"/>
              <a:gd name="connsiteX1371" fmla="*/ 1696612 w 9854218"/>
              <a:gd name="connsiteY1371" fmla="*/ 4714899 h 10287000"/>
              <a:gd name="connsiteX1372" fmla="*/ 1709264 w 9854218"/>
              <a:gd name="connsiteY1372" fmla="*/ 4714898 h 10287000"/>
              <a:gd name="connsiteX1373" fmla="*/ 1721918 w 9854218"/>
              <a:gd name="connsiteY1373" fmla="*/ 4702250 h 10287000"/>
              <a:gd name="connsiteX1374" fmla="*/ 1734570 w 9854218"/>
              <a:gd name="connsiteY1374" fmla="*/ 4689593 h 10287000"/>
              <a:gd name="connsiteX1375" fmla="*/ 1734570 w 9854218"/>
              <a:gd name="connsiteY1375" fmla="*/ 4676942 h 10287000"/>
              <a:gd name="connsiteX1376" fmla="*/ 1734574 w 9854218"/>
              <a:gd name="connsiteY1376" fmla="*/ 4664288 h 10287000"/>
              <a:gd name="connsiteX1377" fmla="*/ 1721916 w 9854218"/>
              <a:gd name="connsiteY1377" fmla="*/ 4676942 h 10287000"/>
              <a:gd name="connsiteX1378" fmla="*/ 1709264 w 9854218"/>
              <a:gd name="connsiteY1378" fmla="*/ 4689597 h 10287000"/>
              <a:gd name="connsiteX1379" fmla="*/ 1696610 w 9854218"/>
              <a:gd name="connsiteY1379" fmla="*/ 4651632 h 10287000"/>
              <a:gd name="connsiteX1380" fmla="*/ 1696610 w 9854218"/>
              <a:gd name="connsiteY1380" fmla="*/ 4575714 h 10287000"/>
              <a:gd name="connsiteX1381" fmla="*/ 1696610 w 9854218"/>
              <a:gd name="connsiteY1381" fmla="*/ 4537751 h 10287000"/>
              <a:gd name="connsiteX1382" fmla="*/ 1696610 w 9854218"/>
              <a:gd name="connsiteY1382" fmla="*/ 4487138 h 10287000"/>
              <a:gd name="connsiteX1383" fmla="*/ 1709267 w 9854218"/>
              <a:gd name="connsiteY1383" fmla="*/ 4436526 h 10287000"/>
              <a:gd name="connsiteX1384" fmla="*/ 1709264 w 9854218"/>
              <a:gd name="connsiteY1384" fmla="*/ 4423871 h 10287000"/>
              <a:gd name="connsiteX1385" fmla="*/ 1709264 w 9854218"/>
              <a:gd name="connsiteY1385" fmla="*/ 4385910 h 10287000"/>
              <a:gd name="connsiteX1386" fmla="*/ 1721916 w 9854218"/>
              <a:gd name="connsiteY1386" fmla="*/ 4398566 h 10287000"/>
              <a:gd name="connsiteX1387" fmla="*/ 1734570 w 9854218"/>
              <a:gd name="connsiteY1387" fmla="*/ 4373259 h 10287000"/>
              <a:gd name="connsiteX1388" fmla="*/ 1721916 w 9854218"/>
              <a:gd name="connsiteY1388" fmla="*/ 4347947 h 10287000"/>
              <a:gd name="connsiteX1389" fmla="*/ 1734570 w 9854218"/>
              <a:gd name="connsiteY1389" fmla="*/ 4335296 h 10287000"/>
              <a:gd name="connsiteX1390" fmla="*/ 1721916 w 9854218"/>
              <a:gd name="connsiteY1390" fmla="*/ 4322646 h 10287000"/>
              <a:gd name="connsiteX1391" fmla="*/ 1721918 w 9854218"/>
              <a:gd name="connsiteY1391" fmla="*/ 4297335 h 10287000"/>
              <a:gd name="connsiteX1392" fmla="*/ 1734570 w 9854218"/>
              <a:gd name="connsiteY1392" fmla="*/ 4259375 h 10287000"/>
              <a:gd name="connsiteX1393" fmla="*/ 1747226 w 9854218"/>
              <a:gd name="connsiteY1393" fmla="*/ 4246719 h 10287000"/>
              <a:gd name="connsiteX1394" fmla="*/ 1747224 w 9854218"/>
              <a:gd name="connsiteY1394" fmla="*/ 4221419 h 10287000"/>
              <a:gd name="connsiteX1395" fmla="*/ 1759880 w 9854218"/>
              <a:gd name="connsiteY1395" fmla="*/ 4183454 h 10287000"/>
              <a:gd name="connsiteX1396" fmla="*/ 1759880 w 9854218"/>
              <a:gd name="connsiteY1396" fmla="*/ 4158146 h 10287000"/>
              <a:gd name="connsiteX1397" fmla="*/ 1759882 w 9854218"/>
              <a:gd name="connsiteY1397" fmla="*/ 4132838 h 10287000"/>
              <a:gd name="connsiteX1398" fmla="*/ 1747226 w 9854218"/>
              <a:gd name="connsiteY1398" fmla="*/ 4145492 h 10287000"/>
              <a:gd name="connsiteX1399" fmla="*/ 1747224 w 9854218"/>
              <a:gd name="connsiteY1399" fmla="*/ 4094879 h 10287000"/>
              <a:gd name="connsiteX1400" fmla="*/ 1759878 w 9854218"/>
              <a:gd name="connsiteY1400" fmla="*/ 4056920 h 10287000"/>
              <a:gd name="connsiteX1401" fmla="*/ 1759880 w 9854218"/>
              <a:gd name="connsiteY1401" fmla="*/ 4044264 h 10287000"/>
              <a:gd name="connsiteX1402" fmla="*/ 1759878 w 9854218"/>
              <a:gd name="connsiteY1402" fmla="*/ 4018959 h 10287000"/>
              <a:gd name="connsiteX1403" fmla="*/ 1772531 w 9854218"/>
              <a:gd name="connsiteY1403" fmla="*/ 4018959 h 10287000"/>
              <a:gd name="connsiteX1404" fmla="*/ 1759878 w 9854218"/>
              <a:gd name="connsiteY1404" fmla="*/ 4082226 h 10287000"/>
              <a:gd name="connsiteX1405" fmla="*/ 1759878 w 9854218"/>
              <a:gd name="connsiteY1405" fmla="*/ 4094879 h 10287000"/>
              <a:gd name="connsiteX1406" fmla="*/ 1772532 w 9854218"/>
              <a:gd name="connsiteY1406" fmla="*/ 4082226 h 10287000"/>
              <a:gd name="connsiteX1407" fmla="*/ 1772531 w 9854218"/>
              <a:gd name="connsiteY1407" fmla="*/ 4018959 h 10287000"/>
              <a:gd name="connsiteX1408" fmla="*/ 1785185 w 9854218"/>
              <a:gd name="connsiteY1408" fmla="*/ 4018956 h 10287000"/>
              <a:gd name="connsiteX1409" fmla="*/ 1797839 w 9854218"/>
              <a:gd name="connsiteY1409" fmla="*/ 3993647 h 10287000"/>
              <a:gd name="connsiteX1410" fmla="*/ 1797839 w 9854218"/>
              <a:gd name="connsiteY1410" fmla="*/ 3980997 h 10287000"/>
              <a:gd name="connsiteX1411" fmla="*/ 1785185 w 9854218"/>
              <a:gd name="connsiteY1411" fmla="*/ 3943038 h 10287000"/>
              <a:gd name="connsiteX1412" fmla="*/ 1785188 w 9854218"/>
              <a:gd name="connsiteY1412" fmla="*/ 3930384 h 10287000"/>
              <a:gd name="connsiteX1413" fmla="*/ 1797839 w 9854218"/>
              <a:gd name="connsiteY1413" fmla="*/ 3892421 h 10287000"/>
              <a:gd name="connsiteX1414" fmla="*/ 1823146 w 9854218"/>
              <a:gd name="connsiteY1414" fmla="*/ 3803846 h 10287000"/>
              <a:gd name="connsiteX1415" fmla="*/ 1848454 w 9854218"/>
              <a:gd name="connsiteY1415" fmla="*/ 3702623 h 10287000"/>
              <a:gd name="connsiteX1416" fmla="*/ 1848454 w 9854218"/>
              <a:gd name="connsiteY1416" fmla="*/ 3689967 h 10287000"/>
              <a:gd name="connsiteX1417" fmla="*/ 1873760 w 9854218"/>
              <a:gd name="connsiteY1417" fmla="*/ 3614048 h 10287000"/>
              <a:gd name="connsiteX1418" fmla="*/ 1899068 w 9854218"/>
              <a:gd name="connsiteY1418" fmla="*/ 3487509 h 10287000"/>
              <a:gd name="connsiteX1419" fmla="*/ 1924374 w 9854218"/>
              <a:gd name="connsiteY1419" fmla="*/ 3398939 h 10287000"/>
              <a:gd name="connsiteX1420" fmla="*/ 1937030 w 9854218"/>
              <a:gd name="connsiteY1420" fmla="*/ 3323013 h 10287000"/>
              <a:gd name="connsiteX1421" fmla="*/ 1962335 w 9854218"/>
              <a:gd name="connsiteY1421" fmla="*/ 3259749 h 10287000"/>
              <a:gd name="connsiteX1422" fmla="*/ 1991070 w 9854218"/>
              <a:gd name="connsiteY1422" fmla="*/ 3218426 h 10287000"/>
              <a:gd name="connsiteX1423" fmla="*/ 2009375 w 9854218"/>
              <a:gd name="connsiteY1423" fmla="*/ 3131484 h 10287000"/>
              <a:gd name="connsiteX1424" fmla="*/ 2101524 w 9854218"/>
              <a:gd name="connsiteY1424" fmla="*/ 2813634 h 10287000"/>
              <a:gd name="connsiteX1425" fmla="*/ 2101523 w 9854218"/>
              <a:gd name="connsiteY1425" fmla="*/ 2804220 h 10287000"/>
              <a:gd name="connsiteX1426" fmla="*/ 2101522 w 9854218"/>
              <a:gd name="connsiteY1426" fmla="*/ 2791569 h 10287000"/>
              <a:gd name="connsiteX1427" fmla="*/ 2088870 w 9854218"/>
              <a:gd name="connsiteY1427" fmla="*/ 2791569 h 10287000"/>
              <a:gd name="connsiteX1428" fmla="*/ 2088870 w 9854218"/>
              <a:gd name="connsiteY1428" fmla="*/ 2766260 h 10287000"/>
              <a:gd name="connsiteX1429" fmla="*/ 2103107 w 9854218"/>
              <a:gd name="connsiteY1429" fmla="*/ 2764679 h 10287000"/>
              <a:gd name="connsiteX1430" fmla="*/ 2117687 w 9854218"/>
              <a:gd name="connsiteY1430" fmla="*/ 2757873 h 10287000"/>
              <a:gd name="connsiteX1431" fmla="*/ 2150044 w 9854218"/>
              <a:gd name="connsiteY1431" fmla="*/ 2646270 h 10287000"/>
              <a:gd name="connsiteX1432" fmla="*/ 2170826 w 9854218"/>
              <a:gd name="connsiteY1432" fmla="*/ 2589693 h 10287000"/>
              <a:gd name="connsiteX1433" fmla="*/ 2152136 w 9854218"/>
              <a:gd name="connsiteY1433" fmla="*/ 2627073 h 10287000"/>
              <a:gd name="connsiteX1434" fmla="*/ 2139486 w 9854218"/>
              <a:gd name="connsiteY1434" fmla="*/ 2677683 h 10287000"/>
              <a:gd name="connsiteX1435" fmla="*/ 2126832 w 9854218"/>
              <a:gd name="connsiteY1435" fmla="*/ 2677683 h 10287000"/>
              <a:gd name="connsiteX1436" fmla="*/ 2190101 w 9854218"/>
              <a:gd name="connsiteY1436" fmla="*/ 2525843 h 10287000"/>
              <a:gd name="connsiteX1437" fmla="*/ 2193160 w 9854218"/>
              <a:gd name="connsiteY1437" fmla="*/ 2528904 h 10287000"/>
              <a:gd name="connsiteX1438" fmla="*/ 2326253 w 9854218"/>
              <a:gd name="connsiteY1438" fmla="*/ 2166623 h 10287000"/>
              <a:gd name="connsiteX1439" fmla="*/ 2536276 w 9854218"/>
              <a:gd name="connsiteY1439" fmla="*/ 1692287 h 10287000"/>
              <a:gd name="connsiteX1440" fmla="*/ 2779430 w 9854218"/>
              <a:gd name="connsiteY1440" fmla="*/ 1247916 h 10287000"/>
              <a:gd name="connsiteX1441" fmla="*/ 2770664 w 9854218"/>
              <a:gd name="connsiteY1441" fmla="*/ 1177716 h 10287000"/>
              <a:gd name="connsiteX1442" fmla="*/ 2749036 w 9854218"/>
              <a:gd name="connsiteY1442" fmla="*/ 1173831 h 10287000"/>
              <a:gd name="connsiteX1443" fmla="*/ 2722301 w 9854218"/>
              <a:gd name="connsiteY1443" fmla="*/ 1216800 h 10287000"/>
              <a:gd name="connsiteX1444" fmla="*/ 2664288 w 9854218"/>
              <a:gd name="connsiteY1444" fmla="*/ 1332978 h 10287000"/>
              <a:gd name="connsiteX1445" fmla="*/ 2203618 w 9854218"/>
              <a:gd name="connsiteY1445" fmla="*/ 2299605 h 10287000"/>
              <a:gd name="connsiteX1446" fmla="*/ 1707262 w 9854218"/>
              <a:gd name="connsiteY1446" fmla="*/ 4283838 h 10287000"/>
              <a:gd name="connsiteX1447" fmla="*/ 1681160 w 9854218"/>
              <a:gd name="connsiteY1447" fmla="*/ 4307601 h 10287000"/>
              <a:gd name="connsiteX1448" fmla="*/ 1666626 w 9854218"/>
              <a:gd name="connsiteY1448" fmla="*/ 4250051 h 10287000"/>
              <a:gd name="connsiteX1449" fmla="*/ 1755719 w 9854218"/>
              <a:gd name="connsiteY1449" fmla="*/ 3618369 h 10287000"/>
              <a:gd name="connsiteX1450" fmla="*/ 2213906 w 9854218"/>
              <a:gd name="connsiteY1450" fmla="*/ 2011451 h 10287000"/>
              <a:gd name="connsiteX1451" fmla="*/ 2291730 w 9854218"/>
              <a:gd name="connsiteY1451" fmla="*/ 1839899 h 10287000"/>
              <a:gd name="connsiteX1452" fmla="*/ 2270768 w 9854218"/>
              <a:gd name="connsiteY1452" fmla="*/ 1875771 h 10287000"/>
              <a:gd name="connsiteX1453" fmla="*/ 2228062 w 9854218"/>
              <a:gd name="connsiteY1453" fmla="*/ 1969091 h 10287000"/>
              <a:gd name="connsiteX1454" fmla="*/ 2088868 w 9854218"/>
              <a:gd name="connsiteY1454" fmla="*/ 2209505 h 10287000"/>
              <a:gd name="connsiteX1455" fmla="*/ 1987640 w 9854218"/>
              <a:gd name="connsiteY1455" fmla="*/ 2449925 h 10287000"/>
              <a:gd name="connsiteX1456" fmla="*/ 1974989 w 9854218"/>
              <a:gd name="connsiteY1456" fmla="*/ 2462577 h 10287000"/>
              <a:gd name="connsiteX1457" fmla="*/ 1974990 w 9854218"/>
              <a:gd name="connsiteY1457" fmla="*/ 2475228 h 10287000"/>
              <a:gd name="connsiteX1458" fmla="*/ 1987643 w 9854218"/>
              <a:gd name="connsiteY1458" fmla="*/ 2475230 h 10287000"/>
              <a:gd name="connsiteX1459" fmla="*/ 1974989 w 9854218"/>
              <a:gd name="connsiteY1459" fmla="*/ 2538498 h 10287000"/>
              <a:gd name="connsiteX1460" fmla="*/ 1974989 w 9854218"/>
              <a:gd name="connsiteY1460" fmla="*/ 2551151 h 10287000"/>
              <a:gd name="connsiteX1461" fmla="*/ 1987643 w 9854218"/>
              <a:gd name="connsiteY1461" fmla="*/ 2551154 h 10287000"/>
              <a:gd name="connsiteX1462" fmla="*/ 2000297 w 9854218"/>
              <a:gd name="connsiteY1462" fmla="*/ 2551154 h 10287000"/>
              <a:gd name="connsiteX1463" fmla="*/ 2000296 w 9854218"/>
              <a:gd name="connsiteY1463" fmla="*/ 2563802 h 10287000"/>
              <a:gd name="connsiteX1464" fmla="*/ 1962335 w 9854218"/>
              <a:gd name="connsiteY1464" fmla="*/ 2652381 h 10287000"/>
              <a:gd name="connsiteX1465" fmla="*/ 1924374 w 9854218"/>
              <a:gd name="connsiteY1465" fmla="*/ 2690342 h 10287000"/>
              <a:gd name="connsiteX1466" fmla="*/ 1949678 w 9854218"/>
              <a:gd name="connsiteY1466" fmla="*/ 2690340 h 10287000"/>
              <a:gd name="connsiteX1467" fmla="*/ 1873757 w 9854218"/>
              <a:gd name="connsiteY1467" fmla="*/ 2867490 h 10287000"/>
              <a:gd name="connsiteX1468" fmla="*/ 1886414 w 9854218"/>
              <a:gd name="connsiteY1468" fmla="*/ 2880144 h 10287000"/>
              <a:gd name="connsiteX1469" fmla="*/ 1861106 w 9854218"/>
              <a:gd name="connsiteY1469" fmla="*/ 2905451 h 10287000"/>
              <a:gd name="connsiteX1470" fmla="*/ 1861108 w 9854218"/>
              <a:gd name="connsiteY1470" fmla="*/ 2943410 h 10287000"/>
              <a:gd name="connsiteX1471" fmla="*/ 1772531 w 9854218"/>
              <a:gd name="connsiteY1471" fmla="*/ 3196478 h 10287000"/>
              <a:gd name="connsiteX1472" fmla="*/ 1747226 w 9854218"/>
              <a:gd name="connsiteY1472" fmla="*/ 3272402 h 10287000"/>
              <a:gd name="connsiteX1473" fmla="*/ 1645997 w 9854218"/>
              <a:gd name="connsiteY1473" fmla="*/ 3576087 h 10287000"/>
              <a:gd name="connsiteX1474" fmla="*/ 1633342 w 9854218"/>
              <a:gd name="connsiteY1474" fmla="*/ 3689967 h 10287000"/>
              <a:gd name="connsiteX1475" fmla="*/ 1608035 w 9854218"/>
              <a:gd name="connsiteY1475" fmla="*/ 3715275 h 10287000"/>
              <a:gd name="connsiteX1476" fmla="*/ 1595384 w 9854218"/>
              <a:gd name="connsiteY1476" fmla="*/ 3677315 h 10287000"/>
              <a:gd name="connsiteX1477" fmla="*/ 1570074 w 9854218"/>
              <a:gd name="connsiteY1477" fmla="*/ 3727928 h 10287000"/>
              <a:gd name="connsiteX1478" fmla="*/ 1570076 w 9854218"/>
              <a:gd name="connsiteY1478" fmla="*/ 3740582 h 10287000"/>
              <a:gd name="connsiteX1479" fmla="*/ 1557420 w 9854218"/>
              <a:gd name="connsiteY1479" fmla="*/ 3740582 h 10287000"/>
              <a:gd name="connsiteX1480" fmla="*/ 1557422 w 9854218"/>
              <a:gd name="connsiteY1480" fmla="*/ 3753236 h 10287000"/>
              <a:gd name="connsiteX1481" fmla="*/ 1544766 w 9854218"/>
              <a:gd name="connsiteY1481" fmla="*/ 3765888 h 10287000"/>
              <a:gd name="connsiteX1482" fmla="*/ 1532116 w 9854218"/>
              <a:gd name="connsiteY1482" fmla="*/ 3816503 h 10287000"/>
              <a:gd name="connsiteX1483" fmla="*/ 1494154 w 9854218"/>
              <a:gd name="connsiteY1483" fmla="*/ 3955688 h 10287000"/>
              <a:gd name="connsiteX1484" fmla="*/ 1481500 w 9854218"/>
              <a:gd name="connsiteY1484" fmla="*/ 3968345 h 10287000"/>
              <a:gd name="connsiteX1485" fmla="*/ 1481500 w 9854218"/>
              <a:gd name="connsiteY1485" fmla="*/ 3993647 h 10287000"/>
              <a:gd name="connsiteX1486" fmla="*/ 1481501 w 9854218"/>
              <a:gd name="connsiteY1486" fmla="*/ 4006304 h 10287000"/>
              <a:gd name="connsiteX1487" fmla="*/ 1381853 w 9854218"/>
              <a:gd name="connsiteY1487" fmla="*/ 4214495 h 10287000"/>
              <a:gd name="connsiteX1488" fmla="*/ 1368499 w 9854218"/>
              <a:gd name="connsiteY1488" fmla="*/ 4261914 h 10287000"/>
              <a:gd name="connsiteX1489" fmla="*/ 1368140 w 9854218"/>
              <a:gd name="connsiteY1489" fmla="*/ 4265309 h 10287000"/>
              <a:gd name="connsiteX1490" fmla="*/ 1388314 w 9854218"/>
              <a:gd name="connsiteY1490" fmla="*/ 4280324 h 10287000"/>
              <a:gd name="connsiteX1491" fmla="*/ 1371136 w 9854218"/>
              <a:gd name="connsiteY1491" fmla="*/ 4408659 h 10287000"/>
              <a:gd name="connsiteX1492" fmla="*/ 1369580 w 9854218"/>
              <a:gd name="connsiteY1492" fmla="*/ 4545485 h 10287000"/>
              <a:gd name="connsiteX1493" fmla="*/ 1344680 w 9854218"/>
              <a:gd name="connsiteY1493" fmla="*/ 4621031 h 10287000"/>
              <a:gd name="connsiteX1494" fmla="*/ 1361503 w 9854218"/>
              <a:gd name="connsiteY1494" fmla="*/ 4686864 h 10287000"/>
              <a:gd name="connsiteX1495" fmla="*/ 1354621 w 9854218"/>
              <a:gd name="connsiteY1495" fmla="*/ 4885583 h 10287000"/>
              <a:gd name="connsiteX1496" fmla="*/ 1348517 w 9854218"/>
              <a:gd name="connsiteY1496" fmla="*/ 5015886 h 10287000"/>
              <a:gd name="connsiteX1497" fmla="*/ 1350493 w 9854218"/>
              <a:gd name="connsiteY1497" fmla="*/ 5004813 h 10287000"/>
              <a:gd name="connsiteX1498" fmla="*/ 1358993 w 9854218"/>
              <a:gd name="connsiteY1498" fmla="*/ 4989188 h 10287000"/>
              <a:gd name="connsiteX1499" fmla="*/ 1361566 w 9854218"/>
              <a:gd name="connsiteY1499" fmla="*/ 5006784 h 10287000"/>
              <a:gd name="connsiteX1500" fmla="*/ 1372642 w 9854218"/>
              <a:gd name="connsiteY1500" fmla="*/ 5008755 h 10287000"/>
              <a:gd name="connsiteX1501" fmla="*/ 1362166 w 9854218"/>
              <a:gd name="connsiteY1501" fmla="*/ 5035454 h 10287000"/>
              <a:gd name="connsiteX1502" fmla="*/ 1360192 w 9854218"/>
              <a:gd name="connsiteY1502" fmla="*/ 5046527 h 10287000"/>
              <a:gd name="connsiteX1503" fmla="*/ 1351691 w 9854218"/>
              <a:gd name="connsiteY1503" fmla="*/ 5062152 h 10287000"/>
              <a:gd name="connsiteX1504" fmla="*/ 1344566 w 9854218"/>
              <a:gd name="connsiteY1504" fmla="*/ 5038034 h 10287000"/>
              <a:gd name="connsiteX1505" fmla="*/ 1315892 w 9854218"/>
              <a:gd name="connsiteY1505" fmla="*/ 5038644 h 10287000"/>
              <a:gd name="connsiteX1506" fmla="*/ 1322174 w 9854218"/>
              <a:gd name="connsiteY1506" fmla="*/ 4811256 h 10287000"/>
              <a:gd name="connsiteX1507" fmla="*/ 1335581 w 9854218"/>
              <a:gd name="connsiteY1507" fmla="*/ 4607987 h 10287000"/>
              <a:gd name="connsiteX1508" fmla="*/ 1316006 w 9854218"/>
              <a:gd name="connsiteY1508" fmla="*/ 4621641 h 10287000"/>
              <a:gd name="connsiteX1509" fmla="*/ 1309060 w 9854218"/>
              <a:gd name="connsiteY1509" fmla="*/ 4500440 h 10287000"/>
              <a:gd name="connsiteX1510" fmla="*/ 1321690 w 9854218"/>
              <a:gd name="connsiteY1510" fmla="*/ 4365584 h 10287000"/>
              <a:gd name="connsiteX1511" fmla="*/ 1333078 w 9854218"/>
              <a:gd name="connsiteY1511" fmla="*/ 4329764 h 10287000"/>
              <a:gd name="connsiteX1512" fmla="*/ 1339778 w 9854218"/>
              <a:gd name="connsiteY1512" fmla="*/ 4294655 h 10287000"/>
              <a:gd name="connsiteX1513" fmla="*/ 1334128 w 9854218"/>
              <a:gd name="connsiteY1513" fmla="*/ 4283789 h 10287000"/>
              <a:gd name="connsiteX1514" fmla="*/ 1333241 w 9854218"/>
              <a:gd name="connsiteY1514" fmla="*/ 4284804 h 10287000"/>
              <a:gd name="connsiteX1515" fmla="*/ 1329890 w 9854218"/>
              <a:gd name="connsiteY1515" fmla="*/ 4279569 h 10287000"/>
              <a:gd name="connsiteX1516" fmla="*/ 1329440 w 9854218"/>
              <a:gd name="connsiteY1516" fmla="*/ 4274876 h 10287000"/>
              <a:gd name="connsiteX1517" fmla="*/ 1319377 w 9854218"/>
              <a:gd name="connsiteY1517" fmla="*/ 4260165 h 10287000"/>
              <a:gd name="connsiteX1518" fmla="*/ 1304350 w 9854218"/>
              <a:gd name="connsiteY1518" fmla="*/ 4259375 h 10287000"/>
              <a:gd name="connsiteX1519" fmla="*/ 1291700 w 9854218"/>
              <a:gd name="connsiteY1519" fmla="*/ 4411218 h 10287000"/>
              <a:gd name="connsiteX1520" fmla="*/ 1228430 w 9854218"/>
              <a:gd name="connsiteY1520" fmla="*/ 4309989 h 10287000"/>
              <a:gd name="connsiteX1521" fmla="*/ 1228429 w 9854218"/>
              <a:gd name="connsiteY1521" fmla="*/ 4297332 h 10287000"/>
              <a:gd name="connsiteX1522" fmla="*/ 1228429 w 9854218"/>
              <a:gd name="connsiteY1522" fmla="*/ 4259375 h 10287000"/>
              <a:gd name="connsiteX1523" fmla="*/ 1241081 w 9854218"/>
              <a:gd name="connsiteY1523" fmla="*/ 4272029 h 10287000"/>
              <a:gd name="connsiteX1524" fmla="*/ 1241083 w 9854218"/>
              <a:gd name="connsiteY1524" fmla="*/ 4284678 h 10287000"/>
              <a:gd name="connsiteX1525" fmla="*/ 1253735 w 9854218"/>
              <a:gd name="connsiteY1525" fmla="*/ 4272029 h 10287000"/>
              <a:gd name="connsiteX1526" fmla="*/ 1241083 w 9854218"/>
              <a:gd name="connsiteY1526" fmla="*/ 4234070 h 10287000"/>
              <a:gd name="connsiteX1527" fmla="*/ 1241081 w 9854218"/>
              <a:gd name="connsiteY1527" fmla="*/ 4221419 h 10287000"/>
              <a:gd name="connsiteX1528" fmla="*/ 1241081 w 9854218"/>
              <a:gd name="connsiteY1528" fmla="*/ 4208763 h 10287000"/>
              <a:gd name="connsiteX1529" fmla="*/ 1239502 w 9854218"/>
              <a:gd name="connsiteY1529" fmla="*/ 4197690 h 10287000"/>
              <a:gd name="connsiteX1530" fmla="*/ 1232377 w 9854218"/>
              <a:gd name="connsiteY1530" fmla="*/ 4196673 h 10287000"/>
              <a:gd name="connsiteX1531" fmla="*/ 1229462 w 9854218"/>
              <a:gd name="connsiteY1531" fmla="*/ 4233180 h 10287000"/>
              <a:gd name="connsiteX1532" fmla="*/ 1228429 w 9854218"/>
              <a:gd name="connsiteY1532" fmla="*/ 4233416 h 10287000"/>
              <a:gd name="connsiteX1533" fmla="*/ 1228429 w 9854218"/>
              <a:gd name="connsiteY1533" fmla="*/ 4234070 h 10287000"/>
              <a:gd name="connsiteX1534" fmla="*/ 1228429 w 9854218"/>
              <a:gd name="connsiteY1534" fmla="*/ 4246722 h 10287000"/>
              <a:gd name="connsiteX1535" fmla="*/ 1215775 w 9854218"/>
              <a:gd name="connsiteY1535" fmla="*/ 4259375 h 10287000"/>
              <a:gd name="connsiteX1536" fmla="*/ 1214402 w 9854218"/>
              <a:gd name="connsiteY1536" fmla="*/ 4223664 h 10287000"/>
              <a:gd name="connsiteX1537" fmla="*/ 1207888 w 9854218"/>
              <a:gd name="connsiteY1537" fmla="*/ 4209806 h 10287000"/>
              <a:gd name="connsiteX1538" fmla="*/ 1187569 w 9854218"/>
              <a:gd name="connsiteY1538" fmla="*/ 4574865 h 10287000"/>
              <a:gd name="connsiteX1539" fmla="*/ 1209595 w 9854218"/>
              <a:gd name="connsiteY1539" fmla="*/ 4587000 h 10287000"/>
              <a:gd name="connsiteX1540" fmla="*/ 1210015 w 9854218"/>
              <a:gd name="connsiteY1540" fmla="*/ 4716479 h 10287000"/>
              <a:gd name="connsiteX1541" fmla="*/ 1227065 w 9854218"/>
              <a:gd name="connsiteY1541" fmla="*/ 4852247 h 10287000"/>
              <a:gd name="connsiteX1542" fmla="*/ 1212661 w 9854218"/>
              <a:gd name="connsiteY1542" fmla="*/ 4930475 h 10287000"/>
              <a:gd name="connsiteX1543" fmla="*/ 1238272 w 9854218"/>
              <a:gd name="connsiteY1543" fmla="*/ 4993412 h 10287000"/>
              <a:gd name="connsiteX1544" fmla="*/ 1258454 w 9854218"/>
              <a:gd name="connsiteY1544" fmla="*/ 5191223 h 10287000"/>
              <a:gd name="connsiteX1545" fmla="*/ 1253197 w 9854218"/>
              <a:gd name="connsiteY1545" fmla="*/ 5210450 h 10287000"/>
              <a:gd name="connsiteX1546" fmla="*/ 1254044 w 9854218"/>
              <a:gd name="connsiteY1546" fmla="*/ 5240709 h 10287000"/>
              <a:gd name="connsiteX1547" fmla="*/ 1254724 w 9854218"/>
              <a:gd name="connsiteY1547" fmla="*/ 5240415 h 10287000"/>
              <a:gd name="connsiteX1548" fmla="*/ 1317005 w 9854218"/>
              <a:gd name="connsiteY1548" fmla="*/ 5398188 h 10287000"/>
              <a:gd name="connsiteX1549" fmla="*/ 1329656 w 9854218"/>
              <a:gd name="connsiteY1549" fmla="*/ 5372882 h 10287000"/>
              <a:gd name="connsiteX1550" fmla="*/ 1380271 w 9854218"/>
              <a:gd name="connsiteY1550" fmla="*/ 5613296 h 10287000"/>
              <a:gd name="connsiteX1551" fmla="*/ 1380271 w 9854218"/>
              <a:gd name="connsiteY1551" fmla="*/ 5651258 h 10287000"/>
              <a:gd name="connsiteX1552" fmla="*/ 1392926 w 9854218"/>
              <a:gd name="connsiteY1552" fmla="*/ 5638607 h 10287000"/>
              <a:gd name="connsiteX1553" fmla="*/ 1405579 w 9854218"/>
              <a:gd name="connsiteY1553" fmla="*/ 5651259 h 10287000"/>
              <a:gd name="connsiteX1554" fmla="*/ 1418234 w 9854218"/>
              <a:gd name="connsiteY1554" fmla="*/ 5663912 h 10287000"/>
              <a:gd name="connsiteX1555" fmla="*/ 1496526 w 9854218"/>
              <a:gd name="connsiteY1555" fmla="*/ 5884557 h 10287000"/>
              <a:gd name="connsiteX1556" fmla="*/ 1509760 w 9854218"/>
              <a:gd name="connsiteY1556" fmla="*/ 5906024 h 10287000"/>
              <a:gd name="connsiteX1557" fmla="*/ 1508820 w 9854218"/>
              <a:gd name="connsiteY1557" fmla="*/ 5901420 h 10287000"/>
              <a:gd name="connsiteX1558" fmla="*/ 1490338 w 9854218"/>
              <a:gd name="connsiteY1558" fmla="*/ 5825213 h 10287000"/>
              <a:gd name="connsiteX1559" fmla="*/ 1482641 w 9854218"/>
              <a:gd name="connsiteY1559" fmla="*/ 5729742 h 10287000"/>
              <a:gd name="connsiteX1560" fmla="*/ 1465153 w 9854218"/>
              <a:gd name="connsiteY1560" fmla="*/ 5726520 h 10287000"/>
              <a:gd name="connsiteX1561" fmla="*/ 1441958 w 9854218"/>
              <a:gd name="connsiteY1561" fmla="*/ 5479880 h 10287000"/>
              <a:gd name="connsiteX1562" fmla="*/ 1409186 w 9854218"/>
              <a:gd name="connsiteY1562" fmla="*/ 5245944 h 10287000"/>
              <a:gd name="connsiteX1563" fmla="*/ 1402835 w 9854218"/>
              <a:gd name="connsiteY1563" fmla="*/ 5241156 h 10287000"/>
              <a:gd name="connsiteX1564" fmla="*/ 1407625 w 9854218"/>
              <a:gd name="connsiteY1564" fmla="*/ 5234805 h 10287000"/>
              <a:gd name="connsiteX1565" fmla="*/ 1404505 w 9854218"/>
              <a:gd name="connsiteY1565" fmla="*/ 5212524 h 10287000"/>
              <a:gd name="connsiteX1566" fmla="*/ 1410854 w 9854218"/>
              <a:gd name="connsiteY1566" fmla="*/ 5217312 h 10287000"/>
              <a:gd name="connsiteX1567" fmla="*/ 1412483 w 9854218"/>
              <a:gd name="connsiteY1567" fmla="*/ 5218949 h 10287000"/>
              <a:gd name="connsiteX1568" fmla="*/ 1412413 w 9854218"/>
              <a:gd name="connsiteY1568" fmla="*/ 5228451 h 10287000"/>
              <a:gd name="connsiteX1569" fmla="*/ 1415812 w 9854218"/>
              <a:gd name="connsiteY1569" fmla="*/ 5222296 h 10287000"/>
              <a:gd name="connsiteX1570" fmla="*/ 1412483 w 9854218"/>
              <a:gd name="connsiteY1570" fmla="*/ 5218949 h 10287000"/>
              <a:gd name="connsiteX1571" fmla="*/ 1412731 w 9854218"/>
              <a:gd name="connsiteY1571" fmla="*/ 5185101 h 10287000"/>
              <a:gd name="connsiteX1572" fmla="*/ 1418980 w 9854218"/>
              <a:gd name="connsiteY1572" fmla="*/ 5153696 h 10287000"/>
              <a:gd name="connsiteX1573" fmla="*/ 1483608 w 9854218"/>
              <a:gd name="connsiteY1573" fmla="*/ 5371797 h 10287000"/>
              <a:gd name="connsiteX1574" fmla="*/ 1458209 w 9854218"/>
              <a:gd name="connsiteY1574" fmla="*/ 5352647 h 10287000"/>
              <a:gd name="connsiteX1575" fmla="*/ 1503359 w 9854218"/>
              <a:gd name="connsiteY1575" fmla="*/ 5715473 h 10287000"/>
              <a:gd name="connsiteX1576" fmla="*/ 1527197 w 9854218"/>
              <a:gd name="connsiteY1576" fmla="*/ 5723481 h 10287000"/>
              <a:gd name="connsiteX1577" fmla="*/ 1550714 w 9854218"/>
              <a:gd name="connsiteY1577" fmla="*/ 5850807 h 10287000"/>
              <a:gd name="connsiteX1578" fmla="*/ 1591721 w 9854218"/>
              <a:gd name="connsiteY1578" fmla="*/ 5981355 h 10287000"/>
              <a:gd name="connsiteX1579" fmla="*/ 1591505 w 9854218"/>
              <a:gd name="connsiteY1579" fmla="*/ 6060899 h 10287000"/>
              <a:gd name="connsiteX1580" fmla="*/ 1619156 w 9854218"/>
              <a:gd name="connsiteY1580" fmla="*/ 6092955 h 10287000"/>
              <a:gd name="connsiteX1581" fmla="*/ 1620138 w 9854218"/>
              <a:gd name="connsiteY1581" fmla="*/ 6095787 h 10287000"/>
              <a:gd name="connsiteX1582" fmla="*/ 1620689 w 9854218"/>
              <a:gd name="connsiteY1582" fmla="*/ 6081479 h 10287000"/>
              <a:gd name="connsiteX1583" fmla="*/ 1620694 w 9854218"/>
              <a:gd name="connsiteY1583" fmla="*/ 6068825 h 10287000"/>
              <a:gd name="connsiteX1584" fmla="*/ 1608040 w 9854218"/>
              <a:gd name="connsiteY1584" fmla="*/ 6056171 h 10287000"/>
              <a:gd name="connsiteX1585" fmla="*/ 1613374 w 9854218"/>
              <a:gd name="connsiteY1585" fmla="*/ 5872893 h 10287000"/>
              <a:gd name="connsiteX1586" fmla="*/ 1608806 w 9854218"/>
              <a:gd name="connsiteY1586" fmla="*/ 5802330 h 10287000"/>
              <a:gd name="connsiteX1587" fmla="*/ 1620689 w 9854218"/>
              <a:gd name="connsiteY1587" fmla="*/ 5790449 h 10287000"/>
              <a:gd name="connsiteX1588" fmla="*/ 1645996 w 9854218"/>
              <a:gd name="connsiteY1588" fmla="*/ 5790447 h 10287000"/>
              <a:gd name="connsiteX1589" fmla="*/ 1633342 w 9854218"/>
              <a:gd name="connsiteY1589" fmla="*/ 5841060 h 10287000"/>
              <a:gd name="connsiteX1590" fmla="*/ 1633343 w 9854218"/>
              <a:gd name="connsiteY1590" fmla="*/ 5828409 h 10287000"/>
              <a:gd name="connsiteX1591" fmla="*/ 1620689 w 9854218"/>
              <a:gd name="connsiteY1591" fmla="*/ 5828409 h 10287000"/>
              <a:gd name="connsiteX1592" fmla="*/ 1620689 w 9854218"/>
              <a:gd name="connsiteY1592" fmla="*/ 5841063 h 10287000"/>
              <a:gd name="connsiteX1593" fmla="*/ 1633344 w 9854218"/>
              <a:gd name="connsiteY1593" fmla="*/ 5853714 h 10287000"/>
              <a:gd name="connsiteX1594" fmla="*/ 1658651 w 9854218"/>
              <a:gd name="connsiteY1594" fmla="*/ 5904329 h 10287000"/>
              <a:gd name="connsiteX1595" fmla="*/ 1658650 w 9854218"/>
              <a:gd name="connsiteY1595" fmla="*/ 5992904 h 10287000"/>
              <a:gd name="connsiteX1596" fmla="*/ 1658650 w 9854218"/>
              <a:gd name="connsiteY1596" fmla="*/ 6005558 h 10287000"/>
              <a:gd name="connsiteX1597" fmla="*/ 1658650 w 9854218"/>
              <a:gd name="connsiteY1597" fmla="*/ 6030861 h 10287000"/>
              <a:gd name="connsiteX1598" fmla="*/ 1658651 w 9854218"/>
              <a:gd name="connsiteY1598" fmla="*/ 6043518 h 10287000"/>
              <a:gd name="connsiteX1599" fmla="*/ 1658652 w 9854218"/>
              <a:gd name="connsiteY1599" fmla="*/ 6119439 h 10287000"/>
              <a:gd name="connsiteX1600" fmla="*/ 1658650 w 9854218"/>
              <a:gd name="connsiteY1600" fmla="*/ 6132093 h 10287000"/>
              <a:gd name="connsiteX1601" fmla="*/ 1671304 w 9854218"/>
              <a:gd name="connsiteY1601" fmla="*/ 6144746 h 10287000"/>
              <a:gd name="connsiteX1602" fmla="*/ 1671304 w 9854218"/>
              <a:gd name="connsiteY1602" fmla="*/ 6157400 h 10287000"/>
              <a:gd name="connsiteX1603" fmla="*/ 1671304 w 9854218"/>
              <a:gd name="connsiteY1603" fmla="*/ 6182706 h 10287000"/>
              <a:gd name="connsiteX1604" fmla="*/ 1671304 w 9854218"/>
              <a:gd name="connsiteY1604" fmla="*/ 6195360 h 10287000"/>
              <a:gd name="connsiteX1605" fmla="*/ 1696612 w 9854218"/>
              <a:gd name="connsiteY1605" fmla="*/ 6271281 h 10287000"/>
              <a:gd name="connsiteX1606" fmla="*/ 1683956 w 9854218"/>
              <a:gd name="connsiteY1606" fmla="*/ 6271278 h 10287000"/>
              <a:gd name="connsiteX1607" fmla="*/ 1683956 w 9854218"/>
              <a:gd name="connsiteY1607" fmla="*/ 6283935 h 10287000"/>
              <a:gd name="connsiteX1608" fmla="*/ 1696610 w 9854218"/>
              <a:gd name="connsiteY1608" fmla="*/ 6309240 h 10287000"/>
              <a:gd name="connsiteX1609" fmla="*/ 1695425 w 9854218"/>
              <a:gd name="connsiteY1609" fmla="*/ 6372311 h 10287000"/>
              <a:gd name="connsiteX1610" fmla="*/ 1699331 w 9854218"/>
              <a:gd name="connsiteY1610" fmla="*/ 6394962 h 10287000"/>
              <a:gd name="connsiteX1611" fmla="*/ 1701635 w 9854218"/>
              <a:gd name="connsiteY1611" fmla="*/ 6401727 h 10287000"/>
              <a:gd name="connsiteX1612" fmla="*/ 1717750 w 9854218"/>
              <a:gd name="connsiteY1612" fmla="*/ 6435048 h 10287000"/>
              <a:gd name="connsiteX1613" fmla="*/ 1716190 w 9854218"/>
              <a:gd name="connsiteY1613" fmla="*/ 6423909 h 10287000"/>
              <a:gd name="connsiteX1614" fmla="*/ 1719419 w 9854218"/>
              <a:gd name="connsiteY1614" fmla="*/ 6406416 h 10287000"/>
              <a:gd name="connsiteX1615" fmla="*/ 1727328 w 9854218"/>
              <a:gd name="connsiteY1615" fmla="*/ 6422343 h 10287000"/>
              <a:gd name="connsiteX1616" fmla="*/ 1738468 w 9854218"/>
              <a:gd name="connsiteY1616" fmla="*/ 6420779 h 10287000"/>
              <a:gd name="connsiteX1617" fmla="*/ 1736798 w 9854218"/>
              <a:gd name="connsiteY1617" fmla="*/ 6449411 h 10287000"/>
              <a:gd name="connsiteX1618" fmla="*/ 1738361 w 9854218"/>
              <a:gd name="connsiteY1618" fmla="*/ 6460550 h 10287000"/>
              <a:gd name="connsiteX1619" fmla="*/ 1735132 w 9854218"/>
              <a:gd name="connsiteY1619" fmla="*/ 6478043 h 10287000"/>
              <a:gd name="connsiteX1620" fmla="*/ 1720871 w 9854218"/>
              <a:gd name="connsiteY1620" fmla="*/ 6457328 h 10287000"/>
              <a:gd name="connsiteX1621" fmla="*/ 1709114 w 9854218"/>
              <a:gd name="connsiteY1621" fmla="*/ 6447681 h 10287000"/>
              <a:gd name="connsiteX1622" fmla="*/ 1721522 w 9854218"/>
              <a:gd name="connsiteY1622" fmla="*/ 6503195 h 10287000"/>
              <a:gd name="connsiteX1623" fmla="*/ 1734572 w 9854218"/>
              <a:gd name="connsiteY1623" fmla="*/ 6587615 h 10287000"/>
              <a:gd name="connsiteX1624" fmla="*/ 1721918 w 9854218"/>
              <a:gd name="connsiteY1624" fmla="*/ 6600269 h 10287000"/>
              <a:gd name="connsiteX1625" fmla="*/ 1734570 w 9854218"/>
              <a:gd name="connsiteY1625" fmla="*/ 6625580 h 10287000"/>
              <a:gd name="connsiteX1626" fmla="*/ 1747224 w 9854218"/>
              <a:gd name="connsiteY1626" fmla="*/ 6638229 h 10287000"/>
              <a:gd name="connsiteX1627" fmla="*/ 1734570 w 9854218"/>
              <a:gd name="connsiteY1627" fmla="*/ 6638232 h 10287000"/>
              <a:gd name="connsiteX1628" fmla="*/ 1759880 w 9854218"/>
              <a:gd name="connsiteY1628" fmla="*/ 6714153 h 10287000"/>
              <a:gd name="connsiteX1629" fmla="*/ 1759882 w 9854218"/>
              <a:gd name="connsiteY1629" fmla="*/ 6726807 h 10287000"/>
              <a:gd name="connsiteX1630" fmla="*/ 1759880 w 9854218"/>
              <a:gd name="connsiteY1630" fmla="*/ 6739458 h 10287000"/>
              <a:gd name="connsiteX1631" fmla="*/ 1772531 w 9854218"/>
              <a:gd name="connsiteY1631" fmla="*/ 6752112 h 10287000"/>
              <a:gd name="connsiteX1632" fmla="*/ 1810493 w 9854218"/>
              <a:gd name="connsiteY1632" fmla="*/ 6929262 h 10287000"/>
              <a:gd name="connsiteX1633" fmla="*/ 1797839 w 9854218"/>
              <a:gd name="connsiteY1633" fmla="*/ 6929262 h 10287000"/>
              <a:gd name="connsiteX1634" fmla="*/ 1797839 w 9854218"/>
              <a:gd name="connsiteY1634" fmla="*/ 6941918 h 10287000"/>
              <a:gd name="connsiteX1635" fmla="*/ 1810493 w 9854218"/>
              <a:gd name="connsiteY1635" fmla="*/ 6967223 h 10287000"/>
              <a:gd name="connsiteX1636" fmla="*/ 1823147 w 9854218"/>
              <a:gd name="connsiteY1636" fmla="*/ 6979875 h 10287000"/>
              <a:gd name="connsiteX1637" fmla="*/ 1835800 w 9854218"/>
              <a:gd name="connsiteY1637" fmla="*/ 6967220 h 10287000"/>
              <a:gd name="connsiteX1638" fmla="*/ 1835801 w 9854218"/>
              <a:gd name="connsiteY1638" fmla="*/ 6954573 h 10287000"/>
              <a:gd name="connsiteX1639" fmla="*/ 1823147 w 9854218"/>
              <a:gd name="connsiteY1639" fmla="*/ 6941916 h 10287000"/>
              <a:gd name="connsiteX1640" fmla="*/ 1810493 w 9854218"/>
              <a:gd name="connsiteY1640" fmla="*/ 6878645 h 10287000"/>
              <a:gd name="connsiteX1641" fmla="*/ 1835800 w 9854218"/>
              <a:gd name="connsiteY1641" fmla="*/ 6916608 h 10287000"/>
              <a:gd name="connsiteX1642" fmla="*/ 1823146 w 9854218"/>
              <a:gd name="connsiteY1642" fmla="*/ 6865997 h 10287000"/>
              <a:gd name="connsiteX1643" fmla="*/ 1810492 w 9854218"/>
              <a:gd name="connsiteY1643" fmla="*/ 6865997 h 10287000"/>
              <a:gd name="connsiteX1644" fmla="*/ 1785185 w 9854218"/>
              <a:gd name="connsiteY1644" fmla="*/ 6752111 h 10287000"/>
              <a:gd name="connsiteX1645" fmla="*/ 1797840 w 9854218"/>
              <a:gd name="connsiteY1645" fmla="*/ 6739461 h 10287000"/>
              <a:gd name="connsiteX1646" fmla="*/ 1810492 w 9854218"/>
              <a:gd name="connsiteY1646" fmla="*/ 6739458 h 10287000"/>
              <a:gd name="connsiteX1647" fmla="*/ 1810492 w 9854218"/>
              <a:gd name="connsiteY1647" fmla="*/ 6752112 h 10287000"/>
              <a:gd name="connsiteX1648" fmla="*/ 1823146 w 9854218"/>
              <a:gd name="connsiteY1648" fmla="*/ 6739461 h 10287000"/>
              <a:gd name="connsiteX1649" fmla="*/ 1848454 w 9854218"/>
              <a:gd name="connsiteY1649" fmla="*/ 6815379 h 10287000"/>
              <a:gd name="connsiteX1650" fmla="*/ 1848455 w 9854218"/>
              <a:gd name="connsiteY1650" fmla="*/ 6790076 h 10287000"/>
              <a:gd name="connsiteX1651" fmla="*/ 1848455 w 9854218"/>
              <a:gd name="connsiteY1651" fmla="*/ 6865997 h 10287000"/>
              <a:gd name="connsiteX1652" fmla="*/ 1873762 w 9854218"/>
              <a:gd name="connsiteY1652" fmla="*/ 6891303 h 10287000"/>
              <a:gd name="connsiteX1653" fmla="*/ 1861106 w 9854218"/>
              <a:gd name="connsiteY1653" fmla="*/ 6891303 h 10287000"/>
              <a:gd name="connsiteX1654" fmla="*/ 1861106 w 9854218"/>
              <a:gd name="connsiteY1654" fmla="*/ 6903956 h 10287000"/>
              <a:gd name="connsiteX1655" fmla="*/ 1861103 w 9854218"/>
              <a:gd name="connsiteY1655" fmla="*/ 6916605 h 10287000"/>
              <a:gd name="connsiteX1656" fmla="*/ 1873760 w 9854218"/>
              <a:gd name="connsiteY1656" fmla="*/ 6916608 h 10287000"/>
              <a:gd name="connsiteX1657" fmla="*/ 1899070 w 9854218"/>
              <a:gd name="connsiteY1657" fmla="*/ 6967224 h 10287000"/>
              <a:gd name="connsiteX1658" fmla="*/ 1899070 w 9854218"/>
              <a:gd name="connsiteY1658" fmla="*/ 6929262 h 10287000"/>
              <a:gd name="connsiteX1659" fmla="*/ 1911720 w 9854218"/>
              <a:gd name="connsiteY1659" fmla="*/ 6992532 h 10287000"/>
              <a:gd name="connsiteX1660" fmla="*/ 1899068 w 9854218"/>
              <a:gd name="connsiteY1660" fmla="*/ 6979878 h 10287000"/>
              <a:gd name="connsiteX1661" fmla="*/ 1886411 w 9854218"/>
              <a:gd name="connsiteY1661" fmla="*/ 6992532 h 10287000"/>
              <a:gd name="connsiteX1662" fmla="*/ 1861108 w 9854218"/>
              <a:gd name="connsiteY1662" fmla="*/ 7017836 h 10287000"/>
              <a:gd name="connsiteX1663" fmla="*/ 1861108 w 9854218"/>
              <a:gd name="connsiteY1663" fmla="*/ 7043144 h 10287000"/>
              <a:gd name="connsiteX1664" fmla="*/ 1873757 w 9854218"/>
              <a:gd name="connsiteY1664" fmla="*/ 7068452 h 10287000"/>
              <a:gd name="connsiteX1665" fmla="*/ 1886414 w 9854218"/>
              <a:gd name="connsiteY1665" fmla="*/ 7068449 h 10287000"/>
              <a:gd name="connsiteX1666" fmla="*/ 1886414 w 9854218"/>
              <a:gd name="connsiteY1666" fmla="*/ 7043144 h 10287000"/>
              <a:gd name="connsiteX1667" fmla="*/ 1911718 w 9854218"/>
              <a:gd name="connsiteY1667" fmla="*/ 7068452 h 10287000"/>
              <a:gd name="connsiteX1668" fmla="*/ 1911719 w 9854218"/>
              <a:gd name="connsiteY1668" fmla="*/ 7081104 h 10287000"/>
              <a:gd name="connsiteX1669" fmla="*/ 1911720 w 9854218"/>
              <a:gd name="connsiteY1669" fmla="*/ 7106412 h 10287000"/>
              <a:gd name="connsiteX1670" fmla="*/ 1924376 w 9854218"/>
              <a:gd name="connsiteY1670" fmla="*/ 7106412 h 10287000"/>
              <a:gd name="connsiteX1671" fmla="*/ 1937026 w 9854218"/>
              <a:gd name="connsiteY1671" fmla="*/ 7106411 h 10287000"/>
              <a:gd name="connsiteX1672" fmla="*/ 1949682 w 9854218"/>
              <a:gd name="connsiteY1672" fmla="*/ 7093755 h 10287000"/>
              <a:gd name="connsiteX1673" fmla="*/ 1911722 w 9854218"/>
              <a:gd name="connsiteY1673" fmla="*/ 7131719 h 10287000"/>
              <a:gd name="connsiteX1674" fmla="*/ 1933865 w 9854218"/>
              <a:gd name="connsiteY1674" fmla="*/ 7193405 h 10287000"/>
              <a:gd name="connsiteX1675" fmla="*/ 1935281 w 9854218"/>
              <a:gd name="connsiteY1675" fmla="*/ 7216802 h 10287000"/>
              <a:gd name="connsiteX1676" fmla="*/ 1924374 w 9854218"/>
              <a:gd name="connsiteY1676" fmla="*/ 7194987 h 10287000"/>
              <a:gd name="connsiteX1677" fmla="*/ 1911720 w 9854218"/>
              <a:gd name="connsiteY1677" fmla="*/ 7220294 h 10287000"/>
              <a:gd name="connsiteX1678" fmla="*/ 1911720 w 9854218"/>
              <a:gd name="connsiteY1678" fmla="*/ 7232945 h 10287000"/>
              <a:gd name="connsiteX1679" fmla="*/ 1886416 w 9854218"/>
              <a:gd name="connsiteY1679" fmla="*/ 7169676 h 10287000"/>
              <a:gd name="connsiteX1680" fmla="*/ 1873760 w 9854218"/>
              <a:gd name="connsiteY1680" fmla="*/ 7182333 h 10287000"/>
              <a:gd name="connsiteX1681" fmla="*/ 1873760 w 9854218"/>
              <a:gd name="connsiteY1681" fmla="*/ 7220291 h 10287000"/>
              <a:gd name="connsiteX1682" fmla="*/ 1861106 w 9854218"/>
              <a:gd name="connsiteY1682" fmla="*/ 7207640 h 10287000"/>
              <a:gd name="connsiteX1683" fmla="*/ 1861106 w 9854218"/>
              <a:gd name="connsiteY1683" fmla="*/ 7220295 h 10287000"/>
              <a:gd name="connsiteX1684" fmla="*/ 1861106 w 9854218"/>
              <a:gd name="connsiteY1684" fmla="*/ 7232945 h 10287000"/>
              <a:gd name="connsiteX1685" fmla="*/ 1873762 w 9854218"/>
              <a:gd name="connsiteY1685" fmla="*/ 7245600 h 10287000"/>
              <a:gd name="connsiteX1686" fmla="*/ 1911720 w 9854218"/>
              <a:gd name="connsiteY1686" fmla="*/ 7334175 h 10287000"/>
              <a:gd name="connsiteX1687" fmla="*/ 1937030 w 9854218"/>
              <a:gd name="connsiteY1687" fmla="*/ 7321523 h 10287000"/>
              <a:gd name="connsiteX1688" fmla="*/ 1924374 w 9854218"/>
              <a:gd name="connsiteY1688" fmla="*/ 7270908 h 10287000"/>
              <a:gd name="connsiteX1689" fmla="*/ 1937028 w 9854218"/>
              <a:gd name="connsiteY1689" fmla="*/ 7283561 h 10287000"/>
              <a:gd name="connsiteX1690" fmla="*/ 1949678 w 9854218"/>
              <a:gd name="connsiteY1690" fmla="*/ 7308869 h 10287000"/>
              <a:gd name="connsiteX1691" fmla="*/ 1949681 w 9854218"/>
              <a:gd name="connsiteY1691" fmla="*/ 7270908 h 10287000"/>
              <a:gd name="connsiteX1692" fmla="*/ 1949681 w 9854218"/>
              <a:gd name="connsiteY1692" fmla="*/ 7258254 h 10287000"/>
              <a:gd name="connsiteX1693" fmla="*/ 1974986 w 9854218"/>
              <a:gd name="connsiteY1693" fmla="*/ 7346829 h 10287000"/>
              <a:gd name="connsiteX1694" fmla="*/ 1974989 w 9854218"/>
              <a:gd name="connsiteY1694" fmla="*/ 7359480 h 10287000"/>
              <a:gd name="connsiteX1695" fmla="*/ 1987643 w 9854218"/>
              <a:gd name="connsiteY1695" fmla="*/ 7372134 h 10287000"/>
              <a:gd name="connsiteX1696" fmla="*/ 2025602 w 9854218"/>
              <a:gd name="connsiteY1696" fmla="*/ 7460709 h 10287000"/>
              <a:gd name="connsiteX1697" fmla="*/ 2012950 w 9854218"/>
              <a:gd name="connsiteY1697" fmla="*/ 7448058 h 10287000"/>
              <a:gd name="connsiteX1698" fmla="*/ 2012951 w 9854218"/>
              <a:gd name="connsiteY1698" fmla="*/ 7460709 h 10287000"/>
              <a:gd name="connsiteX1699" fmla="*/ 2012946 w 9854218"/>
              <a:gd name="connsiteY1699" fmla="*/ 7486019 h 10287000"/>
              <a:gd name="connsiteX1700" fmla="*/ 2025604 w 9854218"/>
              <a:gd name="connsiteY1700" fmla="*/ 7486019 h 10287000"/>
              <a:gd name="connsiteX1701" fmla="*/ 2076218 w 9854218"/>
              <a:gd name="connsiteY1701" fmla="*/ 7574594 h 10287000"/>
              <a:gd name="connsiteX1702" fmla="*/ 2088870 w 9854218"/>
              <a:gd name="connsiteY1702" fmla="*/ 7625205 h 10287000"/>
              <a:gd name="connsiteX1703" fmla="*/ 2114180 w 9854218"/>
              <a:gd name="connsiteY1703" fmla="*/ 7688474 h 10287000"/>
              <a:gd name="connsiteX1704" fmla="*/ 2114180 w 9854218"/>
              <a:gd name="connsiteY1704" fmla="*/ 7701126 h 10287000"/>
              <a:gd name="connsiteX1705" fmla="*/ 2126834 w 9854218"/>
              <a:gd name="connsiteY1705" fmla="*/ 7713780 h 10287000"/>
              <a:gd name="connsiteX1706" fmla="*/ 2190100 w 9854218"/>
              <a:gd name="connsiteY1706" fmla="*/ 7852970 h 10287000"/>
              <a:gd name="connsiteX1707" fmla="*/ 2228060 w 9854218"/>
              <a:gd name="connsiteY1707" fmla="*/ 7928891 h 10287000"/>
              <a:gd name="connsiteX1708" fmla="*/ 2228060 w 9854218"/>
              <a:gd name="connsiteY1708" fmla="*/ 7954194 h 10287000"/>
              <a:gd name="connsiteX1709" fmla="*/ 2215406 w 9854218"/>
              <a:gd name="connsiteY1709" fmla="*/ 7941545 h 10287000"/>
              <a:gd name="connsiteX1710" fmla="*/ 2202750 w 9854218"/>
              <a:gd name="connsiteY1710" fmla="*/ 7928891 h 10287000"/>
              <a:gd name="connsiteX1711" fmla="*/ 2215406 w 9854218"/>
              <a:gd name="connsiteY1711" fmla="*/ 7954197 h 10287000"/>
              <a:gd name="connsiteX1712" fmla="*/ 2215406 w 9854218"/>
              <a:gd name="connsiteY1712" fmla="*/ 7992155 h 10287000"/>
              <a:gd name="connsiteX1713" fmla="*/ 2228060 w 9854218"/>
              <a:gd name="connsiteY1713" fmla="*/ 8004812 h 10287000"/>
              <a:gd name="connsiteX1714" fmla="*/ 2228060 w 9854218"/>
              <a:gd name="connsiteY1714" fmla="*/ 8030117 h 10287000"/>
              <a:gd name="connsiteX1715" fmla="*/ 2240711 w 9854218"/>
              <a:gd name="connsiteY1715" fmla="*/ 8030117 h 10287000"/>
              <a:gd name="connsiteX1716" fmla="*/ 2240714 w 9854218"/>
              <a:gd name="connsiteY1716" fmla="*/ 8017464 h 10287000"/>
              <a:gd name="connsiteX1717" fmla="*/ 2253366 w 9854218"/>
              <a:gd name="connsiteY1717" fmla="*/ 8042772 h 10287000"/>
              <a:gd name="connsiteX1718" fmla="*/ 2240714 w 9854218"/>
              <a:gd name="connsiteY1718" fmla="*/ 8042772 h 10287000"/>
              <a:gd name="connsiteX1719" fmla="*/ 2240714 w 9854218"/>
              <a:gd name="connsiteY1719" fmla="*/ 8055425 h 10287000"/>
              <a:gd name="connsiteX1720" fmla="*/ 2253370 w 9854218"/>
              <a:gd name="connsiteY1720" fmla="*/ 8068077 h 10287000"/>
              <a:gd name="connsiteX1721" fmla="*/ 2354597 w 9854218"/>
              <a:gd name="connsiteY1721" fmla="*/ 8232576 h 10287000"/>
              <a:gd name="connsiteX1722" fmla="*/ 2341944 w 9854218"/>
              <a:gd name="connsiteY1722" fmla="*/ 8283185 h 10287000"/>
              <a:gd name="connsiteX1723" fmla="*/ 2341943 w 9854218"/>
              <a:gd name="connsiteY1723" fmla="*/ 8245227 h 10287000"/>
              <a:gd name="connsiteX1724" fmla="*/ 2417861 w 9854218"/>
              <a:gd name="connsiteY1724" fmla="*/ 8397070 h 10287000"/>
              <a:gd name="connsiteX1725" fmla="*/ 2430518 w 9854218"/>
              <a:gd name="connsiteY1725" fmla="*/ 8397069 h 10287000"/>
              <a:gd name="connsiteX1726" fmla="*/ 2544400 w 9854218"/>
              <a:gd name="connsiteY1726" fmla="*/ 8624834 h 10287000"/>
              <a:gd name="connsiteX1727" fmla="*/ 2696243 w 9854218"/>
              <a:gd name="connsiteY1727" fmla="*/ 8903206 h 10287000"/>
              <a:gd name="connsiteX1728" fmla="*/ 2679262 w 9854218"/>
              <a:gd name="connsiteY1728" fmla="*/ 8912472 h 10287000"/>
              <a:gd name="connsiteX1729" fmla="*/ 2670938 w 9854218"/>
              <a:gd name="connsiteY1729" fmla="*/ 8903210 h 10287000"/>
              <a:gd name="connsiteX1730" fmla="*/ 2678846 w 9854218"/>
              <a:gd name="connsiteY1730" fmla="*/ 8912698 h 10287000"/>
              <a:gd name="connsiteX1731" fmla="*/ 2679262 w 9854218"/>
              <a:gd name="connsiteY1731" fmla="*/ 8912472 h 10287000"/>
              <a:gd name="connsiteX1732" fmla="*/ 2699010 w 9854218"/>
              <a:gd name="connsiteY1732" fmla="*/ 8934448 h 10287000"/>
              <a:gd name="connsiteX1733" fmla="*/ 2759512 w 9854218"/>
              <a:gd name="connsiteY1733" fmla="*/ 9080360 h 10287000"/>
              <a:gd name="connsiteX1734" fmla="*/ 2784818 w 9854218"/>
              <a:gd name="connsiteY1734" fmla="*/ 9105666 h 10287000"/>
              <a:gd name="connsiteX1735" fmla="*/ 2797472 w 9854218"/>
              <a:gd name="connsiteY1735" fmla="*/ 9105666 h 10287000"/>
              <a:gd name="connsiteX1736" fmla="*/ 2797474 w 9854218"/>
              <a:gd name="connsiteY1736" fmla="*/ 9130974 h 10287000"/>
              <a:gd name="connsiteX1737" fmla="*/ 2822778 w 9854218"/>
              <a:gd name="connsiteY1737" fmla="*/ 9156278 h 10287000"/>
              <a:gd name="connsiteX1738" fmla="*/ 2810126 w 9854218"/>
              <a:gd name="connsiteY1738" fmla="*/ 9156279 h 10287000"/>
              <a:gd name="connsiteX1739" fmla="*/ 2911354 w 9854218"/>
              <a:gd name="connsiteY1739" fmla="*/ 9308124 h 10287000"/>
              <a:gd name="connsiteX1740" fmla="*/ 2949317 w 9854218"/>
              <a:gd name="connsiteY1740" fmla="*/ 9396696 h 10287000"/>
              <a:gd name="connsiteX1741" fmla="*/ 2974622 w 9854218"/>
              <a:gd name="connsiteY1741" fmla="*/ 9396696 h 10287000"/>
              <a:gd name="connsiteX1742" fmla="*/ 2974622 w 9854218"/>
              <a:gd name="connsiteY1742" fmla="*/ 9422004 h 10287000"/>
              <a:gd name="connsiteX1743" fmla="*/ 2999928 w 9854218"/>
              <a:gd name="connsiteY1743" fmla="*/ 9459962 h 10287000"/>
              <a:gd name="connsiteX1744" fmla="*/ 3012582 w 9854218"/>
              <a:gd name="connsiteY1744" fmla="*/ 9472618 h 10287000"/>
              <a:gd name="connsiteX1745" fmla="*/ 3012584 w 9854218"/>
              <a:gd name="connsiteY1745" fmla="*/ 9485268 h 10287000"/>
              <a:gd name="connsiteX1746" fmla="*/ 3025238 w 9854218"/>
              <a:gd name="connsiteY1746" fmla="*/ 9497925 h 10287000"/>
              <a:gd name="connsiteX1747" fmla="*/ 3025235 w 9854218"/>
              <a:gd name="connsiteY1747" fmla="*/ 9485271 h 10287000"/>
              <a:gd name="connsiteX1748" fmla="*/ 3037894 w 9854218"/>
              <a:gd name="connsiteY1748" fmla="*/ 9485271 h 10287000"/>
              <a:gd name="connsiteX1749" fmla="*/ 3063194 w 9854218"/>
              <a:gd name="connsiteY1749" fmla="*/ 9535886 h 10287000"/>
              <a:gd name="connsiteX1750" fmla="*/ 3063197 w 9854218"/>
              <a:gd name="connsiteY1750" fmla="*/ 9510576 h 10287000"/>
              <a:gd name="connsiteX1751" fmla="*/ 3037892 w 9854218"/>
              <a:gd name="connsiteY1751" fmla="*/ 9472620 h 10287000"/>
              <a:gd name="connsiteX1752" fmla="*/ 3025238 w 9854218"/>
              <a:gd name="connsiteY1752" fmla="*/ 9459964 h 10287000"/>
              <a:gd name="connsiteX1753" fmla="*/ 3025236 w 9854218"/>
              <a:gd name="connsiteY1753" fmla="*/ 9447310 h 10287000"/>
              <a:gd name="connsiteX1754" fmla="*/ 3012584 w 9854218"/>
              <a:gd name="connsiteY1754" fmla="*/ 9447308 h 10287000"/>
              <a:gd name="connsiteX1755" fmla="*/ 3012582 w 9854218"/>
              <a:gd name="connsiteY1755" fmla="*/ 9434656 h 10287000"/>
              <a:gd name="connsiteX1756" fmla="*/ 2873393 w 9854218"/>
              <a:gd name="connsiteY1756" fmla="*/ 9219549 h 10287000"/>
              <a:gd name="connsiteX1757" fmla="*/ 2746858 w 9854218"/>
              <a:gd name="connsiteY1757" fmla="*/ 8991784 h 10287000"/>
              <a:gd name="connsiteX1758" fmla="*/ 2759512 w 9854218"/>
              <a:gd name="connsiteY1758" fmla="*/ 8991784 h 10287000"/>
              <a:gd name="connsiteX1759" fmla="*/ 2772164 w 9854218"/>
              <a:gd name="connsiteY1759" fmla="*/ 9004438 h 10287000"/>
              <a:gd name="connsiteX1760" fmla="*/ 2772166 w 9854218"/>
              <a:gd name="connsiteY1760" fmla="*/ 8991782 h 10287000"/>
              <a:gd name="connsiteX1761" fmla="*/ 2734200 w 9854218"/>
              <a:gd name="connsiteY1761" fmla="*/ 8915860 h 10287000"/>
              <a:gd name="connsiteX1762" fmla="*/ 2734204 w 9854218"/>
              <a:gd name="connsiteY1762" fmla="*/ 8903210 h 10287000"/>
              <a:gd name="connsiteX1763" fmla="*/ 2721550 w 9854218"/>
              <a:gd name="connsiteY1763" fmla="*/ 8890558 h 10287000"/>
              <a:gd name="connsiteX1764" fmla="*/ 2721552 w 9854218"/>
              <a:gd name="connsiteY1764" fmla="*/ 8877904 h 10287000"/>
              <a:gd name="connsiteX1765" fmla="*/ 2746858 w 9854218"/>
              <a:gd name="connsiteY1765" fmla="*/ 8890558 h 10287000"/>
              <a:gd name="connsiteX1766" fmla="*/ 2746858 w 9854218"/>
              <a:gd name="connsiteY1766" fmla="*/ 8865246 h 10287000"/>
              <a:gd name="connsiteX1767" fmla="*/ 2759512 w 9854218"/>
              <a:gd name="connsiteY1767" fmla="*/ 8890556 h 10287000"/>
              <a:gd name="connsiteX1768" fmla="*/ 2708897 w 9854218"/>
              <a:gd name="connsiteY1768" fmla="*/ 8776674 h 10287000"/>
              <a:gd name="connsiteX1769" fmla="*/ 2708898 w 9854218"/>
              <a:gd name="connsiteY1769" fmla="*/ 8772040 h 10287000"/>
              <a:gd name="connsiteX1770" fmla="*/ 2698295 w 9854218"/>
              <a:gd name="connsiteY1770" fmla="*/ 8751880 h 10287000"/>
              <a:gd name="connsiteX1771" fmla="*/ 2696243 w 9854218"/>
              <a:gd name="connsiteY1771" fmla="*/ 8751368 h 10287000"/>
              <a:gd name="connsiteX1772" fmla="*/ 2695566 w 9854218"/>
              <a:gd name="connsiteY1772" fmla="*/ 8746690 h 10287000"/>
              <a:gd name="connsiteX1773" fmla="*/ 2671432 w 9854218"/>
              <a:gd name="connsiteY1773" fmla="*/ 8700795 h 10287000"/>
              <a:gd name="connsiteX1774" fmla="*/ 2670936 w 9854218"/>
              <a:gd name="connsiteY1774" fmla="*/ 8700753 h 10287000"/>
              <a:gd name="connsiteX1775" fmla="*/ 2663276 w 9854218"/>
              <a:gd name="connsiteY1775" fmla="*/ 8686708 h 10287000"/>
              <a:gd name="connsiteX1776" fmla="*/ 2658886 w 9854218"/>
              <a:gd name="connsiteY1776" fmla="*/ 8696884 h 10287000"/>
              <a:gd name="connsiteX1777" fmla="*/ 2654159 w 9854218"/>
              <a:gd name="connsiteY1777" fmla="*/ 8707842 h 10287000"/>
              <a:gd name="connsiteX1778" fmla="*/ 2584451 w 9854218"/>
              <a:gd name="connsiteY1778" fmla="*/ 8608449 h 10287000"/>
              <a:gd name="connsiteX1779" fmla="*/ 2524196 w 9854218"/>
              <a:gd name="connsiteY1779" fmla="*/ 8487142 h 10287000"/>
              <a:gd name="connsiteX1780" fmla="*/ 2494148 w 9854218"/>
              <a:gd name="connsiteY1780" fmla="*/ 8396198 h 10287000"/>
              <a:gd name="connsiteX1781" fmla="*/ 2476394 w 9854218"/>
              <a:gd name="connsiteY1781" fmla="*/ 8397201 h 10287000"/>
              <a:gd name="connsiteX1782" fmla="*/ 2395548 w 9854218"/>
              <a:gd name="connsiteY1782" fmla="*/ 8163036 h 10287000"/>
              <a:gd name="connsiteX1783" fmla="*/ 2308400 w 9854218"/>
              <a:gd name="connsiteY1783" fmla="*/ 7943480 h 10287000"/>
              <a:gd name="connsiteX1784" fmla="*/ 2301098 w 9854218"/>
              <a:gd name="connsiteY1784" fmla="*/ 7940328 h 10287000"/>
              <a:gd name="connsiteX1785" fmla="*/ 2304250 w 9854218"/>
              <a:gd name="connsiteY1785" fmla="*/ 7933025 h 10287000"/>
              <a:gd name="connsiteX1786" fmla="*/ 2295948 w 9854218"/>
              <a:gd name="connsiteY1786" fmla="*/ 7912115 h 10287000"/>
              <a:gd name="connsiteX1787" fmla="*/ 2303249 w 9854218"/>
              <a:gd name="connsiteY1787" fmla="*/ 7915265 h 10287000"/>
              <a:gd name="connsiteX1788" fmla="*/ 2305222 w 9854218"/>
              <a:gd name="connsiteY1788" fmla="*/ 7916473 h 10287000"/>
              <a:gd name="connsiteX1789" fmla="*/ 2307401 w 9854218"/>
              <a:gd name="connsiteY1789" fmla="*/ 7925720 h 10287000"/>
              <a:gd name="connsiteX1790" fmla="*/ 2309245 w 9854218"/>
              <a:gd name="connsiteY1790" fmla="*/ 7918935 h 10287000"/>
              <a:gd name="connsiteX1791" fmla="*/ 2305222 w 9854218"/>
              <a:gd name="connsiteY1791" fmla="*/ 7916473 h 10287000"/>
              <a:gd name="connsiteX1792" fmla="*/ 2297459 w 9854218"/>
              <a:gd name="connsiteY1792" fmla="*/ 7883523 h 10287000"/>
              <a:gd name="connsiteX1793" fmla="*/ 2296104 w 9854218"/>
              <a:gd name="connsiteY1793" fmla="*/ 7851531 h 10287000"/>
              <a:gd name="connsiteX1794" fmla="*/ 2410464 w 9854218"/>
              <a:gd name="connsiteY1794" fmla="*/ 8048171 h 10287000"/>
              <a:gd name="connsiteX1795" fmla="*/ 2381258 w 9854218"/>
              <a:gd name="connsiteY1795" fmla="*/ 8035568 h 10287000"/>
              <a:gd name="connsiteX1796" fmla="*/ 2510906 w 9854218"/>
              <a:gd name="connsiteY1796" fmla="*/ 8377434 h 10287000"/>
              <a:gd name="connsiteX1797" fmla="*/ 2535962 w 9854218"/>
              <a:gd name="connsiteY1797" fmla="*/ 8379581 h 10287000"/>
              <a:gd name="connsiteX1798" fmla="*/ 2588914 w 9854218"/>
              <a:gd name="connsiteY1798" fmla="*/ 8497738 h 10287000"/>
              <a:gd name="connsiteX1799" fmla="*/ 2659620 w 9854218"/>
              <a:gd name="connsiteY1799" fmla="*/ 8614888 h 10287000"/>
              <a:gd name="connsiteX1800" fmla="*/ 2664623 w 9854218"/>
              <a:gd name="connsiteY1800" fmla="*/ 8648457 h 10287000"/>
              <a:gd name="connsiteX1801" fmla="*/ 2666112 w 9854218"/>
              <a:gd name="connsiteY1801" fmla="*/ 8659284 h 10287000"/>
              <a:gd name="connsiteX1802" fmla="*/ 2670938 w 9854218"/>
              <a:gd name="connsiteY1802" fmla="*/ 8662794 h 10287000"/>
              <a:gd name="connsiteX1803" fmla="*/ 2702213 w 9854218"/>
              <a:gd name="connsiteY1803" fmla="*/ 8709080 h 10287000"/>
              <a:gd name="connsiteX1804" fmla="*/ 2702321 w 9854218"/>
              <a:gd name="connsiteY1804" fmla="*/ 8709128 h 10287000"/>
              <a:gd name="connsiteX1805" fmla="*/ 2727173 w 9854218"/>
              <a:gd name="connsiteY1805" fmla="*/ 8739346 h 10287000"/>
              <a:gd name="connsiteX1806" fmla="*/ 2731750 w 9854218"/>
              <a:gd name="connsiteY1806" fmla="*/ 8752797 h 10287000"/>
              <a:gd name="connsiteX1807" fmla="*/ 2829106 w 9854218"/>
              <a:gd name="connsiteY1807" fmla="*/ 8896884 h 10287000"/>
              <a:gd name="connsiteX1808" fmla="*/ 2987276 w 9854218"/>
              <a:gd name="connsiteY1808" fmla="*/ 9093014 h 10287000"/>
              <a:gd name="connsiteX1809" fmla="*/ 2999928 w 9854218"/>
              <a:gd name="connsiteY1809" fmla="*/ 9105663 h 10287000"/>
              <a:gd name="connsiteX1810" fmla="*/ 3037892 w 9854218"/>
              <a:gd name="connsiteY1810" fmla="*/ 9156280 h 10287000"/>
              <a:gd name="connsiteX1811" fmla="*/ 3430151 w 9854218"/>
              <a:gd name="connsiteY1811" fmla="*/ 9561192 h 10287000"/>
              <a:gd name="connsiteX1812" fmla="*/ 3379538 w 9854218"/>
              <a:gd name="connsiteY1812" fmla="*/ 9497925 h 10287000"/>
              <a:gd name="connsiteX1813" fmla="*/ 3392189 w 9854218"/>
              <a:gd name="connsiteY1813" fmla="*/ 9497925 h 10287000"/>
              <a:gd name="connsiteX1814" fmla="*/ 3417497 w 9854218"/>
              <a:gd name="connsiteY1814" fmla="*/ 9510579 h 10287000"/>
              <a:gd name="connsiteX1815" fmla="*/ 3404846 w 9854218"/>
              <a:gd name="connsiteY1815" fmla="*/ 9485271 h 10287000"/>
              <a:gd name="connsiteX1816" fmla="*/ 3392190 w 9854218"/>
              <a:gd name="connsiteY1816" fmla="*/ 9472617 h 10287000"/>
              <a:gd name="connsiteX1817" fmla="*/ 3430151 w 9854218"/>
              <a:gd name="connsiteY1817" fmla="*/ 9485271 h 10287000"/>
              <a:gd name="connsiteX1818" fmla="*/ 3430150 w 9854218"/>
              <a:gd name="connsiteY1818" fmla="*/ 9497925 h 10287000"/>
              <a:gd name="connsiteX1819" fmla="*/ 3430152 w 9854218"/>
              <a:gd name="connsiteY1819" fmla="*/ 9510579 h 10287000"/>
              <a:gd name="connsiteX1820" fmla="*/ 3442805 w 9854218"/>
              <a:gd name="connsiteY1820" fmla="*/ 9510579 h 10287000"/>
              <a:gd name="connsiteX1821" fmla="*/ 3487091 w 9854218"/>
              <a:gd name="connsiteY1821" fmla="*/ 9562774 h 10287000"/>
              <a:gd name="connsiteX1822" fmla="*/ 3531150 w 9854218"/>
              <a:gd name="connsiteY1822" fmla="*/ 9586378 h 10287000"/>
              <a:gd name="connsiteX1823" fmla="*/ 3531419 w 9854218"/>
              <a:gd name="connsiteY1823" fmla="*/ 9586632 h 10287000"/>
              <a:gd name="connsiteX1824" fmla="*/ 3542453 w 9854218"/>
              <a:gd name="connsiteY1824" fmla="*/ 9624460 h 10287000"/>
              <a:gd name="connsiteX1825" fmla="*/ 3568812 w 9854218"/>
              <a:gd name="connsiteY1825" fmla="*/ 9649767 h 10287000"/>
              <a:gd name="connsiteX1826" fmla="*/ 3544032 w 9854218"/>
              <a:gd name="connsiteY1826" fmla="*/ 9649767 h 10287000"/>
              <a:gd name="connsiteX1827" fmla="*/ 3556686 w 9854218"/>
              <a:gd name="connsiteY1827" fmla="*/ 9675075 h 10287000"/>
              <a:gd name="connsiteX1828" fmla="*/ 3569339 w 9854218"/>
              <a:gd name="connsiteY1828" fmla="*/ 9687726 h 10287000"/>
              <a:gd name="connsiteX1829" fmla="*/ 3657916 w 9854218"/>
              <a:gd name="connsiteY1829" fmla="*/ 9788956 h 10287000"/>
              <a:gd name="connsiteX1830" fmla="*/ 3657914 w 9854218"/>
              <a:gd name="connsiteY1830" fmla="*/ 9801610 h 10287000"/>
              <a:gd name="connsiteX1831" fmla="*/ 3670571 w 9854218"/>
              <a:gd name="connsiteY1831" fmla="*/ 9814262 h 10287000"/>
              <a:gd name="connsiteX1832" fmla="*/ 3683225 w 9854218"/>
              <a:gd name="connsiteY1832" fmla="*/ 9814262 h 10287000"/>
              <a:gd name="connsiteX1833" fmla="*/ 3708532 w 9854218"/>
              <a:gd name="connsiteY1833" fmla="*/ 9826916 h 10287000"/>
              <a:gd name="connsiteX1834" fmla="*/ 3948950 w 9854218"/>
              <a:gd name="connsiteY1834" fmla="*/ 10042026 h 10287000"/>
              <a:gd name="connsiteX1835" fmla="*/ 3961601 w 9854218"/>
              <a:gd name="connsiteY1835" fmla="*/ 10042026 h 10287000"/>
              <a:gd name="connsiteX1836" fmla="*/ 3961601 w 9854218"/>
              <a:gd name="connsiteY1836" fmla="*/ 10054677 h 10287000"/>
              <a:gd name="connsiteX1837" fmla="*/ 3974255 w 9854218"/>
              <a:gd name="connsiteY1837" fmla="*/ 10067332 h 10287000"/>
              <a:gd name="connsiteX1838" fmla="*/ 3986910 w 9854218"/>
              <a:gd name="connsiteY1838" fmla="*/ 10067332 h 10287000"/>
              <a:gd name="connsiteX1839" fmla="*/ 4050180 w 9854218"/>
              <a:gd name="connsiteY1839" fmla="*/ 10117947 h 10287000"/>
              <a:gd name="connsiteX1840" fmla="*/ 4202020 w 9854218"/>
              <a:gd name="connsiteY1840" fmla="*/ 10231826 h 10287000"/>
              <a:gd name="connsiteX1841" fmla="*/ 4252636 w 9854218"/>
              <a:gd name="connsiteY1841" fmla="*/ 10269788 h 10287000"/>
              <a:gd name="connsiteX1842" fmla="*/ 4273434 w 9854218"/>
              <a:gd name="connsiteY1842" fmla="*/ 10287000 h 10287000"/>
              <a:gd name="connsiteX1843" fmla="*/ 4192550 w 9854218"/>
              <a:gd name="connsiteY1843" fmla="*/ 10287000 h 10287000"/>
              <a:gd name="connsiteX1844" fmla="*/ 4138751 w 9854218"/>
              <a:gd name="connsiteY1844" fmla="*/ 10244482 h 10287000"/>
              <a:gd name="connsiteX1845" fmla="*/ 3822414 w 9854218"/>
              <a:gd name="connsiteY1845" fmla="*/ 9991412 h 10287000"/>
              <a:gd name="connsiteX1846" fmla="*/ 3784452 w 9854218"/>
              <a:gd name="connsiteY1846" fmla="*/ 9978758 h 10287000"/>
              <a:gd name="connsiteX1847" fmla="*/ 3645262 w 9854218"/>
              <a:gd name="connsiteY1847" fmla="*/ 9864876 h 10287000"/>
              <a:gd name="connsiteX1848" fmla="*/ 4100792 w 9854218"/>
              <a:gd name="connsiteY1848" fmla="*/ 10257134 h 10287000"/>
              <a:gd name="connsiteX1849" fmla="*/ 4139230 w 9854218"/>
              <a:gd name="connsiteY1849" fmla="*/ 10287000 h 10287000"/>
              <a:gd name="connsiteX1850" fmla="*/ 4042092 w 9854218"/>
              <a:gd name="connsiteY1850" fmla="*/ 10287000 h 10287000"/>
              <a:gd name="connsiteX1851" fmla="*/ 3979991 w 9854218"/>
              <a:gd name="connsiteY1851" fmla="*/ 10235188 h 10287000"/>
              <a:gd name="connsiteX1852" fmla="*/ 3885682 w 9854218"/>
              <a:gd name="connsiteY1852" fmla="*/ 10143254 h 10287000"/>
              <a:gd name="connsiteX1853" fmla="*/ 3771802 w 9854218"/>
              <a:gd name="connsiteY1853" fmla="*/ 10029369 h 10287000"/>
              <a:gd name="connsiteX1854" fmla="*/ 3657916 w 9854218"/>
              <a:gd name="connsiteY1854" fmla="*/ 9902836 h 10287000"/>
              <a:gd name="connsiteX1855" fmla="*/ 3594650 w 9854218"/>
              <a:gd name="connsiteY1855" fmla="*/ 9852222 h 10287000"/>
              <a:gd name="connsiteX1856" fmla="*/ 3569340 w 9854218"/>
              <a:gd name="connsiteY1856" fmla="*/ 9814263 h 10287000"/>
              <a:gd name="connsiteX1857" fmla="*/ 3493422 w 9854218"/>
              <a:gd name="connsiteY1857" fmla="*/ 9738340 h 10287000"/>
              <a:gd name="connsiteX1858" fmla="*/ 3303617 w 9854218"/>
              <a:gd name="connsiteY1858" fmla="*/ 9535884 h 10287000"/>
              <a:gd name="connsiteX1859" fmla="*/ 3278308 w 9854218"/>
              <a:gd name="connsiteY1859" fmla="*/ 9535886 h 10287000"/>
              <a:gd name="connsiteX1860" fmla="*/ 3101159 w 9854218"/>
              <a:gd name="connsiteY1860" fmla="*/ 9282814 h 10287000"/>
              <a:gd name="connsiteX1861" fmla="*/ 2924009 w 9854218"/>
              <a:gd name="connsiteY1861" fmla="*/ 9055050 h 10287000"/>
              <a:gd name="connsiteX1862" fmla="*/ 2949317 w 9854218"/>
              <a:gd name="connsiteY1862" fmla="*/ 9093010 h 10287000"/>
              <a:gd name="connsiteX1863" fmla="*/ 2916180 w 9854218"/>
              <a:gd name="connsiteY1863" fmla="*/ 9059880 h 10287000"/>
              <a:gd name="connsiteX1864" fmla="*/ 2916390 w 9854218"/>
              <a:gd name="connsiteY1864" fmla="*/ 9063592 h 10287000"/>
              <a:gd name="connsiteX1865" fmla="*/ 2897638 w 9854218"/>
              <a:gd name="connsiteY1865" fmla="*/ 9046838 h 10287000"/>
              <a:gd name="connsiteX1866" fmla="*/ 2868431 w 9854218"/>
              <a:gd name="connsiteY1866" fmla="*/ 9034234 h 10287000"/>
              <a:gd name="connsiteX1867" fmla="*/ 2866349 w 9854218"/>
              <a:gd name="connsiteY1867" fmla="*/ 9036910 h 10287000"/>
              <a:gd name="connsiteX1868" fmla="*/ 2886048 w 9854218"/>
              <a:gd name="connsiteY1868" fmla="*/ 9074034 h 10287000"/>
              <a:gd name="connsiteX1869" fmla="*/ 2936662 w 9854218"/>
              <a:gd name="connsiteY1869" fmla="*/ 9156279 h 10287000"/>
              <a:gd name="connsiteX1870" fmla="*/ 2924008 w 9854218"/>
              <a:gd name="connsiteY1870" fmla="*/ 9156278 h 10287000"/>
              <a:gd name="connsiteX1871" fmla="*/ 2924009 w 9854218"/>
              <a:gd name="connsiteY1871" fmla="*/ 9168934 h 10287000"/>
              <a:gd name="connsiteX1872" fmla="*/ 2949317 w 9854218"/>
              <a:gd name="connsiteY1872" fmla="*/ 9194240 h 10287000"/>
              <a:gd name="connsiteX1873" fmla="*/ 2974624 w 9854218"/>
              <a:gd name="connsiteY1873" fmla="*/ 9257506 h 10287000"/>
              <a:gd name="connsiteX1874" fmla="*/ 2987276 w 9854218"/>
              <a:gd name="connsiteY1874" fmla="*/ 9257510 h 10287000"/>
              <a:gd name="connsiteX1875" fmla="*/ 3012584 w 9854218"/>
              <a:gd name="connsiteY1875" fmla="*/ 9270158 h 10287000"/>
              <a:gd name="connsiteX1876" fmla="*/ 3019736 w 9854218"/>
              <a:gd name="connsiteY1876" fmla="*/ 9268968 h 10287000"/>
              <a:gd name="connsiteX1877" fmla="*/ 3063198 w 9854218"/>
              <a:gd name="connsiteY1877" fmla="*/ 9338571 h 10287000"/>
              <a:gd name="connsiteX1878" fmla="*/ 3177082 w 9854218"/>
              <a:gd name="connsiteY1878" fmla="*/ 9548540 h 10287000"/>
              <a:gd name="connsiteX1879" fmla="*/ 3328922 w 9854218"/>
              <a:gd name="connsiteY1879" fmla="*/ 9826916 h 10287000"/>
              <a:gd name="connsiteX1880" fmla="*/ 3354232 w 9854218"/>
              <a:gd name="connsiteY1880" fmla="*/ 9788956 h 10287000"/>
              <a:gd name="connsiteX1881" fmla="*/ 3619955 w 9854218"/>
              <a:gd name="connsiteY1881" fmla="*/ 10181214 h 10287000"/>
              <a:gd name="connsiteX1882" fmla="*/ 3700596 w 9854218"/>
              <a:gd name="connsiteY1882" fmla="*/ 10287000 h 10287000"/>
              <a:gd name="connsiteX1883" fmla="*/ 3149945 w 9854218"/>
              <a:gd name="connsiteY1883" fmla="*/ 10287000 h 10287000"/>
              <a:gd name="connsiteX1884" fmla="*/ 2970956 w 9854218"/>
              <a:gd name="connsiteY1884" fmla="*/ 10113828 h 10287000"/>
              <a:gd name="connsiteX1885" fmla="*/ 1838543 w 9854218"/>
              <a:gd name="connsiteY1885" fmla="*/ 8560522 h 10287000"/>
              <a:gd name="connsiteX1886" fmla="*/ 1724466 w 9854218"/>
              <a:gd name="connsiteY1886" fmla="*/ 8334921 h 10287000"/>
              <a:gd name="connsiteX1887" fmla="*/ 1746474 w 9854218"/>
              <a:gd name="connsiteY1887" fmla="*/ 8411187 h 10287000"/>
              <a:gd name="connsiteX1888" fmla="*/ 1814813 w 9854218"/>
              <a:gd name="connsiteY1888" fmla="*/ 8585349 h 10287000"/>
              <a:gd name="connsiteX1889" fmla="*/ 1839782 w 9854218"/>
              <a:gd name="connsiteY1889" fmla="*/ 8588348 h 10287000"/>
              <a:gd name="connsiteX1890" fmla="*/ 1888685 w 9854218"/>
              <a:gd name="connsiteY1890" fmla="*/ 8708235 h 10287000"/>
              <a:gd name="connsiteX1891" fmla="*/ 1955369 w 9854218"/>
              <a:gd name="connsiteY1891" fmla="*/ 8827724 h 10287000"/>
              <a:gd name="connsiteX1892" fmla="*/ 1971324 w 9854218"/>
              <a:gd name="connsiteY1892" fmla="*/ 8905650 h 10287000"/>
              <a:gd name="connsiteX1893" fmla="*/ 2018652 w 9854218"/>
              <a:gd name="connsiteY1893" fmla="*/ 8954406 h 10287000"/>
              <a:gd name="connsiteX1894" fmla="*/ 2111486 w 9854218"/>
              <a:gd name="connsiteY1894" fmla="*/ 9130240 h 10287000"/>
              <a:gd name="connsiteX1895" fmla="*/ 2170978 w 9854218"/>
              <a:gd name="connsiteY1895" fmla="*/ 9246333 h 10287000"/>
              <a:gd name="connsiteX1896" fmla="*/ 2167184 w 9854218"/>
              <a:gd name="connsiteY1896" fmla="*/ 9235743 h 10287000"/>
              <a:gd name="connsiteX1897" fmla="*/ 2166791 w 9854218"/>
              <a:gd name="connsiteY1897" fmla="*/ 9217959 h 10287000"/>
              <a:gd name="connsiteX1898" fmla="*/ 2177772 w 9854218"/>
              <a:gd name="connsiteY1898" fmla="*/ 9231946 h 10287000"/>
              <a:gd name="connsiteX1899" fmla="*/ 2188362 w 9854218"/>
              <a:gd name="connsiteY1899" fmla="*/ 9228152 h 10287000"/>
              <a:gd name="connsiteX1900" fmla="*/ 2192548 w 9854218"/>
              <a:gd name="connsiteY1900" fmla="*/ 9256526 h 10287000"/>
              <a:gd name="connsiteX1901" fmla="*/ 2196340 w 9854218"/>
              <a:gd name="connsiteY1901" fmla="*/ 9267114 h 10287000"/>
              <a:gd name="connsiteX1902" fmla="*/ 2196734 w 9854218"/>
              <a:gd name="connsiteY1902" fmla="*/ 9284898 h 10287000"/>
              <a:gd name="connsiteX1903" fmla="*/ 2178560 w 9854218"/>
              <a:gd name="connsiteY1903" fmla="*/ 9267513 h 10287000"/>
              <a:gd name="connsiteX1904" fmla="*/ 2153986 w 9854218"/>
              <a:gd name="connsiteY1904" fmla="*/ 9282300 h 10287000"/>
              <a:gd name="connsiteX1905" fmla="*/ 2046378 w 9854218"/>
              <a:gd name="connsiteY1905" fmla="*/ 9081886 h 10287000"/>
              <a:gd name="connsiteX1906" fmla="*/ 1956944 w 9854218"/>
              <a:gd name="connsiteY1906" fmla="*/ 8898856 h 10287000"/>
              <a:gd name="connsiteX1907" fmla="*/ 1946748 w 9854218"/>
              <a:gd name="connsiteY1907" fmla="*/ 8920437 h 10287000"/>
              <a:gd name="connsiteX1908" fmla="*/ 1880460 w 9854218"/>
              <a:gd name="connsiteY1908" fmla="*/ 8818731 h 10287000"/>
              <a:gd name="connsiteX1909" fmla="*/ 1824366 w 9854218"/>
              <a:gd name="connsiteY1909" fmla="*/ 8695446 h 10287000"/>
              <a:gd name="connsiteX1910" fmla="*/ 1797428 w 9854218"/>
              <a:gd name="connsiteY1910" fmla="*/ 8603534 h 10287000"/>
              <a:gd name="connsiteX1911" fmla="*/ 1779650 w 9854218"/>
              <a:gd name="connsiteY1911" fmla="*/ 8603931 h 10287000"/>
              <a:gd name="connsiteX1912" fmla="*/ 1706812 w 9854218"/>
              <a:gd name="connsiteY1912" fmla="*/ 8367155 h 10287000"/>
              <a:gd name="connsiteX1913" fmla="*/ 1627178 w 9854218"/>
              <a:gd name="connsiteY1913" fmla="*/ 8144760 h 10287000"/>
              <a:gd name="connsiteX1914" fmla="*/ 1619988 w 9854218"/>
              <a:gd name="connsiteY1914" fmla="*/ 8141364 h 10287000"/>
              <a:gd name="connsiteX1915" fmla="*/ 1623386 w 9854218"/>
              <a:gd name="connsiteY1915" fmla="*/ 8134170 h 10287000"/>
              <a:gd name="connsiteX1916" fmla="*/ 1616897 w 9854218"/>
              <a:gd name="connsiteY1916" fmla="*/ 8122308 h 10287000"/>
              <a:gd name="connsiteX1917" fmla="*/ 1616332 w 9854218"/>
              <a:gd name="connsiteY1917" fmla="*/ 8117499 h 10287000"/>
              <a:gd name="connsiteX1918" fmla="*/ 1440302 w 9854218"/>
              <a:gd name="connsiteY1918" fmla="*/ 7705850 h 10287000"/>
              <a:gd name="connsiteX1919" fmla="*/ 1051280 w 9854218"/>
              <a:gd name="connsiteY1919" fmla="*/ 6321893 h 10287000"/>
              <a:gd name="connsiteX1920" fmla="*/ 1038625 w 9854218"/>
              <a:gd name="connsiteY1920" fmla="*/ 6258624 h 10287000"/>
              <a:gd name="connsiteX1921" fmla="*/ 989593 w 9854218"/>
              <a:gd name="connsiteY1921" fmla="*/ 5935962 h 10287000"/>
              <a:gd name="connsiteX1922" fmla="*/ 958919 w 9854218"/>
              <a:gd name="connsiteY1922" fmla="*/ 5685665 h 10287000"/>
              <a:gd name="connsiteX1923" fmla="*/ 957805 w 9854218"/>
              <a:gd name="connsiteY1923" fmla="*/ 5679020 h 10287000"/>
              <a:gd name="connsiteX1924" fmla="*/ 957656 w 9854218"/>
              <a:gd name="connsiteY1924" fmla="*/ 5675358 h 10287000"/>
              <a:gd name="connsiteX1925" fmla="*/ 950050 w 9854218"/>
              <a:gd name="connsiteY1925" fmla="*/ 5613296 h 10287000"/>
              <a:gd name="connsiteX1926" fmla="*/ 955616 w 9854218"/>
              <a:gd name="connsiteY1926" fmla="*/ 5625239 h 10287000"/>
              <a:gd name="connsiteX1927" fmla="*/ 954181 w 9854218"/>
              <a:gd name="connsiteY1927" fmla="*/ 5589986 h 10287000"/>
              <a:gd name="connsiteX1928" fmla="*/ 941941 w 9854218"/>
              <a:gd name="connsiteY1928" fmla="*/ 5416520 h 10287000"/>
              <a:gd name="connsiteX1929" fmla="*/ 926971 w 9854218"/>
              <a:gd name="connsiteY1929" fmla="*/ 5430338 h 10287000"/>
              <a:gd name="connsiteX1930" fmla="*/ 907037 w 9854218"/>
              <a:gd name="connsiteY1930" fmla="*/ 5328639 h 10287000"/>
              <a:gd name="connsiteX1931" fmla="*/ 902077 w 9854218"/>
              <a:gd name="connsiteY1931" fmla="*/ 5213123 h 10287000"/>
              <a:gd name="connsiteX1932" fmla="*/ 910154 w 9854218"/>
              <a:gd name="connsiteY1932" fmla="*/ 5131760 h 10287000"/>
              <a:gd name="connsiteX1933" fmla="*/ 895957 w 9854218"/>
              <a:gd name="connsiteY1933" fmla="*/ 5126390 h 10287000"/>
              <a:gd name="connsiteX1934" fmla="*/ 914044 w 9854218"/>
              <a:gd name="connsiteY1934" fmla="*/ 4915692 h 10287000"/>
              <a:gd name="connsiteX1935" fmla="*/ 922153 w 9854218"/>
              <a:gd name="connsiteY1935" fmla="*/ 4714206 h 10287000"/>
              <a:gd name="connsiteX1936" fmla="*/ 917549 w 9854218"/>
              <a:gd name="connsiteY1936" fmla="*/ 4709220 h 10287000"/>
              <a:gd name="connsiteX1937" fmla="*/ 922538 w 9854218"/>
              <a:gd name="connsiteY1937" fmla="*/ 4704612 h 10287000"/>
              <a:gd name="connsiteX1938" fmla="*/ 923311 w 9854218"/>
              <a:gd name="connsiteY1938" fmla="*/ 4685424 h 10287000"/>
              <a:gd name="connsiteX1939" fmla="*/ 927916 w 9854218"/>
              <a:gd name="connsiteY1939" fmla="*/ 4690412 h 10287000"/>
              <a:gd name="connsiteX1940" fmla="*/ 927530 w 9854218"/>
              <a:gd name="connsiteY1940" fmla="*/ 4700007 h 10287000"/>
              <a:gd name="connsiteX1941" fmla="*/ 933338 w 9854218"/>
              <a:gd name="connsiteY1941" fmla="*/ 4669263 h 10287000"/>
              <a:gd name="connsiteX1942" fmla="*/ 946591 w 9854218"/>
              <a:gd name="connsiteY1942" fmla="*/ 4403777 h 10287000"/>
              <a:gd name="connsiteX1943" fmla="*/ 1747224 w 9854218"/>
              <a:gd name="connsiteY1943" fmla="*/ 1576832 h 10287000"/>
              <a:gd name="connsiteX1944" fmla="*/ 2805480 w 9854218"/>
              <a:gd name="connsiteY1944" fmla="*/ 94493 h 10287000"/>
              <a:gd name="connsiteX1945" fmla="*/ 1640016 w 9854218"/>
              <a:gd name="connsiteY1945" fmla="*/ 0 h 10287000"/>
              <a:gd name="connsiteX1946" fmla="*/ 1735528 w 9854218"/>
              <a:gd name="connsiteY1946" fmla="*/ 0 h 10287000"/>
              <a:gd name="connsiteX1947" fmla="*/ 1681926 w 9854218"/>
              <a:gd name="connsiteY1947" fmla="*/ 81093 h 10287000"/>
              <a:gd name="connsiteX1948" fmla="*/ 1551839 w 9854218"/>
              <a:gd name="connsiteY1948" fmla="*/ 267993 h 10287000"/>
              <a:gd name="connsiteX1949" fmla="*/ 1604135 w 9854218"/>
              <a:gd name="connsiteY1949" fmla="*/ 214406 h 10287000"/>
              <a:gd name="connsiteX1950" fmla="*/ 1604198 w 9854218"/>
              <a:gd name="connsiteY1950" fmla="*/ 219425 h 10287000"/>
              <a:gd name="connsiteX1951" fmla="*/ 1636301 w 9854218"/>
              <a:gd name="connsiteY1951" fmla="*/ 176219 h 10287000"/>
              <a:gd name="connsiteX1952" fmla="*/ 1783350 w 9854218"/>
              <a:gd name="connsiteY1952" fmla="*/ 0 h 10287000"/>
              <a:gd name="connsiteX1953" fmla="*/ 2826772 w 9854218"/>
              <a:gd name="connsiteY1953" fmla="*/ 0 h 10287000"/>
              <a:gd name="connsiteX1954" fmla="*/ 2746859 w 9854218"/>
              <a:gd name="connsiteY1954" fmla="*/ 83717 h 10287000"/>
              <a:gd name="connsiteX1955" fmla="*/ 2658284 w 9854218"/>
              <a:gd name="connsiteY1955" fmla="*/ 172292 h 10287000"/>
              <a:gd name="connsiteX1956" fmla="*/ 2519093 w 9854218"/>
              <a:gd name="connsiteY1956" fmla="*/ 349442 h 10287000"/>
              <a:gd name="connsiteX1957" fmla="*/ 2544401 w 9854218"/>
              <a:gd name="connsiteY1957" fmla="*/ 336788 h 10287000"/>
              <a:gd name="connsiteX1958" fmla="*/ 1747224 w 9854218"/>
              <a:gd name="connsiteY1958" fmla="*/ 1576832 h 10287000"/>
              <a:gd name="connsiteX1959" fmla="*/ 924742 w 9854218"/>
              <a:gd name="connsiteY1959" fmla="*/ 4082226 h 10287000"/>
              <a:gd name="connsiteX1960" fmla="*/ 848822 w 9854218"/>
              <a:gd name="connsiteY1960" fmla="*/ 4904699 h 10287000"/>
              <a:gd name="connsiteX1961" fmla="*/ 848822 w 9854218"/>
              <a:gd name="connsiteY1961" fmla="*/ 5259002 h 10287000"/>
              <a:gd name="connsiteX1962" fmla="*/ 836168 w 9854218"/>
              <a:gd name="connsiteY1962" fmla="*/ 5271650 h 10287000"/>
              <a:gd name="connsiteX1963" fmla="*/ 836167 w 9854218"/>
              <a:gd name="connsiteY1963" fmla="*/ 5309613 h 10287000"/>
              <a:gd name="connsiteX1964" fmla="*/ 848822 w 9854218"/>
              <a:gd name="connsiteY1964" fmla="*/ 5322267 h 10287000"/>
              <a:gd name="connsiteX1965" fmla="*/ 874127 w 9854218"/>
              <a:gd name="connsiteY1965" fmla="*/ 5803103 h 10287000"/>
              <a:gd name="connsiteX1966" fmla="*/ 2714376 w 9854218"/>
              <a:gd name="connsiteY1966" fmla="*/ 10074994 h 10287000"/>
              <a:gd name="connsiteX1967" fmla="*/ 2912543 w 9854218"/>
              <a:gd name="connsiteY1967" fmla="*/ 10287000 h 10287000"/>
              <a:gd name="connsiteX1968" fmla="*/ 2242091 w 9854218"/>
              <a:gd name="connsiteY1968" fmla="*/ 10287000 h 10287000"/>
              <a:gd name="connsiteX1969" fmla="*/ 2206586 w 9854218"/>
              <a:gd name="connsiteY1969" fmla="*/ 10246742 h 10287000"/>
              <a:gd name="connsiteX1970" fmla="*/ 2073134 w 9854218"/>
              <a:gd name="connsiteY1970" fmla="*/ 10110816 h 10287000"/>
              <a:gd name="connsiteX1971" fmla="*/ 2072944 w 9854218"/>
              <a:gd name="connsiteY1971" fmla="*/ 10110432 h 10287000"/>
              <a:gd name="connsiteX1972" fmla="*/ 2062562 w 9854218"/>
              <a:gd name="connsiteY1972" fmla="*/ 10100046 h 10287000"/>
              <a:gd name="connsiteX1973" fmla="*/ 2073134 w 9854218"/>
              <a:gd name="connsiteY1973" fmla="*/ 10110816 h 10287000"/>
              <a:gd name="connsiteX1974" fmla="*/ 2083324 w 9854218"/>
              <a:gd name="connsiteY1974" fmla="*/ 10131204 h 10287000"/>
              <a:gd name="connsiteX1975" fmla="*/ 2052182 w 9854218"/>
              <a:gd name="connsiteY1975" fmla="*/ 10110432 h 10287000"/>
              <a:gd name="connsiteX1976" fmla="*/ 2041802 w 9854218"/>
              <a:gd name="connsiteY1976" fmla="*/ 10100046 h 10287000"/>
              <a:gd name="connsiteX1977" fmla="*/ 2041802 w 9854218"/>
              <a:gd name="connsiteY1977" fmla="*/ 10110432 h 10287000"/>
              <a:gd name="connsiteX1978" fmla="*/ 2162470 w 9854218"/>
              <a:gd name="connsiteY1978" fmla="*/ 10248039 h 10287000"/>
              <a:gd name="connsiteX1979" fmla="*/ 2195141 w 9854218"/>
              <a:gd name="connsiteY1979" fmla="*/ 10287000 h 10287000"/>
              <a:gd name="connsiteX1980" fmla="*/ 2149260 w 9854218"/>
              <a:gd name="connsiteY1980" fmla="*/ 10287000 h 10287000"/>
              <a:gd name="connsiteX1981" fmla="*/ 2124520 w 9854218"/>
              <a:gd name="connsiteY1981" fmla="*/ 10248201 h 10287000"/>
              <a:gd name="connsiteX1982" fmla="*/ 2093704 w 9854218"/>
              <a:gd name="connsiteY1982" fmla="*/ 10203902 h 10287000"/>
              <a:gd name="connsiteX1983" fmla="*/ 1740782 w 9854218"/>
              <a:gd name="connsiteY1983" fmla="*/ 9778100 h 10287000"/>
              <a:gd name="connsiteX1984" fmla="*/ 1720022 w 9854218"/>
              <a:gd name="connsiteY1984" fmla="*/ 9726174 h 10287000"/>
              <a:gd name="connsiteX1985" fmla="*/ 1595462 w 9854218"/>
              <a:gd name="connsiteY1985" fmla="*/ 9539236 h 10287000"/>
              <a:gd name="connsiteX1986" fmla="*/ 1564320 w 9854218"/>
              <a:gd name="connsiteY1986" fmla="*/ 9518468 h 10287000"/>
              <a:gd name="connsiteX1987" fmla="*/ 1512419 w 9854218"/>
              <a:gd name="connsiteY1987" fmla="*/ 9425000 h 10287000"/>
              <a:gd name="connsiteX1988" fmla="*/ 1512419 w 9854218"/>
              <a:gd name="connsiteY1988" fmla="*/ 9445772 h 10287000"/>
              <a:gd name="connsiteX1989" fmla="*/ 1496198 w 9854218"/>
              <a:gd name="connsiteY1989" fmla="*/ 9418281 h 10287000"/>
              <a:gd name="connsiteX1990" fmla="*/ 1485197 w 9854218"/>
              <a:gd name="connsiteY1990" fmla="*/ 9418202 h 10287000"/>
              <a:gd name="connsiteX1991" fmla="*/ 1469904 w 9854218"/>
              <a:gd name="connsiteY1991" fmla="*/ 9414448 h 10287000"/>
              <a:gd name="connsiteX1992" fmla="*/ 1457402 w 9854218"/>
              <a:gd name="connsiteY1992" fmla="*/ 9430466 h 10287000"/>
              <a:gd name="connsiteX1993" fmla="*/ 1583290 w 9854218"/>
              <a:gd name="connsiteY1993" fmla="*/ 9593630 h 10287000"/>
              <a:gd name="connsiteX1994" fmla="*/ 1713180 w 9854218"/>
              <a:gd name="connsiteY1994" fmla="*/ 9789388 h 10287000"/>
              <a:gd name="connsiteX1995" fmla="*/ 1709069 w 9854218"/>
              <a:gd name="connsiteY1995" fmla="*/ 9809750 h 10287000"/>
              <a:gd name="connsiteX1996" fmla="*/ 1804538 w 9854218"/>
              <a:gd name="connsiteY1996" fmla="*/ 9913796 h 10287000"/>
              <a:gd name="connsiteX1997" fmla="*/ 1861366 w 9854218"/>
              <a:gd name="connsiteY1997" fmla="*/ 9999440 h 10287000"/>
              <a:gd name="connsiteX1998" fmla="*/ 2041901 w 9854218"/>
              <a:gd name="connsiteY1998" fmla="*/ 10193510 h 10287000"/>
              <a:gd name="connsiteX1999" fmla="*/ 2117966 w 9854218"/>
              <a:gd name="connsiteY1999" fmla="*/ 10287000 h 10287000"/>
              <a:gd name="connsiteX2000" fmla="*/ 2016236 w 9854218"/>
              <a:gd name="connsiteY2000" fmla="*/ 10287000 h 10287000"/>
              <a:gd name="connsiteX2001" fmla="*/ 1972859 w 9854218"/>
              <a:gd name="connsiteY2001" fmla="*/ 10233862 h 10287000"/>
              <a:gd name="connsiteX2002" fmla="*/ 1940588 w 9854218"/>
              <a:gd name="connsiteY2002" fmla="*/ 10210128 h 10287000"/>
              <a:gd name="connsiteX2003" fmla="*/ 1917792 w 9854218"/>
              <a:gd name="connsiteY2003" fmla="*/ 10186852 h 10287000"/>
              <a:gd name="connsiteX2004" fmla="*/ 1917737 w 9854218"/>
              <a:gd name="connsiteY2004" fmla="*/ 10185646 h 10287000"/>
              <a:gd name="connsiteX2005" fmla="*/ 1909860 w 9854218"/>
              <a:gd name="connsiteY2005" fmla="*/ 10178757 h 10287000"/>
              <a:gd name="connsiteX2006" fmla="*/ 1917792 w 9854218"/>
              <a:gd name="connsiteY2006" fmla="*/ 10186852 h 10287000"/>
              <a:gd name="connsiteX2007" fmla="*/ 1917978 w 9854218"/>
              <a:gd name="connsiteY2007" fmla="*/ 10190992 h 10287000"/>
              <a:gd name="connsiteX2008" fmla="*/ 1924584 w 9854218"/>
              <a:gd name="connsiteY2008" fmla="*/ 10197622 h 10287000"/>
              <a:gd name="connsiteX2009" fmla="*/ 1920834 w 9854218"/>
              <a:gd name="connsiteY2009" fmla="*/ 10199162 h 10287000"/>
              <a:gd name="connsiteX2010" fmla="*/ 1651610 w 9854218"/>
              <a:gd name="connsiteY2010" fmla="*/ 9866038 h 10287000"/>
              <a:gd name="connsiteX2011" fmla="*/ 1658088 w 9854218"/>
              <a:gd name="connsiteY2011" fmla="*/ 9852428 h 10287000"/>
              <a:gd name="connsiteX2012" fmla="*/ 1467258 w 9854218"/>
              <a:gd name="connsiteY2012" fmla="*/ 9591382 h 10287000"/>
              <a:gd name="connsiteX2013" fmla="*/ 1430779 w 9854218"/>
              <a:gd name="connsiteY2013" fmla="*/ 9509848 h 10287000"/>
              <a:gd name="connsiteX2014" fmla="*/ 1197406 w 9854218"/>
              <a:gd name="connsiteY2014" fmla="*/ 9144856 h 10287000"/>
              <a:gd name="connsiteX2015" fmla="*/ 1094453 w 9854218"/>
              <a:gd name="connsiteY2015" fmla="*/ 8966456 h 10287000"/>
              <a:gd name="connsiteX2016" fmla="*/ 990553 w 9854218"/>
              <a:gd name="connsiteY2016" fmla="*/ 8806798 h 10287000"/>
              <a:gd name="connsiteX2017" fmla="*/ 990442 w 9854218"/>
              <a:gd name="connsiteY2017" fmla="*/ 8806383 h 10287000"/>
              <a:gd name="connsiteX2018" fmla="*/ 982324 w 9854218"/>
              <a:gd name="connsiteY2018" fmla="*/ 8794148 h 10287000"/>
              <a:gd name="connsiteX2019" fmla="*/ 990553 w 9854218"/>
              <a:gd name="connsiteY2019" fmla="*/ 8806798 h 10287000"/>
              <a:gd name="connsiteX2020" fmla="*/ 996503 w 9854218"/>
              <a:gd name="connsiteY2020" fmla="*/ 8828799 h 10287000"/>
              <a:gd name="connsiteX2021" fmla="*/ 970094 w 9854218"/>
              <a:gd name="connsiteY2021" fmla="*/ 8802273 h 10287000"/>
              <a:gd name="connsiteX2022" fmla="*/ 961973 w 9854218"/>
              <a:gd name="connsiteY2022" fmla="*/ 8790038 h 10287000"/>
              <a:gd name="connsiteX2023" fmla="*/ 959918 w 9854218"/>
              <a:gd name="connsiteY2023" fmla="*/ 8800218 h 10287000"/>
              <a:gd name="connsiteX2024" fmla="*/ 1146532 w 9854218"/>
              <a:gd name="connsiteY2024" fmla="*/ 9134578 h 10287000"/>
              <a:gd name="connsiteX2025" fmla="*/ 1113953 w 9854218"/>
              <a:gd name="connsiteY2025" fmla="*/ 9138590 h 10287000"/>
              <a:gd name="connsiteX2026" fmla="*/ 1069355 w 9854218"/>
              <a:gd name="connsiteY2026" fmla="*/ 9044823 h 10287000"/>
              <a:gd name="connsiteX2027" fmla="*/ 992285 w 9854218"/>
              <a:gd name="connsiteY2027" fmla="*/ 8902113 h 10287000"/>
              <a:gd name="connsiteX2028" fmla="*/ 730658 w 9854218"/>
              <a:gd name="connsiteY2028" fmla="*/ 8414864 h 10287000"/>
              <a:gd name="connsiteX2029" fmla="*/ 720590 w 9854218"/>
              <a:gd name="connsiteY2029" fmla="*/ 8359856 h 10287000"/>
              <a:gd name="connsiteX2030" fmla="*/ 635510 w 9854218"/>
              <a:gd name="connsiteY2030" fmla="*/ 8151957 h 10287000"/>
              <a:gd name="connsiteX2031" fmla="*/ 609097 w 9854218"/>
              <a:gd name="connsiteY2031" fmla="*/ 8125434 h 10287000"/>
              <a:gd name="connsiteX2032" fmla="*/ 576730 w 9854218"/>
              <a:gd name="connsiteY2032" fmla="*/ 8023539 h 10287000"/>
              <a:gd name="connsiteX2033" fmla="*/ 572618 w 9854218"/>
              <a:gd name="connsiteY2033" fmla="*/ 8043899 h 10287000"/>
              <a:gd name="connsiteX2034" fmla="*/ 503882 w 9854218"/>
              <a:gd name="connsiteY2034" fmla="*/ 7807515 h 10287000"/>
              <a:gd name="connsiteX2035" fmla="*/ 584957 w 9854218"/>
              <a:gd name="connsiteY2035" fmla="*/ 7982819 h 10287000"/>
              <a:gd name="connsiteX2036" fmla="*/ 666584 w 9854218"/>
              <a:gd name="connsiteY2036" fmla="*/ 8135721 h 10287000"/>
              <a:gd name="connsiteX2037" fmla="*/ 737858 w 9854218"/>
              <a:gd name="connsiteY2037" fmla="*/ 8285064 h 10287000"/>
              <a:gd name="connsiteX2038" fmla="*/ 741046 w 9854218"/>
              <a:gd name="connsiteY2038" fmla="*/ 8311013 h 10287000"/>
              <a:gd name="connsiteX2039" fmla="*/ 751222 w 9854218"/>
              <a:gd name="connsiteY2039" fmla="*/ 8313069 h 10287000"/>
              <a:gd name="connsiteX2040" fmla="*/ 737858 w 9854218"/>
              <a:gd name="connsiteY2040" fmla="*/ 8285064 h 10287000"/>
              <a:gd name="connsiteX2041" fmla="*/ 737039 w 9854218"/>
              <a:gd name="connsiteY2041" fmla="*/ 8278418 h 10287000"/>
              <a:gd name="connsiteX2042" fmla="*/ 755335 w 9854218"/>
              <a:gd name="connsiteY2042" fmla="*/ 8292708 h 10287000"/>
              <a:gd name="connsiteX2043" fmla="*/ 765508 w 9854218"/>
              <a:gd name="connsiteY2043" fmla="*/ 8294763 h 10287000"/>
              <a:gd name="connsiteX2044" fmla="*/ 619700 w 9854218"/>
              <a:gd name="connsiteY2044" fmla="*/ 7915673 h 10287000"/>
              <a:gd name="connsiteX2045" fmla="*/ 595768 w 9854218"/>
              <a:gd name="connsiteY2045" fmla="*/ 7799183 h 10287000"/>
              <a:gd name="connsiteX2046" fmla="*/ 566957 w 9854218"/>
              <a:gd name="connsiteY2046" fmla="*/ 7711010 h 10287000"/>
              <a:gd name="connsiteX2047" fmla="*/ 544270 w 9854218"/>
              <a:gd name="connsiteY2047" fmla="*/ 7665315 h 10287000"/>
              <a:gd name="connsiteX2048" fmla="*/ 490513 w 9854218"/>
              <a:gd name="connsiteY2048" fmla="*/ 7517186 h 10287000"/>
              <a:gd name="connsiteX2049" fmla="*/ 368836 w 9854218"/>
              <a:gd name="connsiteY2049" fmla="*/ 7144805 h 10287000"/>
              <a:gd name="connsiteX2050" fmla="*/ 329147 w 9854218"/>
              <a:gd name="connsiteY2050" fmla="*/ 7030430 h 10287000"/>
              <a:gd name="connsiteX2051" fmla="*/ 240769 w 9854218"/>
              <a:gd name="connsiteY2051" fmla="*/ 6618203 h 10287000"/>
              <a:gd name="connsiteX2052" fmla="*/ 223714 w 9854218"/>
              <a:gd name="connsiteY2052" fmla="*/ 6581958 h 10287000"/>
              <a:gd name="connsiteX2053" fmla="*/ 214768 w 9854218"/>
              <a:gd name="connsiteY2053" fmla="*/ 6550631 h 10287000"/>
              <a:gd name="connsiteX2054" fmla="*/ 215294 w 9854218"/>
              <a:gd name="connsiteY2054" fmla="*/ 6549543 h 10287000"/>
              <a:gd name="connsiteX2055" fmla="*/ 211654 w 9854218"/>
              <a:gd name="connsiteY2055" fmla="*/ 6539733 h 10287000"/>
              <a:gd name="connsiteX2056" fmla="*/ 214768 w 9854218"/>
              <a:gd name="connsiteY2056" fmla="*/ 6550631 h 10287000"/>
              <a:gd name="connsiteX2057" fmla="*/ 212959 w 9854218"/>
              <a:gd name="connsiteY2057" fmla="*/ 6554360 h 10287000"/>
              <a:gd name="connsiteX2058" fmla="*/ 215606 w 9854218"/>
              <a:gd name="connsiteY2058" fmla="*/ 6563334 h 10287000"/>
              <a:gd name="connsiteX2059" fmla="*/ 211577 w 9854218"/>
              <a:gd name="connsiteY2059" fmla="*/ 6562901 h 10287000"/>
              <a:gd name="connsiteX2060" fmla="*/ 133682 w 9854218"/>
              <a:gd name="connsiteY2060" fmla="*/ 6141731 h 10287000"/>
              <a:gd name="connsiteX2061" fmla="*/ 145867 w 9854218"/>
              <a:gd name="connsiteY2061" fmla="*/ 6132851 h 10287000"/>
              <a:gd name="connsiteX2062" fmla="*/ 102532 w 9854218"/>
              <a:gd name="connsiteY2062" fmla="*/ 5812410 h 10287000"/>
              <a:gd name="connsiteX2063" fmla="*/ 109325 w 9854218"/>
              <a:gd name="connsiteY2063" fmla="*/ 5723345 h 10287000"/>
              <a:gd name="connsiteX2064" fmla="*/ 78142 w 9854218"/>
              <a:gd name="connsiteY2064" fmla="*/ 5291246 h 10287000"/>
              <a:gd name="connsiteX2065" fmla="*/ 72668 w 9854218"/>
              <a:gd name="connsiteY2065" fmla="*/ 5085344 h 10287000"/>
              <a:gd name="connsiteX2066" fmla="*/ 57433 w 9854218"/>
              <a:gd name="connsiteY2066" fmla="*/ 4895465 h 10287000"/>
              <a:gd name="connsiteX2067" fmla="*/ 57532 w 9854218"/>
              <a:gd name="connsiteY2067" fmla="*/ 4895049 h 10287000"/>
              <a:gd name="connsiteX2068" fmla="*/ 56227 w 9854218"/>
              <a:gd name="connsiteY2068" fmla="*/ 4880423 h 10287000"/>
              <a:gd name="connsiteX2069" fmla="*/ 57433 w 9854218"/>
              <a:gd name="connsiteY2069" fmla="*/ 4895465 h 10287000"/>
              <a:gd name="connsiteX2070" fmla="*/ 52177 w 9854218"/>
              <a:gd name="connsiteY2070" fmla="*/ 4917644 h 10287000"/>
              <a:gd name="connsiteX2071" fmla="*/ 41602 w 9854218"/>
              <a:gd name="connsiteY2071" fmla="*/ 4881735 h 10287000"/>
              <a:gd name="connsiteX2072" fmla="*/ 40297 w 9854218"/>
              <a:gd name="connsiteY2072" fmla="*/ 4867110 h 10287000"/>
              <a:gd name="connsiteX2073" fmla="*/ 33638 w 9854218"/>
              <a:gd name="connsiteY2073" fmla="*/ 4875080 h 10287000"/>
              <a:gd name="connsiteX2074" fmla="*/ 38317 w 9854218"/>
              <a:gd name="connsiteY2074" fmla="*/ 5257962 h 10287000"/>
              <a:gd name="connsiteX2075" fmla="*/ 7763 w 9854218"/>
              <a:gd name="connsiteY2075" fmla="*/ 5245961 h 10287000"/>
              <a:gd name="connsiteX2076" fmla="*/ 13253 w 9854218"/>
              <a:gd name="connsiteY2076" fmla="*/ 5142273 h 10287000"/>
              <a:gd name="connsiteX2077" fmla="*/ 13523 w 9854218"/>
              <a:gd name="connsiteY2077" fmla="*/ 4980081 h 10287000"/>
              <a:gd name="connsiteX2078" fmla="*/ 15772 w 9854218"/>
              <a:gd name="connsiteY2078" fmla="*/ 4427040 h 10287000"/>
              <a:gd name="connsiteX2079" fmla="*/ 33140 w 9854218"/>
              <a:gd name="connsiteY2079" fmla="*/ 4373885 h 10287000"/>
              <a:gd name="connsiteX2080" fmla="*/ 57440 w 9854218"/>
              <a:gd name="connsiteY2080" fmla="*/ 4150566 h 10287000"/>
              <a:gd name="connsiteX2081" fmla="*/ 46864 w 9854218"/>
              <a:gd name="connsiteY2081" fmla="*/ 4114664 h 10287000"/>
              <a:gd name="connsiteX2082" fmla="*/ 67012 w 9854218"/>
              <a:gd name="connsiteY2082" fmla="*/ 4026818 h 10287000"/>
              <a:gd name="connsiteX2083" fmla="*/ 67000 w 9854218"/>
              <a:gd name="connsiteY2083" fmla="*/ 4020699 h 10287000"/>
              <a:gd name="connsiteX2084" fmla="*/ 65014 w 9854218"/>
              <a:gd name="connsiteY2084" fmla="*/ 4025822 h 10287000"/>
              <a:gd name="connsiteX2085" fmla="*/ 64348 w 9854218"/>
              <a:gd name="connsiteY2085" fmla="*/ 4027533 h 10287000"/>
              <a:gd name="connsiteX2086" fmla="*/ 61525 w 9854218"/>
              <a:gd name="connsiteY2086" fmla="*/ 4021134 h 10287000"/>
              <a:gd name="connsiteX2087" fmla="*/ 53659 w 9854218"/>
              <a:gd name="connsiteY2087" fmla="*/ 4025597 h 10287000"/>
              <a:gd name="connsiteX2088" fmla="*/ 56329 w 9854218"/>
              <a:gd name="connsiteY2088" fmla="*/ 4009362 h 10287000"/>
              <a:gd name="connsiteX2089" fmla="*/ 51775 w 9854218"/>
              <a:gd name="connsiteY2089" fmla="*/ 3999042 h 10287000"/>
              <a:gd name="connsiteX2090" fmla="*/ 57086 w 9854218"/>
              <a:gd name="connsiteY2090" fmla="*/ 3985355 h 10287000"/>
              <a:gd name="connsiteX2091" fmla="*/ 58274 w 9854218"/>
              <a:gd name="connsiteY2091" fmla="*/ 3984828 h 10287000"/>
              <a:gd name="connsiteX2092" fmla="*/ 60529 w 9854218"/>
              <a:gd name="connsiteY2092" fmla="*/ 3983834 h 10287000"/>
              <a:gd name="connsiteX2093" fmla="*/ 62828 w 9854218"/>
              <a:gd name="connsiteY2093" fmla="*/ 3969863 h 10287000"/>
              <a:gd name="connsiteX2094" fmla="*/ 56248 w 9854218"/>
              <a:gd name="connsiteY2094" fmla="*/ 3950091 h 10287000"/>
              <a:gd name="connsiteX2095" fmla="*/ 73595 w 9854218"/>
              <a:gd name="connsiteY2095" fmla="*/ 3739805 h 10287000"/>
              <a:gd name="connsiteX2096" fmla="*/ 129517 w 9854218"/>
              <a:gd name="connsiteY2096" fmla="*/ 3352061 h 10287000"/>
              <a:gd name="connsiteX2097" fmla="*/ 144617 w 9854218"/>
              <a:gd name="connsiteY2097" fmla="*/ 3231939 h 10287000"/>
              <a:gd name="connsiteX2098" fmla="*/ 248047 w 9854218"/>
              <a:gd name="connsiteY2098" fmla="*/ 2823230 h 10287000"/>
              <a:gd name="connsiteX2099" fmla="*/ 248816 w 9854218"/>
              <a:gd name="connsiteY2099" fmla="*/ 2783181 h 10287000"/>
              <a:gd name="connsiteX2100" fmla="*/ 254678 w 9854218"/>
              <a:gd name="connsiteY2100" fmla="*/ 2751132 h 10287000"/>
              <a:gd name="connsiteX2101" fmla="*/ 255632 w 9854218"/>
              <a:gd name="connsiteY2101" fmla="*/ 2750391 h 10287000"/>
              <a:gd name="connsiteX2102" fmla="*/ 256715 w 9854218"/>
              <a:gd name="connsiteY2102" fmla="*/ 2739984 h 10287000"/>
              <a:gd name="connsiteX2103" fmla="*/ 254678 w 9854218"/>
              <a:gd name="connsiteY2103" fmla="*/ 2751132 h 10287000"/>
              <a:gd name="connsiteX2104" fmla="*/ 251404 w 9854218"/>
              <a:gd name="connsiteY2104" fmla="*/ 2753673 h 10287000"/>
              <a:gd name="connsiteX2105" fmla="*/ 249802 w 9854218"/>
              <a:gd name="connsiteY2105" fmla="*/ 2762892 h 10287000"/>
              <a:gd name="connsiteX2106" fmla="*/ 246382 w 9854218"/>
              <a:gd name="connsiteY2106" fmla="*/ 2760717 h 10287000"/>
              <a:gd name="connsiteX2107" fmla="*/ 363172 w 9854218"/>
              <a:gd name="connsiteY2107" fmla="*/ 2348637 h 10287000"/>
              <a:gd name="connsiteX2108" fmla="*/ 378028 w 9854218"/>
              <a:gd name="connsiteY2108" fmla="*/ 2346074 h 10287000"/>
              <a:gd name="connsiteX2109" fmla="*/ 481169 w 9854218"/>
              <a:gd name="connsiteY2109" fmla="*/ 2039606 h 10287000"/>
              <a:gd name="connsiteX2110" fmla="*/ 526723 w 9854218"/>
              <a:gd name="connsiteY2110" fmla="*/ 1962774 h 10287000"/>
              <a:gd name="connsiteX2111" fmla="*/ 690233 w 9854218"/>
              <a:gd name="connsiteY2111" fmla="*/ 1561589 h 10287000"/>
              <a:gd name="connsiteX2112" fmla="*/ 776561 w 9854218"/>
              <a:gd name="connsiteY2112" fmla="*/ 1374578 h 10287000"/>
              <a:gd name="connsiteX2113" fmla="*/ 847036 w 9854218"/>
              <a:gd name="connsiteY2113" fmla="*/ 1197606 h 10287000"/>
              <a:gd name="connsiteX2114" fmla="*/ 847310 w 9854218"/>
              <a:gd name="connsiteY2114" fmla="*/ 1197278 h 10287000"/>
              <a:gd name="connsiteX2115" fmla="*/ 852622 w 9854218"/>
              <a:gd name="connsiteY2115" fmla="*/ 1183587 h 10287000"/>
              <a:gd name="connsiteX2116" fmla="*/ 847036 w 9854218"/>
              <a:gd name="connsiteY2116" fmla="*/ 1197606 h 10287000"/>
              <a:gd name="connsiteX2117" fmla="*/ 832498 w 9854218"/>
              <a:gd name="connsiteY2117" fmla="*/ 1215161 h 10287000"/>
              <a:gd name="connsiteX2118" fmla="*/ 838928 w 9854218"/>
              <a:gd name="connsiteY2118" fmla="*/ 1178285 h 10287000"/>
              <a:gd name="connsiteX2119" fmla="*/ 844240 w 9854218"/>
              <a:gd name="connsiteY2119" fmla="*/ 1164594 h 10287000"/>
              <a:gd name="connsiteX2120" fmla="*/ 834739 w 9854218"/>
              <a:gd name="connsiteY2120" fmla="*/ 1168788 h 10287000"/>
              <a:gd name="connsiteX2121" fmla="*/ 669278 w 9854218"/>
              <a:gd name="connsiteY2121" fmla="*/ 1514108 h 10287000"/>
              <a:gd name="connsiteX2122" fmla="*/ 647206 w 9854218"/>
              <a:gd name="connsiteY2122" fmla="*/ 1489808 h 10287000"/>
              <a:gd name="connsiteX2123" fmla="*/ 698071 w 9854218"/>
              <a:gd name="connsiteY2123" fmla="*/ 1399286 h 10287000"/>
              <a:gd name="connsiteX2124" fmla="*/ 770180 w 9854218"/>
              <a:gd name="connsiteY2124" fmla="*/ 1254008 h 10287000"/>
              <a:gd name="connsiteX2125" fmla="*/ 1017248 w 9854218"/>
              <a:gd name="connsiteY2125" fmla="*/ 759218 h 10287000"/>
              <a:gd name="connsiteX2126" fmla="*/ 1056373 w 9854218"/>
              <a:gd name="connsiteY2126" fmla="*/ 719261 h 10287000"/>
              <a:gd name="connsiteX2127" fmla="*/ 1177109 w 9854218"/>
              <a:gd name="connsiteY2127" fmla="*/ 529832 h 10287000"/>
              <a:gd name="connsiteX2128" fmla="*/ 1183537 w 9854218"/>
              <a:gd name="connsiteY2128" fmla="*/ 492956 h 10287000"/>
              <a:gd name="connsiteX2129" fmla="*/ 1248095 w 9854218"/>
              <a:gd name="connsiteY2129" fmla="*/ 407736 h 10287000"/>
              <a:gd name="connsiteX2130" fmla="*/ 1229092 w 9854218"/>
              <a:gd name="connsiteY2130" fmla="*/ 416123 h 10287000"/>
              <a:gd name="connsiteX2131" fmla="*/ 1382525 w 9854218"/>
              <a:gd name="connsiteY2131" fmla="*/ 223613 h 10287000"/>
              <a:gd name="connsiteX2132" fmla="*/ 1286102 w 9854218"/>
              <a:gd name="connsiteY2132" fmla="*/ 390965 h 10287000"/>
              <a:gd name="connsiteX2133" fmla="*/ 1208299 w 9854218"/>
              <a:gd name="connsiteY2133" fmla="*/ 545849 h 10287000"/>
              <a:gd name="connsiteX2134" fmla="*/ 1127428 w 9854218"/>
              <a:gd name="connsiteY2134" fmla="*/ 690221 h 10287000"/>
              <a:gd name="connsiteX2135" fmla="*/ 1108069 w 9854218"/>
              <a:gd name="connsiteY2135" fmla="*/ 707793 h 10287000"/>
              <a:gd name="connsiteX2136" fmla="*/ 1112260 w 9854218"/>
              <a:gd name="connsiteY2136" fmla="*/ 717290 h 10287000"/>
              <a:gd name="connsiteX2137" fmla="*/ 1127428 w 9854218"/>
              <a:gd name="connsiteY2137" fmla="*/ 690221 h 10287000"/>
              <a:gd name="connsiteX2138" fmla="*/ 1132385 w 9854218"/>
              <a:gd name="connsiteY2138" fmla="*/ 685718 h 10287000"/>
              <a:gd name="connsiteX2139" fmla="*/ 1131265 w 9854218"/>
              <a:gd name="connsiteY2139" fmla="*/ 708903 h 10287000"/>
              <a:gd name="connsiteX2140" fmla="*/ 1135454 w 9854218"/>
              <a:gd name="connsiteY2140" fmla="*/ 718400 h 10287000"/>
              <a:gd name="connsiteX2141" fmla="*/ 1256921 w 9854218"/>
              <a:gd name="connsiteY2141" fmla="*/ 549921 h 10287000"/>
              <a:gd name="connsiteX2142" fmla="*/ 1309982 w 9854218"/>
              <a:gd name="connsiteY2142" fmla="*/ 467855 h 10287000"/>
              <a:gd name="connsiteX2143" fmla="*/ 1323848 w 9854218"/>
              <a:gd name="connsiteY2143" fmla="*/ 443909 h 10287000"/>
              <a:gd name="connsiteX2144" fmla="*/ 1324727 w 9854218"/>
              <a:gd name="connsiteY2144" fmla="*/ 443033 h 10287000"/>
              <a:gd name="connsiteX2145" fmla="*/ 1360994 w 9854218"/>
              <a:gd name="connsiteY2145" fmla="*/ 380607 h 10287000"/>
              <a:gd name="connsiteX2146" fmla="*/ 1424365 w 9854218"/>
              <a:gd name="connsiteY2146" fmla="*/ 313029 h 10287000"/>
              <a:gd name="connsiteX2147" fmla="*/ 1496720 w 9854218"/>
              <a:gd name="connsiteY2147" fmla="*/ 196157 h 10287000"/>
              <a:gd name="connsiteX2148" fmla="*/ 1626158 w 9854218"/>
              <a:gd name="connsiteY2148" fmla="*/ 18683 h 1028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</a:cxnLst>
            <a:rect l="l" t="t" r="r" b="b"/>
            <a:pathLst>
              <a:path w="9854218" h="10287000">
                <a:moveTo>
                  <a:pt x="3702233" y="10176083"/>
                </a:moveTo>
                <a:cubicBezTo>
                  <a:pt x="3728380" y="10185165"/>
                  <a:pt x="3760481" y="10220492"/>
                  <a:pt x="3789992" y="10255622"/>
                </a:cubicBezTo>
                <a:lnTo>
                  <a:pt x="3816186" y="10287000"/>
                </a:lnTo>
                <a:lnTo>
                  <a:pt x="3772988" y="10287000"/>
                </a:lnTo>
                <a:lnTo>
                  <a:pt x="3756533" y="10269543"/>
                </a:lnTo>
                <a:cubicBezTo>
                  <a:pt x="3731954" y="10240912"/>
                  <a:pt x="3708635" y="10211966"/>
                  <a:pt x="3678386" y="10176729"/>
                </a:cubicBezTo>
                <a:cubicBezTo>
                  <a:pt x="3685463" y="10172945"/>
                  <a:pt x="3693517" y="10173056"/>
                  <a:pt x="3702233" y="10176083"/>
                </a:cubicBezTo>
                <a:close/>
                <a:moveTo>
                  <a:pt x="3705923" y="10030618"/>
                </a:moveTo>
                <a:cubicBezTo>
                  <a:pt x="3756330" y="10082211"/>
                  <a:pt x="3803273" y="10130656"/>
                  <a:pt x="3847970" y="10176154"/>
                </a:cubicBezTo>
                <a:lnTo>
                  <a:pt x="3959456" y="10287000"/>
                </a:lnTo>
                <a:lnTo>
                  <a:pt x="3904190" y="10287000"/>
                </a:lnTo>
                <a:lnTo>
                  <a:pt x="3902490" y="10285437"/>
                </a:lnTo>
                <a:cubicBezTo>
                  <a:pt x="3877370" y="10263302"/>
                  <a:pt x="3852800" y="10242700"/>
                  <a:pt x="3829493" y="10224459"/>
                </a:cubicBezTo>
                <a:cubicBezTo>
                  <a:pt x="3781590" y="10161530"/>
                  <a:pt x="3721092" y="10091055"/>
                  <a:pt x="3705923" y="10030618"/>
                </a:cubicBezTo>
                <a:close/>
                <a:moveTo>
                  <a:pt x="1244332" y="9732028"/>
                </a:moveTo>
                <a:lnTo>
                  <a:pt x="1244333" y="9742350"/>
                </a:lnTo>
                <a:lnTo>
                  <a:pt x="1244333" y="9752674"/>
                </a:lnTo>
                <a:lnTo>
                  <a:pt x="1234499" y="9744334"/>
                </a:lnTo>
                <a:cubicBezTo>
                  <a:pt x="1234333" y="9743673"/>
                  <a:pt x="1234166" y="9743012"/>
                  <a:pt x="1234001" y="9742350"/>
                </a:cubicBezTo>
                <a:cubicBezTo>
                  <a:pt x="1234001" y="9732026"/>
                  <a:pt x="1234001" y="9732026"/>
                  <a:pt x="1244332" y="9732028"/>
                </a:cubicBezTo>
                <a:close/>
                <a:moveTo>
                  <a:pt x="3569508" y="9650436"/>
                </a:moveTo>
                <a:lnTo>
                  <a:pt x="3581998" y="9662421"/>
                </a:lnTo>
                <a:cubicBezTo>
                  <a:pt x="3575669" y="9662421"/>
                  <a:pt x="3572504" y="9659258"/>
                  <a:pt x="3570923" y="9656094"/>
                </a:cubicBezTo>
                <a:close/>
                <a:moveTo>
                  <a:pt x="3568812" y="9649767"/>
                </a:moveTo>
                <a:lnTo>
                  <a:pt x="3569340" y="9649768"/>
                </a:lnTo>
                <a:lnTo>
                  <a:pt x="3569508" y="9650436"/>
                </a:lnTo>
                <a:close/>
                <a:moveTo>
                  <a:pt x="3733836" y="9636734"/>
                </a:moveTo>
                <a:lnTo>
                  <a:pt x="3746490" y="9649767"/>
                </a:lnTo>
                <a:lnTo>
                  <a:pt x="3733838" y="9637113"/>
                </a:lnTo>
                <a:close/>
                <a:moveTo>
                  <a:pt x="3494952" y="9551220"/>
                </a:moveTo>
                <a:lnTo>
                  <a:pt x="3496187" y="9552490"/>
                </a:lnTo>
                <a:lnTo>
                  <a:pt x="3504850" y="9560888"/>
                </a:lnTo>
                <a:lnTo>
                  <a:pt x="3499745" y="9559612"/>
                </a:lnTo>
                <a:close/>
                <a:moveTo>
                  <a:pt x="3455460" y="9510579"/>
                </a:moveTo>
                <a:cubicBezTo>
                  <a:pt x="3468112" y="9523228"/>
                  <a:pt x="3480766" y="9523232"/>
                  <a:pt x="3480766" y="9535886"/>
                </a:cubicBezTo>
                <a:lnTo>
                  <a:pt x="3493421" y="9548540"/>
                </a:lnTo>
                <a:lnTo>
                  <a:pt x="3494952" y="9551220"/>
                </a:lnTo>
                <a:close/>
                <a:moveTo>
                  <a:pt x="3392190" y="9409350"/>
                </a:moveTo>
                <a:lnTo>
                  <a:pt x="3404846" y="9409350"/>
                </a:lnTo>
                <a:lnTo>
                  <a:pt x="3417497" y="9409350"/>
                </a:lnTo>
                <a:cubicBezTo>
                  <a:pt x="3518728" y="9510580"/>
                  <a:pt x="3670571" y="9649764"/>
                  <a:pt x="3797105" y="9738340"/>
                </a:cubicBezTo>
                <a:lnTo>
                  <a:pt x="3809762" y="9738340"/>
                </a:lnTo>
                <a:cubicBezTo>
                  <a:pt x="3809762" y="9750993"/>
                  <a:pt x="3822416" y="9763647"/>
                  <a:pt x="3835066" y="9776301"/>
                </a:cubicBezTo>
                <a:cubicBezTo>
                  <a:pt x="3835066" y="9776301"/>
                  <a:pt x="3873026" y="9814262"/>
                  <a:pt x="3873026" y="9801610"/>
                </a:cubicBezTo>
                <a:lnTo>
                  <a:pt x="3910990" y="9839571"/>
                </a:lnTo>
                <a:cubicBezTo>
                  <a:pt x="3923640" y="9852224"/>
                  <a:pt x="3923640" y="9852224"/>
                  <a:pt x="3936296" y="9852222"/>
                </a:cubicBezTo>
                <a:cubicBezTo>
                  <a:pt x="3936298" y="9864876"/>
                  <a:pt x="3948950" y="9864876"/>
                  <a:pt x="3961601" y="9877532"/>
                </a:cubicBezTo>
                <a:cubicBezTo>
                  <a:pt x="3961601" y="9877532"/>
                  <a:pt x="3986910" y="9890182"/>
                  <a:pt x="3999564" y="9902836"/>
                </a:cubicBezTo>
                <a:cubicBezTo>
                  <a:pt x="4037526" y="9953451"/>
                  <a:pt x="4075487" y="9966108"/>
                  <a:pt x="4113444" y="10004066"/>
                </a:cubicBezTo>
                <a:cubicBezTo>
                  <a:pt x="4138752" y="10016718"/>
                  <a:pt x="4164058" y="10042026"/>
                  <a:pt x="4176716" y="10054680"/>
                </a:cubicBezTo>
                <a:cubicBezTo>
                  <a:pt x="4202021" y="10067332"/>
                  <a:pt x="4227329" y="10092639"/>
                  <a:pt x="4239982" y="10105293"/>
                </a:cubicBezTo>
                <a:cubicBezTo>
                  <a:pt x="4277945" y="10143254"/>
                  <a:pt x="4328554" y="10168562"/>
                  <a:pt x="4341209" y="10181214"/>
                </a:cubicBezTo>
                <a:cubicBezTo>
                  <a:pt x="4353864" y="10168563"/>
                  <a:pt x="4290594" y="10155908"/>
                  <a:pt x="4328555" y="10143254"/>
                </a:cubicBezTo>
                <a:lnTo>
                  <a:pt x="4328555" y="10155908"/>
                </a:lnTo>
                <a:cubicBezTo>
                  <a:pt x="4353864" y="10168563"/>
                  <a:pt x="4366518" y="10181214"/>
                  <a:pt x="4391824" y="10181214"/>
                </a:cubicBezTo>
                <a:lnTo>
                  <a:pt x="4391824" y="10168562"/>
                </a:lnTo>
                <a:lnTo>
                  <a:pt x="4404478" y="10168562"/>
                </a:lnTo>
                <a:lnTo>
                  <a:pt x="4404476" y="10181214"/>
                </a:lnTo>
                <a:lnTo>
                  <a:pt x="4417134" y="10193868"/>
                </a:lnTo>
                <a:cubicBezTo>
                  <a:pt x="4448766" y="10206520"/>
                  <a:pt x="4477236" y="10225500"/>
                  <a:pt x="4504126" y="10246062"/>
                </a:cubicBezTo>
                <a:lnTo>
                  <a:pt x="4555560" y="10287000"/>
                </a:lnTo>
                <a:lnTo>
                  <a:pt x="4347497" y="10287000"/>
                </a:lnTo>
                <a:lnTo>
                  <a:pt x="4341209" y="10282443"/>
                </a:lnTo>
                <a:cubicBezTo>
                  <a:pt x="4252636" y="10231826"/>
                  <a:pt x="4176714" y="10168562"/>
                  <a:pt x="4088141" y="10105290"/>
                </a:cubicBezTo>
                <a:cubicBezTo>
                  <a:pt x="4088138" y="10101074"/>
                  <a:pt x="4088140" y="10096856"/>
                  <a:pt x="4088136" y="10092639"/>
                </a:cubicBezTo>
                <a:cubicBezTo>
                  <a:pt x="4050179" y="10067332"/>
                  <a:pt x="4012217" y="10029374"/>
                  <a:pt x="3974256" y="10004066"/>
                </a:cubicBezTo>
                <a:lnTo>
                  <a:pt x="3974255" y="9991412"/>
                </a:lnTo>
                <a:lnTo>
                  <a:pt x="3974255" y="9978758"/>
                </a:lnTo>
                <a:lnTo>
                  <a:pt x="3961601" y="9966108"/>
                </a:lnTo>
                <a:lnTo>
                  <a:pt x="3948950" y="9953451"/>
                </a:lnTo>
                <a:lnTo>
                  <a:pt x="3936296" y="9953451"/>
                </a:lnTo>
                <a:cubicBezTo>
                  <a:pt x="3936296" y="9953451"/>
                  <a:pt x="3936296" y="9966106"/>
                  <a:pt x="3948952" y="9966104"/>
                </a:cubicBezTo>
                <a:lnTo>
                  <a:pt x="3961601" y="9978758"/>
                </a:lnTo>
                <a:lnTo>
                  <a:pt x="3948950" y="9991412"/>
                </a:lnTo>
                <a:cubicBezTo>
                  <a:pt x="3910990" y="9953451"/>
                  <a:pt x="3873028" y="9915490"/>
                  <a:pt x="3835066" y="9890182"/>
                </a:cubicBezTo>
                <a:cubicBezTo>
                  <a:pt x="3835067" y="9877528"/>
                  <a:pt x="3822413" y="9877532"/>
                  <a:pt x="3822413" y="9877532"/>
                </a:cubicBezTo>
                <a:cubicBezTo>
                  <a:pt x="3822414" y="9873314"/>
                  <a:pt x="3822414" y="9869094"/>
                  <a:pt x="3822416" y="9864876"/>
                </a:cubicBezTo>
                <a:lnTo>
                  <a:pt x="3784448" y="9826916"/>
                </a:lnTo>
                <a:cubicBezTo>
                  <a:pt x="3784448" y="9826916"/>
                  <a:pt x="3784451" y="9814262"/>
                  <a:pt x="3771798" y="9814262"/>
                </a:cubicBezTo>
                <a:cubicBezTo>
                  <a:pt x="3771802" y="9801610"/>
                  <a:pt x="3759146" y="9801610"/>
                  <a:pt x="3759143" y="9788956"/>
                </a:cubicBezTo>
                <a:cubicBezTo>
                  <a:pt x="3746490" y="9788956"/>
                  <a:pt x="3746489" y="9776301"/>
                  <a:pt x="3733834" y="9763647"/>
                </a:cubicBezTo>
                <a:lnTo>
                  <a:pt x="3721186" y="9763647"/>
                </a:lnTo>
                <a:lnTo>
                  <a:pt x="3721187" y="9750996"/>
                </a:lnTo>
                <a:lnTo>
                  <a:pt x="3708530" y="9750996"/>
                </a:lnTo>
                <a:lnTo>
                  <a:pt x="3670571" y="9713032"/>
                </a:lnTo>
                <a:lnTo>
                  <a:pt x="3683226" y="9713036"/>
                </a:lnTo>
                <a:cubicBezTo>
                  <a:pt x="3632610" y="9662421"/>
                  <a:pt x="3607301" y="9649768"/>
                  <a:pt x="3556684" y="9573846"/>
                </a:cubicBezTo>
                <a:cubicBezTo>
                  <a:pt x="3569340" y="9611808"/>
                  <a:pt x="3556688" y="9608644"/>
                  <a:pt x="3534545" y="9589662"/>
                </a:cubicBezTo>
                <a:lnTo>
                  <a:pt x="3531419" y="9586632"/>
                </a:lnTo>
                <a:cubicBezTo>
                  <a:pt x="3531408" y="9586588"/>
                  <a:pt x="3531394" y="9586545"/>
                  <a:pt x="3531382" y="9586500"/>
                </a:cubicBezTo>
                <a:lnTo>
                  <a:pt x="3531150" y="9586378"/>
                </a:lnTo>
                <a:lnTo>
                  <a:pt x="3504850" y="9560888"/>
                </a:lnTo>
                <a:lnTo>
                  <a:pt x="3506069" y="9561192"/>
                </a:lnTo>
                <a:lnTo>
                  <a:pt x="3518723" y="9573846"/>
                </a:lnTo>
                <a:cubicBezTo>
                  <a:pt x="3518723" y="9573846"/>
                  <a:pt x="3531382" y="9586500"/>
                  <a:pt x="3531383" y="9573843"/>
                </a:cubicBezTo>
                <a:lnTo>
                  <a:pt x="3531382" y="9561192"/>
                </a:lnTo>
                <a:cubicBezTo>
                  <a:pt x="3506072" y="9535886"/>
                  <a:pt x="3493421" y="9510579"/>
                  <a:pt x="3468112" y="9497925"/>
                </a:cubicBezTo>
                <a:lnTo>
                  <a:pt x="3468112" y="9485268"/>
                </a:lnTo>
                <a:lnTo>
                  <a:pt x="3442808" y="9459964"/>
                </a:lnTo>
                <a:lnTo>
                  <a:pt x="3417497" y="9434658"/>
                </a:lnTo>
                <a:close/>
                <a:moveTo>
                  <a:pt x="3012584" y="9257510"/>
                </a:moveTo>
                <a:cubicBezTo>
                  <a:pt x="3018910" y="9263835"/>
                  <a:pt x="3022073" y="9267000"/>
                  <a:pt x="3022073" y="9268580"/>
                </a:cubicBezTo>
                <a:lnTo>
                  <a:pt x="3019736" y="9268968"/>
                </a:lnTo>
                <a:close/>
                <a:moveTo>
                  <a:pt x="2847455" y="8968533"/>
                </a:moveTo>
                <a:lnTo>
                  <a:pt x="2865802" y="8997360"/>
                </a:lnTo>
                <a:lnTo>
                  <a:pt x="2872247" y="9005182"/>
                </a:lnTo>
                <a:lnTo>
                  <a:pt x="2871814" y="9000681"/>
                </a:lnTo>
                <a:cubicBezTo>
                  <a:pt x="2873394" y="8998506"/>
                  <a:pt x="2876558" y="8998902"/>
                  <a:pt x="2879723" y="8999692"/>
                </a:cubicBezTo>
                <a:lnTo>
                  <a:pt x="2882327" y="9000148"/>
                </a:lnTo>
                <a:lnTo>
                  <a:pt x="2884188" y="8997712"/>
                </a:lnTo>
                <a:lnTo>
                  <a:pt x="2885808" y="9000758"/>
                </a:lnTo>
                <a:lnTo>
                  <a:pt x="2887631" y="9001077"/>
                </a:lnTo>
                <a:cubicBezTo>
                  <a:pt x="2889212" y="9000483"/>
                  <a:pt x="2889210" y="8998112"/>
                  <a:pt x="2886047" y="8991786"/>
                </a:cubicBezTo>
                <a:cubicBezTo>
                  <a:pt x="2867069" y="8972806"/>
                  <a:pt x="2862323" y="8982292"/>
                  <a:pt x="2850458" y="8972210"/>
                </a:cubicBezTo>
                <a:close/>
                <a:moveTo>
                  <a:pt x="1261949" y="8958783"/>
                </a:moveTo>
                <a:lnTo>
                  <a:pt x="1262372" y="8959339"/>
                </a:lnTo>
                <a:cubicBezTo>
                  <a:pt x="1264021" y="8962171"/>
                  <a:pt x="1265987" y="8966141"/>
                  <a:pt x="1268305" y="8971461"/>
                </a:cubicBezTo>
                <a:close/>
                <a:moveTo>
                  <a:pt x="1119280" y="8584360"/>
                </a:moveTo>
                <a:lnTo>
                  <a:pt x="1121074" y="8598870"/>
                </a:lnTo>
                <a:cubicBezTo>
                  <a:pt x="1122452" y="8605311"/>
                  <a:pt x="1124435" y="8612043"/>
                  <a:pt x="1126753" y="8617364"/>
                </a:cubicBezTo>
                <a:cubicBezTo>
                  <a:pt x="1132726" y="8622356"/>
                  <a:pt x="1138447" y="8629674"/>
                  <a:pt x="1143751" y="8637490"/>
                </a:cubicBezTo>
                <a:lnTo>
                  <a:pt x="1153022" y="8652268"/>
                </a:lnTo>
                <a:close/>
                <a:moveTo>
                  <a:pt x="993608" y="8563178"/>
                </a:moveTo>
                <a:lnTo>
                  <a:pt x="1001044" y="8596624"/>
                </a:lnTo>
                <a:cubicBezTo>
                  <a:pt x="1023343" y="8643507"/>
                  <a:pt x="968572" y="8547682"/>
                  <a:pt x="978638" y="8602694"/>
                </a:cubicBezTo>
                <a:cubicBezTo>
                  <a:pt x="1037416" y="8731112"/>
                  <a:pt x="1104418" y="8818810"/>
                  <a:pt x="1150966" y="8955356"/>
                </a:cubicBezTo>
                <a:cubicBezTo>
                  <a:pt x="1197725" y="8985993"/>
                  <a:pt x="1236260" y="9057346"/>
                  <a:pt x="1276850" y="9118520"/>
                </a:cubicBezTo>
                <a:cubicBezTo>
                  <a:pt x="1315387" y="9189874"/>
                  <a:pt x="1353923" y="9261231"/>
                  <a:pt x="1396570" y="9312225"/>
                </a:cubicBezTo>
                <a:cubicBezTo>
                  <a:pt x="1364095" y="9263283"/>
                  <a:pt x="1376327" y="9255160"/>
                  <a:pt x="1368209" y="9242926"/>
                </a:cubicBezTo>
                <a:cubicBezTo>
                  <a:pt x="1386500" y="9257217"/>
                  <a:pt x="1388557" y="9247036"/>
                  <a:pt x="1398731" y="9249092"/>
                </a:cubicBezTo>
                <a:cubicBezTo>
                  <a:pt x="1408364" y="9266931"/>
                  <a:pt x="1416862" y="9280566"/>
                  <a:pt x="1424824" y="9291942"/>
                </a:cubicBezTo>
                <a:lnTo>
                  <a:pt x="1437577" y="9308271"/>
                </a:lnTo>
                <a:lnTo>
                  <a:pt x="1426300" y="9285122"/>
                </a:lnTo>
                <a:cubicBezTo>
                  <a:pt x="1417705" y="9267270"/>
                  <a:pt x="1408622" y="9248446"/>
                  <a:pt x="1398241" y="9227676"/>
                </a:cubicBezTo>
                <a:lnTo>
                  <a:pt x="1399595" y="9228166"/>
                </a:lnTo>
                <a:lnTo>
                  <a:pt x="1358393" y="9155026"/>
                </a:lnTo>
                <a:cubicBezTo>
                  <a:pt x="1350428" y="9148370"/>
                  <a:pt x="1333193" y="9120430"/>
                  <a:pt x="1318568" y="9121743"/>
                </a:cubicBezTo>
                <a:cubicBezTo>
                  <a:pt x="1253680" y="8972774"/>
                  <a:pt x="1175336" y="8920834"/>
                  <a:pt x="1090468" y="8795770"/>
                </a:cubicBezTo>
                <a:cubicBezTo>
                  <a:pt x="1081232" y="8754218"/>
                  <a:pt x="1067092" y="8714482"/>
                  <a:pt x="1049606" y="8674704"/>
                </a:cubicBezTo>
                <a:close/>
                <a:moveTo>
                  <a:pt x="978416" y="8451138"/>
                </a:moveTo>
                <a:lnTo>
                  <a:pt x="1037843" y="8567380"/>
                </a:lnTo>
                <a:cubicBezTo>
                  <a:pt x="1065181" y="8615604"/>
                  <a:pt x="1093349" y="8662830"/>
                  <a:pt x="1119851" y="8712051"/>
                </a:cubicBezTo>
                <a:cubicBezTo>
                  <a:pt x="1149687" y="8757285"/>
                  <a:pt x="1179522" y="8802521"/>
                  <a:pt x="1205537" y="8846256"/>
                </a:cubicBezTo>
                <a:lnTo>
                  <a:pt x="1261949" y="8958783"/>
                </a:lnTo>
                <a:lnTo>
                  <a:pt x="1258343" y="8954042"/>
                </a:lnTo>
                <a:cubicBezTo>
                  <a:pt x="1252057" y="8949424"/>
                  <a:pt x="1255998" y="8978095"/>
                  <a:pt x="1262950" y="8994056"/>
                </a:cubicBezTo>
                <a:cubicBezTo>
                  <a:pt x="1286843" y="9014024"/>
                  <a:pt x="1306687" y="9071212"/>
                  <a:pt x="1312042" y="9048618"/>
                </a:cubicBezTo>
                <a:cubicBezTo>
                  <a:pt x="1344847" y="9106488"/>
                  <a:pt x="1362742" y="9136668"/>
                  <a:pt x="1391452" y="9183502"/>
                </a:cubicBezTo>
                <a:lnTo>
                  <a:pt x="1424497" y="9237166"/>
                </a:lnTo>
                <a:lnTo>
                  <a:pt x="1429220" y="9238874"/>
                </a:lnTo>
                <a:lnTo>
                  <a:pt x="1434265" y="9245505"/>
                </a:lnTo>
                <a:lnTo>
                  <a:pt x="1456580" y="9264154"/>
                </a:lnTo>
                <a:cubicBezTo>
                  <a:pt x="1466537" y="9272475"/>
                  <a:pt x="1476492" y="9280796"/>
                  <a:pt x="1488438" y="9290780"/>
                </a:cubicBezTo>
                <a:cubicBezTo>
                  <a:pt x="1499014" y="9326686"/>
                  <a:pt x="1532177" y="9367938"/>
                  <a:pt x="1565340" y="9409190"/>
                </a:cubicBezTo>
                <a:cubicBezTo>
                  <a:pt x="1605166" y="9442467"/>
                  <a:pt x="1630366" y="9477063"/>
                  <a:pt x="1632974" y="9506312"/>
                </a:cubicBezTo>
                <a:cubicBezTo>
                  <a:pt x="1632974" y="9506312"/>
                  <a:pt x="1632974" y="9506312"/>
                  <a:pt x="1626314" y="9514282"/>
                </a:cubicBezTo>
                <a:lnTo>
                  <a:pt x="1611659" y="9502036"/>
                </a:lnTo>
                <a:lnTo>
                  <a:pt x="1622706" y="9517170"/>
                </a:lnTo>
                <a:lnTo>
                  <a:pt x="1722140" y="9649444"/>
                </a:lnTo>
                <a:lnTo>
                  <a:pt x="1730402" y="9674248"/>
                </a:lnTo>
                <a:cubicBezTo>
                  <a:pt x="1730402" y="9674248"/>
                  <a:pt x="1730402" y="9674248"/>
                  <a:pt x="1740784" y="9674248"/>
                </a:cubicBezTo>
                <a:lnTo>
                  <a:pt x="1722140" y="9649444"/>
                </a:lnTo>
                <a:lnTo>
                  <a:pt x="1720020" y="9643092"/>
                </a:lnTo>
                <a:cubicBezTo>
                  <a:pt x="1730402" y="9632706"/>
                  <a:pt x="1740782" y="9643092"/>
                  <a:pt x="1740782" y="9653476"/>
                </a:cubicBezTo>
                <a:cubicBezTo>
                  <a:pt x="1751162" y="9653476"/>
                  <a:pt x="1751162" y="9653476"/>
                  <a:pt x="1751162" y="9653476"/>
                </a:cubicBezTo>
                <a:lnTo>
                  <a:pt x="1657852" y="9494422"/>
                </a:lnTo>
                <a:lnTo>
                  <a:pt x="1559534" y="9346986"/>
                </a:lnTo>
                <a:lnTo>
                  <a:pt x="1533182" y="9310760"/>
                </a:lnTo>
                <a:lnTo>
                  <a:pt x="1529318" y="9301674"/>
                </a:lnTo>
                <a:lnTo>
                  <a:pt x="1470966" y="9214168"/>
                </a:lnTo>
                <a:lnTo>
                  <a:pt x="1207861" y="8762176"/>
                </a:lnTo>
                <a:lnTo>
                  <a:pt x="1204783" y="8758706"/>
                </a:lnTo>
                <a:cubicBezTo>
                  <a:pt x="1197649" y="8751052"/>
                  <a:pt x="1189684" y="8744396"/>
                  <a:pt x="1182371" y="8745052"/>
                </a:cubicBezTo>
                <a:cubicBezTo>
                  <a:pt x="1133705" y="8633324"/>
                  <a:pt x="1077472" y="8576176"/>
                  <a:pt x="1016593" y="8501824"/>
                </a:cubicBezTo>
                <a:close/>
                <a:moveTo>
                  <a:pt x="490171" y="8276537"/>
                </a:moveTo>
                <a:cubicBezTo>
                  <a:pt x="531494" y="8338470"/>
                  <a:pt x="562486" y="8452023"/>
                  <a:pt x="583148" y="8524276"/>
                </a:cubicBezTo>
                <a:cubicBezTo>
                  <a:pt x="614143" y="8513955"/>
                  <a:pt x="676127" y="8637828"/>
                  <a:pt x="676129" y="8689440"/>
                </a:cubicBezTo>
                <a:cubicBezTo>
                  <a:pt x="676130" y="8692881"/>
                  <a:pt x="676129" y="8696324"/>
                  <a:pt x="676130" y="8699764"/>
                </a:cubicBezTo>
                <a:lnTo>
                  <a:pt x="686459" y="8710083"/>
                </a:lnTo>
                <a:cubicBezTo>
                  <a:pt x="686459" y="8720408"/>
                  <a:pt x="676129" y="8720408"/>
                  <a:pt x="676129" y="8720408"/>
                </a:cubicBezTo>
                <a:lnTo>
                  <a:pt x="670654" y="8717283"/>
                </a:lnTo>
                <a:lnTo>
                  <a:pt x="665797" y="8710086"/>
                </a:lnTo>
                <a:cubicBezTo>
                  <a:pt x="665797" y="8710086"/>
                  <a:pt x="665798" y="8712666"/>
                  <a:pt x="667090" y="8715248"/>
                </a:cubicBezTo>
                <a:lnTo>
                  <a:pt x="670654" y="8717283"/>
                </a:lnTo>
                <a:lnTo>
                  <a:pt x="689203" y="8744763"/>
                </a:lnTo>
                <a:cubicBezTo>
                  <a:pt x="712933" y="8777182"/>
                  <a:pt x="738116" y="8808152"/>
                  <a:pt x="769109" y="8885571"/>
                </a:cubicBezTo>
                <a:cubicBezTo>
                  <a:pt x="769103" y="8895892"/>
                  <a:pt x="779438" y="8895892"/>
                  <a:pt x="779438" y="8906216"/>
                </a:cubicBezTo>
                <a:cubicBezTo>
                  <a:pt x="779438" y="8916540"/>
                  <a:pt x="789766" y="8916537"/>
                  <a:pt x="789766" y="8916537"/>
                </a:cubicBezTo>
                <a:cubicBezTo>
                  <a:pt x="789769" y="8937183"/>
                  <a:pt x="789769" y="8937183"/>
                  <a:pt x="779437" y="8937183"/>
                </a:cubicBezTo>
                <a:cubicBezTo>
                  <a:pt x="789769" y="8947508"/>
                  <a:pt x="810430" y="8988798"/>
                  <a:pt x="820763" y="8988798"/>
                </a:cubicBezTo>
                <a:cubicBezTo>
                  <a:pt x="872417" y="9122992"/>
                  <a:pt x="986057" y="9267507"/>
                  <a:pt x="1027381" y="9401702"/>
                </a:cubicBezTo>
                <a:lnTo>
                  <a:pt x="1017050" y="9387624"/>
                </a:lnTo>
                <a:lnTo>
                  <a:pt x="1017052" y="9381058"/>
                </a:lnTo>
                <a:lnTo>
                  <a:pt x="1006720" y="9370732"/>
                </a:lnTo>
                <a:cubicBezTo>
                  <a:pt x="1006720" y="9375896"/>
                  <a:pt x="1009303" y="9378476"/>
                  <a:pt x="1013176" y="9382348"/>
                </a:cubicBezTo>
                <a:lnTo>
                  <a:pt x="1017050" y="9387624"/>
                </a:lnTo>
                <a:lnTo>
                  <a:pt x="1017052" y="9391383"/>
                </a:lnTo>
                <a:cubicBezTo>
                  <a:pt x="1027381" y="9401702"/>
                  <a:pt x="1027381" y="9401702"/>
                  <a:pt x="1027381" y="9412026"/>
                </a:cubicBezTo>
                <a:lnTo>
                  <a:pt x="1017050" y="9412023"/>
                </a:lnTo>
                <a:lnTo>
                  <a:pt x="1008526" y="9402288"/>
                </a:lnTo>
                <a:lnTo>
                  <a:pt x="1006721" y="9391380"/>
                </a:lnTo>
                <a:cubicBezTo>
                  <a:pt x="1006721" y="9396542"/>
                  <a:pt x="1006720" y="9399122"/>
                  <a:pt x="1008011" y="9401702"/>
                </a:cubicBezTo>
                <a:lnTo>
                  <a:pt x="1008526" y="9402288"/>
                </a:lnTo>
                <a:lnTo>
                  <a:pt x="1010108" y="9411862"/>
                </a:lnTo>
                <a:cubicBezTo>
                  <a:pt x="1016405" y="9436542"/>
                  <a:pt x="1029964" y="9471380"/>
                  <a:pt x="1037713" y="9494604"/>
                </a:cubicBezTo>
                <a:lnTo>
                  <a:pt x="1037713" y="9484281"/>
                </a:lnTo>
                <a:cubicBezTo>
                  <a:pt x="1037713" y="9484281"/>
                  <a:pt x="1048043" y="9494606"/>
                  <a:pt x="1048045" y="9504932"/>
                </a:cubicBezTo>
                <a:lnTo>
                  <a:pt x="1058374" y="9515253"/>
                </a:lnTo>
                <a:cubicBezTo>
                  <a:pt x="1097114" y="9592671"/>
                  <a:pt x="1141667" y="9658476"/>
                  <a:pt x="1192031" y="9708318"/>
                </a:cubicBezTo>
                <a:lnTo>
                  <a:pt x="1234499" y="9744334"/>
                </a:lnTo>
                <a:lnTo>
                  <a:pt x="1235294" y="9747512"/>
                </a:lnTo>
                <a:cubicBezTo>
                  <a:pt x="1236584" y="9750092"/>
                  <a:pt x="1239166" y="9752673"/>
                  <a:pt x="1244333" y="9752674"/>
                </a:cubicBezTo>
                <a:lnTo>
                  <a:pt x="1254664" y="9762996"/>
                </a:lnTo>
                <a:cubicBezTo>
                  <a:pt x="1264996" y="9752672"/>
                  <a:pt x="1285657" y="9783639"/>
                  <a:pt x="1306319" y="9814608"/>
                </a:cubicBezTo>
                <a:cubicBezTo>
                  <a:pt x="1295989" y="9824932"/>
                  <a:pt x="1285657" y="9804284"/>
                  <a:pt x="1285657" y="9804284"/>
                </a:cubicBezTo>
                <a:lnTo>
                  <a:pt x="1285658" y="9814605"/>
                </a:lnTo>
                <a:lnTo>
                  <a:pt x="1285658" y="9824930"/>
                </a:lnTo>
                <a:lnTo>
                  <a:pt x="1275326" y="9814608"/>
                </a:lnTo>
                <a:cubicBezTo>
                  <a:pt x="1295987" y="9845578"/>
                  <a:pt x="1285658" y="9845577"/>
                  <a:pt x="1316651" y="9886866"/>
                </a:cubicBezTo>
                <a:lnTo>
                  <a:pt x="1316650" y="9876544"/>
                </a:lnTo>
                <a:lnTo>
                  <a:pt x="1306318" y="9866220"/>
                </a:lnTo>
                <a:lnTo>
                  <a:pt x="1306319" y="9855898"/>
                </a:lnTo>
                <a:cubicBezTo>
                  <a:pt x="1316650" y="9855898"/>
                  <a:pt x="1326980" y="9866220"/>
                  <a:pt x="1326982" y="9876542"/>
                </a:cubicBezTo>
                <a:lnTo>
                  <a:pt x="1337312" y="9886866"/>
                </a:lnTo>
                <a:cubicBezTo>
                  <a:pt x="1357973" y="9886864"/>
                  <a:pt x="1388966" y="9917835"/>
                  <a:pt x="1430291" y="9959126"/>
                </a:cubicBezTo>
                <a:cubicBezTo>
                  <a:pt x="1461284" y="10000414"/>
                  <a:pt x="1492277" y="10052030"/>
                  <a:pt x="1502608" y="10082998"/>
                </a:cubicBezTo>
                <a:lnTo>
                  <a:pt x="1512938" y="10082996"/>
                </a:lnTo>
                <a:cubicBezTo>
                  <a:pt x="1512938" y="10082996"/>
                  <a:pt x="1523270" y="10093316"/>
                  <a:pt x="1523272" y="10103638"/>
                </a:cubicBezTo>
                <a:lnTo>
                  <a:pt x="1533602" y="10103642"/>
                </a:lnTo>
                <a:lnTo>
                  <a:pt x="1533600" y="10113968"/>
                </a:lnTo>
                <a:cubicBezTo>
                  <a:pt x="1554262" y="10144932"/>
                  <a:pt x="1564594" y="10134608"/>
                  <a:pt x="1585256" y="10175902"/>
                </a:cubicBezTo>
                <a:cubicBezTo>
                  <a:pt x="1585256" y="10196548"/>
                  <a:pt x="1564594" y="10165578"/>
                  <a:pt x="1554262" y="10165578"/>
                </a:cubicBezTo>
                <a:lnTo>
                  <a:pt x="1554263" y="10175902"/>
                </a:lnTo>
                <a:cubicBezTo>
                  <a:pt x="1554262" y="10186224"/>
                  <a:pt x="1543931" y="10175902"/>
                  <a:pt x="1543931" y="10165578"/>
                </a:cubicBezTo>
                <a:lnTo>
                  <a:pt x="1533600" y="10165576"/>
                </a:lnTo>
                <a:cubicBezTo>
                  <a:pt x="1554263" y="10196548"/>
                  <a:pt x="1585254" y="10227514"/>
                  <a:pt x="1605917" y="10248159"/>
                </a:cubicBezTo>
                <a:lnTo>
                  <a:pt x="1626580" y="10227514"/>
                </a:lnTo>
                <a:lnTo>
                  <a:pt x="1705960" y="10287000"/>
                </a:lnTo>
                <a:lnTo>
                  <a:pt x="1582592" y="10287000"/>
                </a:lnTo>
                <a:lnTo>
                  <a:pt x="1543931" y="10237834"/>
                </a:lnTo>
                <a:cubicBezTo>
                  <a:pt x="1505190" y="10188802"/>
                  <a:pt x="1466448" y="10139770"/>
                  <a:pt x="1430290" y="10093320"/>
                </a:cubicBezTo>
                <a:cubicBezTo>
                  <a:pt x="1388968" y="10052031"/>
                  <a:pt x="1326980" y="9979772"/>
                  <a:pt x="1275326" y="9897192"/>
                </a:cubicBezTo>
                <a:cubicBezTo>
                  <a:pt x="1213340" y="9824930"/>
                  <a:pt x="1172015" y="9742350"/>
                  <a:pt x="1151353" y="9690735"/>
                </a:cubicBezTo>
                <a:cubicBezTo>
                  <a:pt x="1110031" y="9639123"/>
                  <a:pt x="1068707" y="9577190"/>
                  <a:pt x="1048043" y="9525574"/>
                </a:cubicBezTo>
                <a:lnTo>
                  <a:pt x="1037713" y="9515253"/>
                </a:lnTo>
                <a:cubicBezTo>
                  <a:pt x="1027381" y="9504928"/>
                  <a:pt x="1027381" y="9504928"/>
                  <a:pt x="1027381" y="9494606"/>
                </a:cubicBezTo>
                <a:cubicBezTo>
                  <a:pt x="924071" y="9350090"/>
                  <a:pt x="872417" y="9226216"/>
                  <a:pt x="800101" y="9071380"/>
                </a:cubicBezTo>
                <a:lnTo>
                  <a:pt x="769108" y="9102346"/>
                </a:lnTo>
                <a:cubicBezTo>
                  <a:pt x="748444" y="9092025"/>
                  <a:pt x="738113" y="9071378"/>
                  <a:pt x="717451" y="9050732"/>
                </a:cubicBezTo>
                <a:cubicBezTo>
                  <a:pt x="727783" y="9061056"/>
                  <a:pt x="727783" y="9071378"/>
                  <a:pt x="727783" y="9071378"/>
                </a:cubicBezTo>
                <a:cubicBezTo>
                  <a:pt x="738113" y="9081700"/>
                  <a:pt x="738113" y="9081700"/>
                  <a:pt x="738113" y="9092025"/>
                </a:cubicBezTo>
                <a:lnTo>
                  <a:pt x="727783" y="9081700"/>
                </a:lnTo>
                <a:cubicBezTo>
                  <a:pt x="717451" y="9071380"/>
                  <a:pt x="717451" y="9061056"/>
                  <a:pt x="717451" y="9061056"/>
                </a:cubicBezTo>
                <a:lnTo>
                  <a:pt x="707120" y="9050734"/>
                </a:lnTo>
                <a:cubicBezTo>
                  <a:pt x="696790" y="9030088"/>
                  <a:pt x="686458" y="9009442"/>
                  <a:pt x="676127" y="8999120"/>
                </a:cubicBezTo>
                <a:lnTo>
                  <a:pt x="676127" y="8988798"/>
                </a:lnTo>
                <a:lnTo>
                  <a:pt x="676127" y="8978474"/>
                </a:lnTo>
                <a:lnTo>
                  <a:pt x="683875" y="8978474"/>
                </a:lnTo>
                <a:lnTo>
                  <a:pt x="686458" y="8988795"/>
                </a:lnTo>
                <a:lnTo>
                  <a:pt x="686458" y="8978476"/>
                </a:lnTo>
                <a:lnTo>
                  <a:pt x="683875" y="8978474"/>
                </a:lnTo>
                <a:lnTo>
                  <a:pt x="681293" y="8968152"/>
                </a:lnTo>
                <a:cubicBezTo>
                  <a:pt x="681292" y="8962992"/>
                  <a:pt x="681292" y="8957829"/>
                  <a:pt x="676127" y="8947508"/>
                </a:cubicBezTo>
                <a:cubicBezTo>
                  <a:pt x="686458" y="8916540"/>
                  <a:pt x="707120" y="8978474"/>
                  <a:pt x="727783" y="8978476"/>
                </a:cubicBezTo>
                <a:cubicBezTo>
                  <a:pt x="707122" y="8926862"/>
                  <a:pt x="717451" y="8916540"/>
                  <a:pt x="707120" y="8895896"/>
                </a:cubicBezTo>
                <a:lnTo>
                  <a:pt x="717451" y="8885571"/>
                </a:lnTo>
                <a:lnTo>
                  <a:pt x="707120" y="8885571"/>
                </a:lnTo>
                <a:lnTo>
                  <a:pt x="707120" y="8875250"/>
                </a:lnTo>
                <a:cubicBezTo>
                  <a:pt x="696791" y="8864928"/>
                  <a:pt x="696791" y="8864928"/>
                  <a:pt x="707122" y="8864925"/>
                </a:cubicBezTo>
                <a:cubicBezTo>
                  <a:pt x="707122" y="8861484"/>
                  <a:pt x="707122" y="8858044"/>
                  <a:pt x="707123" y="8854604"/>
                </a:cubicBezTo>
                <a:cubicBezTo>
                  <a:pt x="665801" y="8782344"/>
                  <a:pt x="624473" y="8720408"/>
                  <a:pt x="645137" y="8699764"/>
                </a:cubicBezTo>
                <a:lnTo>
                  <a:pt x="655465" y="8699762"/>
                </a:lnTo>
                <a:cubicBezTo>
                  <a:pt x="645137" y="8699764"/>
                  <a:pt x="645136" y="8689440"/>
                  <a:pt x="645136" y="8689440"/>
                </a:cubicBezTo>
                <a:cubicBezTo>
                  <a:pt x="634807" y="8689443"/>
                  <a:pt x="634804" y="8668796"/>
                  <a:pt x="624473" y="8658474"/>
                </a:cubicBezTo>
                <a:cubicBezTo>
                  <a:pt x="624472" y="8648150"/>
                  <a:pt x="624472" y="8648150"/>
                  <a:pt x="634804" y="8648150"/>
                </a:cubicBezTo>
                <a:cubicBezTo>
                  <a:pt x="603811" y="8637828"/>
                  <a:pt x="572818" y="8575892"/>
                  <a:pt x="541826" y="8493312"/>
                </a:cubicBezTo>
                <a:cubicBezTo>
                  <a:pt x="510832" y="8410731"/>
                  <a:pt x="500500" y="8328149"/>
                  <a:pt x="490171" y="8276537"/>
                </a:cubicBezTo>
                <a:close/>
                <a:moveTo>
                  <a:pt x="806632" y="8255612"/>
                </a:moveTo>
                <a:lnTo>
                  <a:pt x="850907" y="8343801"/>
                </a:lnTo>
                <a:cubicBezTo>
                  <a:pt x="869095" y="8411044"/>
                  <a:pt x="903518" y="8502760"/>
                  <a:pt x="935992" y="8551696"/>
                </a:cubicBezTo>
                <a:cubicBezTo>
                  <a:pt x="936073" y="8511982"/>
                  <a:pt x="954359" y="8529584"/>
                  <a:pt x="969526" y="8533143"/>
                </a:cubicBezTo>
                <a:lnTo>
                  <a:pt x="976687" y="8531121"/>
                </a:lnTo>
                <a:lnTo>
                  <a:pt x="917057" y="8420546"/>
                </a:lnTo>
                <a:cubicBezTo>
                  <a:pt x="892441" y="8373114"/>
                  <a:pt x="867602" y="8321903"/>
                  <a:pt x="844099" y="8265042"/>
                </a:cubicBezTo>
                <a:cubicBezTo>
                  <a:pt x="840083" y="8281989"/>
                  <a:pt x="820424" y="8263022"/>
                  <a:pt x="808037" y="8255841"/>
                </a:cubicBezTo>
                <a:close/>
                <a:moveTo>
                  <a:pt x="2503470" y="8056143"/>
                </a:moveTo>
                <a:lnTo>
                  <a:pt x="2519093" y="8080730"/>
                </a:lnTo>
                <a:cubicBezTo>
                  <a:pt x="2512766" y="8074404"/>
                  <a:pt x="2506439" y="8064915"/>
                  <a:pt x="2503277" y="8057009"/>
                </a:cubicBezTo>
                <a:cubicBezTo>
                  <a:pt x="2503342" y="8056721"/>
                  <a:pt x="2503406" y="8056431"/>
                  <a:pt x="2503470" y="8056143"/>
                </a:cubicBezTo>
                <a:close/>
                <a:moveTo>
                  <a:pt x="764668" y="8009342"/>
                </a:moveTo>
                <a:lnTo>
                  <a:pt x="763417" y="8021661"/>
                </a:lnTo>
                <a:cubicBezTo>
                  <a:pt x="796582" y="8062913"/>
                  <a:pt x="800495" y="8106791"/>
                  <a:pt x="834965" y="8162667"/>
                </a:cubicBezTo>
                <a:cubicBezTo>
                  <a:pt x="834830" y="8243760"/>
                  <a:pt x="875959" y="8291669"/>
                  <a:pt x="931577" y="8419358"/>
                </a:cubicBezTo>
                <a:cubicBezTo>
                  <a:pt x="938237" y="8411388"/>
                  <a:pt x="943885" y="8412724"/>
                  <a:pt x="948700" y="8415056"/>
                </a:cubicBezTo>
                <a:lnTo>
                  <a:pt x="953120" y="8415668"/>
                </a:lnTo>
                <a:lnTo>
                  <a:pt x="913409" y="8298012"/>
                </a:lnTo>
                <a:cubicBezTo>
                  <a:pt x="878441" y="8218455"/>
                  <a:pt x="830095" y="8138715"/>
                  <a:pt x="780862" y="8043854"/>
                </a:cubicBezTo>
                <a:close/>
                <a:moveTo>
                  <a:pt x="2215406" y="7954197"/>
                </a:moveTo>
                <a:cubicBezTo>
                  <a:pt x="2215409" y="7966851"/>
                  <a:pt x="2215409" y="7966851"/>
                  <a:pt x="2228060" y="7966851"/>
                </a:cubicBezTo>
                <a:cubicBezTo>
                  <a:pt x="2215408" y="7979505"/>
                  <a:pt x="2202754" y="7966848"/>
                  <a:pt x="2215406" y="7954197"/>
                </a:cubicBezTo>
                <a:close/>
                <a:moveTo>
                  <a:pt x="3442472" y="7922889"/>
                </a:moveTo>
                <a:lnTo>
                  <a:pt x="3452306" y="7931229"/>
                </a:lnTo>
                <a:cubicBezTo>
                  <a:pt x="3447140" y="7931228"/>
                  <a:pt x="3444560" y="7928648"/>
                  <a:pt x="3443267" y="7926066"/>
                </a:cubicBezTo>
                <a:close/>
                <a:moveTo>
                  <a:pt x="633680" y="7810980"/>
                </a:moveTo>
                <a:lnTo>
                  <a:pt x="657178" y="7880034"/>
                </a:lnTo>
                <a:lnTo>
                  <a:pt x="662339" y="7894485"/>
                </a:lnTo>
                <a:lnTo>
                  <a:pt x="663355" y="7877766"/>
                </a:lnTo>
                <a:lnTo>
                  <a:pt x="662722" y="7877663"/>
                </a:lnTo>
                <a:close/>
                <a:moveTo>
                  <a:pt x="2312033" y="7793150"/>
                </a:moveTo>
                <a:lnTo>
                  <a:pt x="2329289" y="7802352"/>
                </a:lnTo>
                <a:cubicBezTo>
                  <a:pt x="2316636" y="7802355"/>
                  <a:pt x="2329290" y="7815009"/>
                  <a:pt x="2329290" y="7827662"/>
                </a:cubicBezTo>
                <a:lnTo>
                  <a:pt x="2316635" y="7815006"/>
                </a:lnTo>
                <a:lnTo>
                  <a:pt x="2316636" y="7802355"/>
                </a:lnTo>
                <a:close/>
                <a:moveTo>
                  <a:pt x="2296450" y="7769516"/>
                </a:moveTo>
                <a:lnTo>
                  <a:pt x="2303980" y="7777047"/>
                </a:lnTo>
                <a:lnTo>
                  <a:pt x="2312033" y="7793150"/>
                </a:lnTo>
                <a:lnTo>
                  <a:pt x="2308530" y="7791284"/>
                </a:lnTo>
                <a:close/>
                <a:moveTo>
                  <a:pt x="2276478" y="7726433"/>
                </a:moveTo>
                <a:lnTo>
                  <a:pt x="2286584" y="7751738"/>
                </a:lnTo>
                <a:lnTo>
                  <a:pt x="2296450" y="7769516"/>
                </a:lnTo>
                <a:lnTo>
                  <a:pt x="2291328" y="7764395"/>
                </a:lnTo>
                <a:cubicBezTo>
                  <a:pt x="2291328" y="7751738"/>
                  <a:pt x="2278673" y="7739090"/>
                  <a:pt x="2266022" y="7726434"/>
                </a:cubicBezTo>
                <a:close/>
                <a:moveTo>
                  <a:pt x="2268472" y="7706363"/>
                </a:moveTo>
                <a:lnTo>
                  <a:pt x="2278674" y="7726434"/>
                </a:lnTo>
                <a:lnTo>
                  <a:pt x="2276478" y="7726433"/>
                </a:lnTo>
                <a:close/>
                <a:moveTo>
                  <a:pt x="3206446" y="7625214"/>
                </a:moveTo>
                <a:lnTo>
                  <a:pt x="3235355" y="7673157"/>
                </a:lnTo>
                <a:cubicBezTo>
                  <a:pt x="3235355" y="7683482"/>
                  <a:pt x="3235355" y="7683482"/>
                  <a:pt x="3245688" y="7693805"/>
                </a:cubicBezTo>
                <a:cubicBezTo>
                  <a:pt x="3245688" y="7704126"/>
                  <a:pt x="3256018" y="7704129"/>
                  <a:pt x="3256018" y="7704129"/>
                </a:cubicBezTo>
                <a:cubicBezTo>
                  <a:pt x="3276682" y="7755744"/>
                  <a:pt x="3318005" y="7817678"/>
                  <a:pt x="3359327" y="7869293"/>
                </a:cubicBezTo>
                <a:cubicBezTo>
                  <a:pt x="3379990" y="7920902"/>
                  <a:pt x="3421314" y="8003487"/>
                  <a:pt x="3483299" y="8075745"/>
                </a:cubicBezTo>
                <a:cubicBezTo>
                  <a:pt x="3534956" y="8158326"/>
                  <a:pt x="3596940" y="8230581"/>
                  <a:pt x="3638266" y="8271875"/>
                </a:cubicBezTo>
                <a:lnTo>
                  <a:pt x="3778586" y="8450318"/>
                </a:lnTo>
                <a:lnTo>
                  <a:pt x="3799856" y="8410686"/>
                </a:lnTo>
                <a:lnTo>
                  <a:pt x="3796932" y="8407347"/>
                </a:lnTo>
                <a:lnTo>
                  <a:pt x="3739514" y="8350320"/>
                </a:lnTo>
                <a:cubicBezTo>
                  <a:pt x="3718596" y="8331752"/>
                  <a:pt x="3703464" y="8307914"/>
                  <a:pt x="3695316" y="8279910"/>
                </a:cubicBezTo>
                <a:cubicBezTo>
                  <a:pt x="3694896" y="8262531"/>
                  <a:pt x="3694476" y="8245152"/>
                  <a:pt x="3694056" y="8227773"/>
                </a:cubicBezTo>
                <a:lnTo>
                  <a:pt x="3682170" y="8203487"/>
                </a:lnTo>
                <a:cubicBezTo>
                  <a:pt x="3669258" y="8181552"/>
                  <a:pt x="3653760" y="8158323"/>
                  <a:pt x="3638266" y="8137679"/>
                </a:cubicBezTo>
                <a:cubicBezTo>
                  <a:pt x="3596942" y="8096387"/>
                  <a:pt x="3565948" y="8065419"/>
                  <a:pt x="3545285" y="8065419"/>
                </a:cubicBezTo>
                <a:cubicBezTo>
                  <a:pt x="3545285" y="8055099"/>
                  <a:pt x="3534954" y="8055099"/>
                  <a:pt x="3534954" y="8055099"/>
                </a:cubicBezTo>
                <a:cubicBezTo>
                  <a:pt x="3534956" y="8044778"/>
                  <a:pt x="3524626" y="8034453"/>
                  <a:pt x="3514292" y="8034456"/>
                </a:cubicBezTo>
                <a:lnTo>
                  <a:pt x="3514294" y="8044778"/>
                </a:lnTo>
                <a:lnTo>
                  <a:pt x="3524627" y="8055099"/>
                </a:lnTo>
                <a:lnTo>
                  <a:pt x="3524626" y="8065421"/>
                </a:lnTo>
                <a:cubicBezTo>
                  <a:pt x="3493634" y="8024127"/>
                  <a:pt x="3503962" y="8024130"/>
                  <a:pt x="3483299" y="7993160"/>
                </a:cubicBezTo>
                <a:lnTo>
                  <a:pt x="3493632" y="8003487"/>
                </a:lnTo>
                <a:lnTo>
                  <a:pt x="3493634" y="7993163"/>
                </a:lnTo>
                <a:lnTo>
                  <a:pt x="3493632" y="7982841"/>
                </a:lnTo>
                <a:cubicBezTo>
                  <a:pt x="3493632" y="7982841"/>
                  <a:pt x="3503962" y="8003487"/>
                  <a:pt x="3514292" y="7993163"/>
                </a:cubicBezTo>
                <a:cubicBezTo>
                  <a:pt x="3493632" y="7962194"/>
                  <a:pt x="3472968" y="7931226"/>
                  <a:pt x="3462640" y="7941551"/>
                </a:cubicBezTo>
                <a:cubicBezTo>
                  <a:pt x="3462640" y="7941551"/>
                  <a:pt x="3462640" y="7931229"/>
                  <a:pt x="3452306" y="7931229"/>
                </a:cubicBezTo>
                <a:lnTo>
                  <a:pt x="3452306" y="7920905"/>
                </a:lnTo>
                <a:lnTo>
                  <a:pt x="3452306" y="7910582"/>
                </a:lnTo>
                <a:lnTo>
                  <a:pt x="3441976" y="7920905"/>
                </a:lnTo>
                <a:cubicBezTo>
                  <a:pt x="3442140" y="7921568"/>
                  <a:pt x="3442308" y="7922228"/>
                  <a:pt x="3442472" y="7922889"/>
                </a:cubicBezTo>
                <a:lnTo>
                  <a:pt x="3400006" y="7886874"/>
                </a:lnTo>
                <a:cubicBezTo>
                  <a:pt x="3349642" y="7837032"/>
                  <a:pt x="3305090" y="7771226"/>
                  <a:pt x="3266348" y="7693805"/>
                </a:cubicBezTo>
                <a:cubicBezTo>
                  <a:pt x="3266348" y="7693805"/>
                  <a:pt x="3266348" y="7683482"/>
                  <a:pt x="3256018" y="7683485"/>
                </a:cubicBezTo>
                <a:cubicBezTo>
                  <a:pt x="3256018" y="7673160"/>
                  <a:pt x="3245690" y="7662839"/>
                  <a:pt x="3245690" y="7662839"/>
                </a:cubicBezTo>
                <a:lnTo>
                  <a:pt x="3245688" y="7673162"/>
                </a:lnTo>
                <a:lnTo>
                  <a:pt x="3233204" y="7637403"/>
                </a:lnTo>
                <a:close/>
                <a:moveTo>
                  <a:pt x="3217256" y="7536666"/>
                </a:moveTo>
                <a:lnTo>
                  <a:pt x="3221402" y="7555992"/>
                </a:lnTo>
                <a:lnTo>
                  <a:pt x="3225024" y="7559613"/>
                </a:lnTo>
                <a:lnTo>
                  <a:pt x="3225026" y="7566182"/>
                </a:lnTo>
                <a:lnTo>
                  <a:pt x="3222992" y="7563411"/>
                </a:lnTo>
                <a:lnTo>
                  <a:pt x="3228820" y="7590581"/>
                </a:lnTo>
                <a:lnTo>
                  <a:pt x="3235356" y="7590581"/>
                </a:lnTo>
                <a:cubicBezTo>
                  <a:pt x="3235356" y="7580259"/>
                  <a:pt x="3235356" y="7580259"/>
                  <a:pt x="3225026" y="7569936"/>
                </a:cubicBezTo>
                <a:lnTo>
                  <a:pt x="3225026" y="7566182"/>
                </a:lnTo>
                <a:lnTo>
                  <a:pt x="3235356" y="7580259"/>
                </a:lnTo>
                <a:close/>
                <a:moveTo>
                  <a:pt x="576853" y="7500311"/>
                </a:moveTo>
                <a:lnTo>
                  <a:pt x="576661" y="7505700"/>
                </a:lnTo>
                <a:lnTo>
                  <a:pt x="577664" y="7506488"/>
                </a:lnTo>
                <a:lnTo>
                  <a:pt x="580756" y="7503573"/>
                </a:lnTo>
                <a:close/>
                <a:moveTo>
                  <a:pt x="3058964" y="7357428"/>
                </a:moveTo>
                <a:lnTo>
                  <a:pt x="3110093" y="7465419"/>
                </a:lnTo>
                <a:lnTo>
                  <a:pt x="3147628" y="7527669"/>
                </a:lnTo>
                <a:close/>
                <a:moveTo>
                  <a:pt x="1935281" y="7216802"/>
                </a:moveTo>
                <a:lnTo>
                  <a:pt x="1937030" y="7220294"/>
                </a:lnTo>
                <a:lnTo>
                  <a:pt x="1937028" y="7232948"/>
                </a:lnTo>
                <a:lnTo>
                  <a:pt x="1937028" y="7245597"/>
                </a:lnTo>
                <a:cubicBezTo>
                  <a:pt x="1936446" y="7235999"/>
                  <a:pt x="1935863" y="7226400"/>
                  <a:pt x="1935281" y="7216802"/>
                </a:cubicBezTo>
                <a:close/>
                <a:moveTo>
                  <a:pt x="2891850" y="7157030"/>
                </a:moveTo>
                <a:lnTo>
                  <a:pt x="2894432" y="7157030"/>
                </a:lnTo>
                <a:cubicBezTo>
                  <a:pt x="2894430" y="7160471"/>
                  <a:pt x="2894430" y="7163912"/>
                  <a:pt x="2894429" y="7167353"/>
                </a:cubicBezTo>
                <a:close/>
                <a:moveTo>
                  <a:pt x="404158" y="7137999"/>
                </a:moveTo>
                <a:lnTo>
                  <a:pt x="401374" y="7139007"/>
                </a:lnTo>
                <a:cubicBezTo>
                  <a:pt x="401072" y="7144677"/>
                  <a:pt x="403046" y="7156478"/>
                  <a:pt x="408661" y="7178088"/>
                </a:cubicBezTo>
                <a:lnTo>
                  <a:pt x="412363" y="7181183"/>
                </a:lnTo>
                <a:close/>
                <a:moveTo>
                  <a:pt x="2918046" y="7071500"/>
                </a:moveTo>
                <a:lnTo>
                  <a:pt x="2915096" y="7074452"/>
                </a:lnTo>
                <a:cubicBezTo>
                  <a:pt x="2925426" y="7095093"/>
                  <a:pt x="2915093" y="7105416"/>
                  <a:pt x="2935756" y="7157030"/>
                </a:cubicBezTo>
                <a:cubicBezTo>
                  <a:pt x="2915093" y="7157027"/>
                  <a:pt x="2894432" y="7095093"/>
                  <a:pt x="2884102" y="7126059"/>
                </a:cubicBezTo>
                <a:cubicBezTo>
                  <a:pt x="2889268" y="7136382"/>
                  <a:pt x="2889268" y="7141548"/>
                  <a:pt x="2889268" y="7146705"/>
                </a:cubicBezTo>
                <a:lnTo>
                  <a:pt x="2891850" y="7157030"/>
                </a:lnTo>
                <a:lnTo>
                  <a:pt x="2884104" y="7157030"/>
                </a:lnTo>
                <a:lnTo>
                  <a:pt x="2884104" y="7167354"/>
                </a:lnTo>
                <a:lnTo>
                  <a:pt x="2884104" y="7177674"/>
                </a:lnTo>
                <a:cubicBezTo>
                  <a:pt x="2894432" y="7187996"/>
                  <a:pt x="2904764" y="7208642"/>
                  <a:pt x="2915096" y="7229289"/>
                </a:cubicBezTo>
                <a:lnTo>
                  <a:pt x="2925425" y="7239612"/>
                </a:lnTo>
                <a:cubicBezTo>
                  <a:pt x="2925425" y="7239612"/>
                  <a:pt x="2925425" y="7249932"/>
                  <a:pt x="2935756" y="7260254"/>
                </a:cubicBezTo>
                <a:cubicBezTo>
                  <a:pt x="2935756" y="7260254"/>
                  <a:pt x="2935757" y="7270577"/>
                  <a:pt x="2946089" y="7270578"/>
                </a:cubicBezTo>
                <a:cubicBezTo>
                  <a:pt x="2946089" y="7260257"/>
                  <a:pt x="2946089" y="7260257"/>
                  <a:pt x="2935752" y="7249928"/>
                </a:cubicBezTo>
                <a:cubicBezTo>
                  <a:pt x="2935752" y="7249928"/>
                  <a:pt x="2935756" y="7239608"/>
                  <a:pt x="2925425" y="7229289"/>
                </a:cubicBezTo>
                <a:cubicBezTo>
                  <a:pt x="2946086" y="7249932"/>
                  <a:pt x="2956418" y="7270577"/>
                  <a:pt x="2977079" y="7280901"/>
                </a:cubicBezTo>
                <a:cubicBezTo>
                  <a:pt x="2982244" y="7275741"/>
                  <a:pt x="2982248" y="7265417"/>
                  <a:pt x="2984831" y="7257674"/>
                </a:cubicBezTo>
                <a:lnTo>
                  <a:pt x="3003734" y="7251377"/>
                </a:lnTo>
                <a:lnTo>
                  <a:pt x="2942093" y="7133019"/>
                </a:lnTo>
                <a:close/>
                <a:moveTo>
                  <a:pt x="2915093" y="7063944"/>
                </a:moveTo>
                <a:lnTo>
                  <a:pt x="2915093" y="7064126"/>
                </a:lnTo>
                <a:lnTo>
                  <a:pt x="2915164" y="7064126"/>
                </a:lnTo>
                <a:cubicBezTo>
                  <a:pt x="2915140" y="7064067"/>
                  <a:pt x="2915117" y="7064004"/>
                  <a:pt x="2915093" y="7063944"/>
                </a:cubicBezTo>
                <a:close/>
                <a:moveTo>
                  <a:pt x="2849382" y="6895821"/>
                </a:moveTo>
                <a:lnTo>
                  <a:pt x="2848265" y="6901058"/>
                </a:lnTo>
                <a:cubicBezTo>
                  <a:pt x="2849880" y="6910896"/>
                  <a:pt x="2854398" y="6922835"/>
                  <a:pt x="2860859" y="6936381"/>
                </a:cubicBezTo>
                <a:lnTo>
                  <a:pt x="2875322" y="6962196"/>
                </a:lnTo>
                <a:close/>
                <a:moveTo>
                  <a:pt x="385241" y="6674598"/>
                </a:moveTo>
                <a:lnTo>
                  <a:pt x="385633" y="6679001"/>
                </a:lnTo>
                <a:cubicBezTo>
                  <a:pt x="387103" y="6695453"/>
                  <a:pt x="388735" y="6713736"/>
                  <a:pt x="390691" y="6735674"/>
                </a:cubicBezTo>
                <a:cubicBezTo>
                  <a:pt x="456884" y="6899270"/>
                  <a:pt x="457918" y="7076084"/>
                  <a:pt x="520061" y="7276901"/>
                </a:cubicBezTo>
                <a:cubicBezTo>
                  <a:pt x="513403" y="7284867"/>
                  <a:pt x="523978" y="7320776"/>
                  <a:pt x="526588" y="7350027"/>
                </a:cubicBezTo>
                <a:cubicBezTo>
                  <a:pt x="541213" y="7348715"/>
                  <a:pt x="546431" y="7407216"/>
                  <a:pt x="553093" y="7399248"/>
                </a:cubicBezTo>
                <a:cubicBezTo>
                  <a:pt x="557144" y="7362027"/>
                  <a:pt x="537298" y="7304837"/>
                  <a:pt x="566546" y="7302215"/>
                </a:cubicBezTo>
                <a:cubicBezTo>
                  <a:pt x="606235" y="7416590"/>
                  <a:pt x="611455" y="7475093"/>
                  <a:pt x="616675" y="7533593"/>
                </a:cubicBezTo>
                <a:cubicBezTo>
                  <a:pt x="617654" y="7544562"/>
                  <a:pt x="616568" y="7547885"/>
                  <a:pt x="614161" y="7546719"/>
                </a:cubicBezTo>
                <a:lnTo>
                  <a:pt x="609307" y="7540304"/>
                </a:lnTo>
                <a:lnTo>
                  <a:pt x="620531" y="7570017"/>
                </a:lnTo>
                <a:cubicBezTo>
                  <a:pt x="629965" y="7593128"/>
                  <a:pt x="639236" y="7614408"/>
                  <a:pt x="648503" y="7635690"/>
                </a:cubicBezTo>
                <a:cubicBezTo>
                  <a:pt x="641845" y="7643657"/>
                  <a:pt x="624608" y="7615721"/>
                  <a:pt x="627220" y="7644969"/>
                </a:cubicBezTo>
                <a:cubicBezTo>
                  <a:pt x="660385" y="7686221"/>
                  <a:pt x="664298" y="7730099"/>
                  <a:pt x="698768" y="7785975"/>
                </a:cubicBezTo>
                <a:cubicBezTo>
                  <a:pt x="698737" y="7806249"/>
                  <a:pt x="701281" y="7824449"/>
                  <a:pt x="705985" y="7842338"/>
                </a:cubicBezTo>
                <a:lnTo>
                  <a:pt x="719231" y="7878117"/>
                </a:lnTo>
                <a:lnTo>
                  <a:pt x="727777" y="7870068"/>
                </a:lnTo>
                <a:cubicBezTo>
                  <a:pt x="747623" y="7927256"/>
                  <a:pt x="766162" y="7969820"/>
                  <a:pt x="784700" y="8012382"/>
                </a:cubicBezTo>
                <a:lnTo>
                  <a:pt x="781397" y="8012736"/>
                </a:lnTo>
                <a:lnTo>
                  <a:pt x="795380" y="8042666"/>
                </a:lnTo>
                <a:cubicBezTo>
                  <a:pt x="808700" y="8026727"/>
                  <a:pt x="817970" y="8048009"/>
                  <a:pt x="824632" y="8040041"/>
                </a:cubicBezTo>
                <a:cubicBezTo>
                  <a:pt x="870980" y="8146451"/>
                  <a:pt x="930647" y="8236919"/>
                  <a:pt x="983654" y="8335359"/>
                </a:cubicBezTo>
                <a:lnTo>
                  <a:pt x="1037300" y="8419382"/>
                </a:lnTo>
                <a:lnTo>
                  <a:pt x="972338" y="8288648"/>
                </a:lnTo>
                <a:cubicBezTo>
                  <a:pt x="825709" y="7969799"/>
                  <a:pt x="696904" y="7641530"/>
                  <a:pt x="580660" y="7306610"/>
                </a:cubicBezTo>
                <a:cubicBezTo>
                  <a:pt x="536000" y="7176582"/>
                  <a:pt x="492655" y="7046556"/>
                  <a:pt x="452429" y="6916037"/>
                </a:cubicBezTo>
                <a:close/>
                <a:moveTo>
                  <a:pt x="2698146" y="6455090"/>
                </a:moveTo>
                <a:cubicBezTo>
                  <a:pt x="2708474" y="6506702"/>
                  <a:pt x="2718806" y="6589286"/>
                  <a:pt x="2749798" y="6671862"/>
                </a:cubicBezTo>
                <a:cubicBezTo>
                  <a:pt x="2765296" y="6713156"/>
                  <a:pt x="2780790" y="6749286"/>
                  <a:pt x="2796288" y="6776381"/>
                </a:cubicBezTo>
                <a:lnTo>
                  <a:pt x="2807396" y="6788406"/>
                </a:lnTo>
                <a:lnTo>
                  <a:pt x="2758038" y="6662120"/>
                </a:lnTo>
                <a:lnTo>
                  <a:pt x="2702070" y="6463778"/>
                </a:lnTo>
                <a:close/>
                <a:moveTo>
                  <a:pt x="1578806" y="6051324"/>
                </a:moveTo>
                <a:lnTo>
                  <a:pt x="1578095" y="6052265"/>
                </a:lnTo>
                <a:lnTo>
                  <a:pt x="1579340" y="6053457"/>
                </a:lnTo>
                <a:close/>
                <a:moveTo>
                  <a:pt x="3157676" y="5831444"/>
                </a:moveTo>
                <a:lnTo>
                  <a:pt x="3167154" y="5897463"/>
                </a:lnTo>
                <a:lnTo>
                  <a:pt x="3179536" y="5918415"/>
                </a:lnTo>
                <a:lnTo>
                  <a:pt x="3183389" y="5926548"/>
                </a:lnTo>
                <a:close/>
                <a:moveTo>
                  <a:pt x="1608035" y="5790446"/>
                </a:moveTo>
                <a:lnTo>
                  <a:pt x="1608806" y="5802330"/>
                </a:lnTo>
                <a:lnTo>
                  <a:pt x="1608036" y="5803103"/>
                </a:lnTo>
                <a:close/>
                <a:moveTo>
                  <a:pt x="1620094" y="5777793"/>
                </a:moveTo>
                <a:lnTo>
                  <a:pt x="1620690" y="5777793"/>
                </a:lnTo>
                <a:lnTo>
                  <a:pt x="1620689" y="5790449"/>
                </a:lnTo>
                <a:cubicBezTo>
                  <a:pt x="1620491" y="5786231"/>
                  <a:pt x="1620293" y="5782011"/>
                  <a:pt x="1620094" y="5777793"/>
                </a:cubicBezTo>
                <a:close/>
                <a:moveTo>
                  <a:pt x="987599" y="5658741"/>
                </a:moveTo>
                <a:lnTo>
                  <a:pt x="986690" y="5662070"/>
                </a:lnTo>
                <a:lnTo>
                  <a:pt x="988007" y="5663910"/>
                </a:lnTo>
                <a:close/>
                <a:moveTo>
                  <a:pt x="179521" y="5654276"/>
                </a:moveTo>
                <a:cubicBezTo>
                  <a:pt x="176486" y="5655123"/>
                  <a:pt x="173573" y="5658609"/>
                  <a:pt x="170569" y="5666250"/>
                </a:cubicBezTo>
                <a:cubicBezTo>
                  <a:pt x="185059" y="5746032"/>
                  <a:pt x="196937" y="5796564"/>
                  <a:pt x="203464" y="5869691"/>
                </a:cubicBezTo>
                <a:cubicBezTo>
                  <a:pt x="208685" y="5928194"/>
                  <a:pt x="221867" y="5993349"/>
                  <a:pt x="224344" y="6103695"/>
                </a:cubicBezTo>
                <a:cubicBezTo>
                  <a:pt x="224344" y="6103695"/>
                  <a:pt x="209719" y="6105008"/>
                  <a:pt x="211024" y="6119633"/>
                </a:cubicBezTo>
                <a:cubicBezTo>
                  <a:pt x="233477" y="6206070"/>
                  <a:pt x="224212" y="6184790"/>
                  <a:pt x="245357" y="6256604"/>
                </a:cubicBezTo>
                <a:cubicBezTo>
                  <a:pt x="247969" y="6285855"/>
                  <a:pt x="250579" y="6315104"/>
                  <a:pt x="254494" y="6358982"/>
                </a:cubicBezTo>
                <a:lnTo>
                  <a:pt x="266614" y="6397541"/>
                </a:lnTo>
                <a:lnTo>
                  <a:pt x="260396" y="6349323"/>
                </a:lnTo>
                <a:cubicBezTo>
                  <a:pt x="254164" y="6300128"/>
                  <a:pt x="247931" y="6250931"/>
                  <a:pt x="238729" y="6189101"/>
                </a:cubicBezTo>
                <a:cubicBezTo>
                  <a:pt x="242779" y="6151881"/>
                  <a:pt x="248135" y="6129287"/>
                  <a:pt x="245522" y="6100037"/>
                </a:cubicBezTo>
                <a:cubicBezTo>
                  <a:pt x="235667" y="6030894"/>
                  <a:pt x="227479" y="5959761"/>
                  <a:pt x="221948" y="5887466"/>
                </a:cubicBezTo>
                <a:lnTo>
                  <a:pt x="214630" y="5676320"/>
                </a:lnTo>
                <a:lnTo>
                  <a:pt x="200849" y="5668716"/>
                </a:lnTo>
                <a:cubicBezTo>
                  <a:pt x="192137" y="5661435"/>
                  <a:pt x="185588" y="5652579"/>
                  <a:pt x="179521" y="5654276"/>
                </a:cubicBezTo>
                <a:close/>
                <a:moveTo>
                  <a:pt x="207314" y="5516166"/>
                </a:moveTo>
                <a:lnTo>
                  <a:pt x="207958" y="5528946"/>
                </a:lnTo>
                <a:lnTo>
                  <a:pt x="211150" y="5547980"/>
                </a:lnTo>
                <a:lnTo>
                  <a:pt x="210569" y="5526123"/>
                </a:lnTo>
                <a:close/>
                <a:moveTo>
                  <a:pt x="192424" y="5257115"/>
                </a:moveTo>
                <a:lnTo>
                  <a:pt x="193628" y="5272157"/>
                </a:lnTo>
                <a:lnTo>
                  <a:pt x="191896" y="5279469"/>
                </a:lnTo>
                <a:lnTo>
                  <a:pt x="193616" y="5297948"/>
                </a:lnTo>
                <a:lnTo>
                  <a:pt x="196162" y="5303711"/>
                </a:lnTo>
                <a:lnTo>
                  <a:pt x="193628" y="5272157"/>
                </a:lnTo>
                <a:lnTo>
                  <a:pt x="193729" y="5271741"/>
                </a:lnTo>
                <a:cubicBezTo>
                  <a:pt x="193729" y="5271741"/>
                  <a:pt x="193729" y="5271741"/>
                  <a:pt x="192424" y="5257115"/>
                </a:cubicBezTo>
                <a:close/>
                <a:moveTo>
                  <a:pt x="167189" y="5242794"/>
                </a:moveTo>
                <a:cubicBezTo>
                  <a:pt x="165524" y="5244786"/>
                  <a:pt x="165853" y="5248443"/>
                  <a:pt x="169834" y="5251772"/>
                </a:cubicBezTo>
                <a:cubicBezTo>
                  <a:pt x="167089" y="5303616"/>
                  <a:pt x="170969" y="5367765"/>
                  <a:pt x="174181" y="5434740"/>
                </a:cubicBezTo>
                <a:lnTo>
                  <a:pt x="175744" y="5481300"/>
                </a:lnTo>
                <a:lnTo>
                  <a:pt x="176030" y="5479637"/>
                </a:lnTo>
                <a:cubicBezTo>
                  <a:pt x="178870" y="5470169"/>
                  <a:pt x="182201" y="5466183"/>
                  <a:pt x="181550" y="5458872"/>
                </a:cubicBezTo>
                <a:cubicBezTo>
                  <a:pt x="186184" y="5469513"/>
                  <a:pt x="190166" y="5472840"/>
                  <a:pt x="193984" y="5474340"/>
                </a:cubicBezTo>
                <a:lnTo>
                  <a:pt x="201959" y="5477472"/>
                </a:lnTo>
                <a:lnTo>
                  <a:pt x="196402" y="5432868"/>
                </a:lnTo>
                <a:cubicBezTo>
                  <a:pt x="189137" y="5390691"/>
                  <a:pt x="181877" y="5348513"/>
                  <a:pt x="176849" y="5308184"/>
                </a:cubicBezTo>
                <a:lnTo>
                  <a:pt x="173353" y="5243462"/>
                </a:lnTo>
                <a:close/>
                <a:moveTo>
                  <a:pt x="1645996" y="5183081"/>
                </a:moveTo>
                <a:lnTo>
                  <a:pt x="1645996" y="5195732"/>
                </a:lnTo>
                <a:lnTo>
                  <a:pt x="1633342" y="5195732"/>
                </a:lnTo>
                <a:close/>
                <a:moveTo>
                  <a:pt x="1620689" y="5043891"/>
                </a:moveTo>
                <a:cubicBezTo>
                  <a:pt x="1620690" y="5069196"/>
                  <a:pt x="1620690" y="5107157"/>
                  <a:pt x="1633343" y="5119812"/>
                </a:cubicBezTo>
                <a:cubicBezTo>
                  <a:pt x="1633342" y="5132463"/>
                  <a:pt x="1633343" y="5145120"/>
                  <a:pt x="1620690" y="5145120"/>
                </a:cubicBezTo>
                <a:cubicBezTo>
                  <a:pt x="1620689" y="5157771"/>
                  <a:pt x="1620689" y="5170424"/>
                  <a:pt x="1633342" y="5170424"/>
                </a:cubicBezTo>
                <a:cubicBezTo>
                  <a:pt x="1633343" y="5174643"/>
                  <a:pt x="1633344" y="5178861"/>
                  <a:pt x="1633343" y="5183081"/>
                </a:cubicBezTo>
                <a:cubicBezTo>
                  <a:pt x="1633343" y="5187296"/>
                  <a:pt x="1633342" y="5191514"/>
                  <a:pt x="1633342" y="5195732"/>
                </a:cubicBezTo>
                <a:lnTo>
                  <a:pt x="1633342" y="5208387"/>
                </a:lnTo>
                <a:lnTo>
                  <a:pt x="1633343" y="5221041"/>
                </a:lnTo>
                <a:lnTo>
                  <a:pt x="1645996" y="5221038"/>
                </a:lnTo>
                <a:cubicBezTo>
                  <a:pt x="1645996" y="5284307"/>
                  <a:pt x="1633343" y="5221041"/>
                  <a:pt x="1620689" y="5233692"/>
                </a:cubicBezTo>
                <a:cubicBezTo>
                  <a:pt x="1608036" y="5246345"/>
                  <a:pt x="1620690" y="5259002"/>
                  <a:pt x="1633343" y="5246346"/>
                </a:cubicBezTo>
                <a:cubicBezTo>
                  <a:pt x="1633342" y="5309613"/>
                  <a:pt x="1620689" y="5246345"/>
                  <a:pt x="1620689" y="5284307"/>
                </a:cubicBezTo>
                <a:cubicBezTo>
                  <a:pt x="1620689" y="5284307"/>
                  <a:pt x="1620689" y="5322267"/>
                  <a:pt x="1620694" y="5360228"/>
                </a:cubicBezTo>
                <a:lnTo>
                  <a:pt x="1608036" y="5372882"/>
                </a:lnTo>
                <a:cubicBezTo>
                  <a:pt x="1608036" y="5372882"/>
                  <a:pt x="1608035" y="5385537"/>
                  <a:pt x="1620689" y="5385533"/>
                </a:cubicBezTo>
                <a:lnTo>
                  <a:pt x="1608035" y="5385537"/>
                </a:lnTo>
                <a:cubicBezTo>
                  <a:pt x="1633343" y="5436149"/>
                  <a:pt x="1595381" y="5474111"/>
                  <a:pt x="1620689" y="5512071"/>
                </a:cubicBezTo>
                <a:lnTo>
                  <a:pt x="1620690" y="5524721"/>
                </a:lnTo>
                <a:lnTo>
                  <a:pt x="1620689" y="5550032"/>
                </a:lnTo>
                <a:cubicBezTo>
                  <a:pt x="1620690" y="5562681"/>
                  <a:pt x="1620690" y="5562681"/>
                  <a:pt x="1633342" y="5550032"/>
                </a:cubicBezTo>
                <a:cubicBezTo>
                  <a:pt x="1608035" y="5575335"/>
                  <a:pt x="1620690" y="5613299"/>
                  <a:pt x="1620689" y="5651259"/>
                </a:cubicBezTo>
                <a:cubicBezTo>
                  <a:pt x="1620689" y="5663913"/>
                  <a:pt x="1620689" y="5651259"/>
                  <a:pt x="1608035" y="5651259"/>
                </a:cubicBezTo>
                <a:lnTo>
                  <a:pt x="1608035" y="5663913"/>
                </a:lnTo>
                <a:cubicBezTo>
                  <a:pt x="1608035" y="5676567"/>
                  <a:pt x="1608035" y="5676567"/>
                  <a:pt x="1620689" y="5676567"/>
                </a:cubicBezTo>
                <a:lnTo>
                  <a:pt x="1620689" y="5689218"/>
                </a:lnTo>
                <a:cubicBezTo>
                  <a:pt x="1620690" y="5701871"/>
                  <a:pt x="1620690" y="5701871"/>
                  <a:pt x="1633342" y="5701869"/>
                </a:cubicBezTo>
                <a:cubicBezTo>
                  <a:pt x="1642835" y="5739831"/>
                  <a:pt x="1623851" y="5735088"/>
                  <a:pt x="1619108" y="5757035"/>
                </a:cubicBezTo>
                <a:cubicBezTo>
                  <a:pt x="1619435" y="5763954"/>
                  <a:pt x="1619766" y="5770875"/>
                  <a:pt x="1620094" y="5777793"/>
                </a:cubicBezTo>
                <a:lnTo>
                  <a:pt x="1608035" y="5777793"/>
                </a:lnTo>
                <a:lnTo>
                  <a:pt x="1608036" y="5765139"/>
                </a:lnTo>
                <a:lnTo>
                  <a:pt x="1595382" y="5714528"/>
                </a:lnTo>
                <a:cubicBezTo>
                  <a:pt x="1595382" y="5710310"/>
                  <a:pt x="1595382" y="5706092"/>
                  <a:pt x="1595386" y="5701874"/>
                </a:cubicBezTo>
                <a:lnTo>
                  <a:pt x="1582726" y="5714528"/>
                </a:lnTo>
                <a:cubicBezTo>
                  <a:pt x="1570074" y="5651259"/>
                  <a:pt x="1544766" y="5562684"/>
                  <a:pt x="1557422" y="5499417"/>
                </a:cubicBezTo>
                <a:cubicBezTo>
                  <a:pt x="1570074" y="5499414"/>
                  <a:pt x="1570078" y="5436149"/>
                  <a:pt x="1570076" y="5372882"/>
                </a:cubicBezTo>
                <a:cubicBezTo>
                  <a:pt x="1570076" y="5309618"/>
                  <a:pt x="1582726" y="5259002"/>
                  <a:pt x="1608035" y="5271653"/>
                </a:cubicBezTo>
                <a:cubicBezTo>
                  <a:pt x="1620690" y="5183081"/>
                  <a:pt x="1620690" y="5145120"/>
                  <a:pt x="1620689" y="5043891"/>
                </a:cubicBezTo>
                <a:close/>
                <a:moveTo>
                  <a:pt x="139210" y="4996022"/>
                </a:moveTo>
                <a:lnTo>
                  <a:pt x="139087" y="5001062"/>
                </a:lnTo>
                <a:cubicBezTo>
                  <a:pt x="137144" y="5033484"/>
                  <a:pt x="133681" y="5066966"/>
                  <a:pt x="127640" y="5102522"/>
                </a:cubicBezTo>
                <a:cubicBezTo>
                  <a:pt x="134267" y="5114828"/>
                  <a:pt x="139226" y="5129124"/>
                  <a:pt x="143042" y="5144790"/>
                </a:cubicBezTo>
                <a:lnTo>
                  <a:pt x="144632" y="5154192"/>
                </a:lnTo>
                <a:lnTo>
                  <a:pt x="142862" y="5083734"/>
                </a:lnTo>
                <a:lnTo>
                  <a:pt x="142894" y="5017103"/>
                </a:lnTo>
                <a:close/>
                <a:moveTo>
                  <a:pt x="2966222" y="4796178"/>
                </a:moveTo>
                <a:cubicBezTo>
                  <a:pt x="2943960" y="4811502"/>
                  <a:pt x="2946632" y="4827998"/>
                  <a:pt x="2947385" y="4848713"/>
                </a:cubicBezTo>
                <a:cubicBezTo>
                  <a:pt x="2955606" y="5132568"/>
                  <a:pt x="2968048" y="5418345"/>
                  <a:pt x="3017699" y="5700701"/>
                </a:cubicBezTo>
                <a:cubicBezTo>
                  <a:pt x="3023795" y="5754405"/>
                  <a:pt x="3046768" y="5815799"/>
                  <a:pt x="3017195" y="5858349"/>
                </a:cubicBezTo>
                <a:cubicBezTo>
                  <a:pt x="2968038" y="5932724"/>
                  <a:pt x="2999442" y="5997959"/>
                  <a:pt x="3016649" y="6072003"/>
                </a:cubicBezTo>
                <a:cubicBezTo>
                  <a:pt x="3039366" y="6212220"/>
                  <a:pt x="3071866" y="6350528"/>
                  <a:pt x="3109499" y="6487352"/>
                </a:cubicBezTo>
                <a:lnTo>
                  <a:pt x="3193523" y="6763580"/>
                </a:lnTo>
                <a:lnTo>
                  <a:pt x="3215621" y="6797463"/>
                </a:lnTo>
                <a:cubicBezTo>
                  <a:pt x="3249426" y="6839049"/>
                  <a:pt x="3282842" y="6860072"/>
                  <a:pt x="3303474" y="6938549"/>
                </a:cubicBezTo>
                <a:cubicBezTo>
                  <a:pt x="3297698" y="6953375"/>
                  <a:pt x="3281246" y="6929888"/>
                  <a:pt x="3273834" y="6927000"/>
                </a:cubicBezTo>
                <a:cubicBezTo>
                  <a:pt x="3320687" y="7047710"/>
                  <a:pt x="3343676" y="7142046"/>
                  <a:pt x="3415644" y="7264004"/>
                </a:cubicBezTo>
                <a:cubicBezTo>
                  <a:pt x="3414011" y="7246292"/>
                  <a:pt x="3425944" y="7259478"/>
                  <a:pt x="3440762" y="7265252"/>
                </a:cubicBezTo>
                <a:cubicBezTo>
                  <a:pt x="3473669" y="7312224"/>
                  <a:pt x="3484348" y="7350537"/>
                  <a:pt x="3497912" y="7381436"/>
                </a:cubicBezTo>
                <a:cubicBezTo>
                  <a:pt x="3511478" y="7412334"/>
                  <a:pt x="3529565" y="7453533"/>
                  <a:pt x="3572770" y="7495980"/>
                </a:cubicBezTo>
                <a:cubicBezTo>
                  <a:pt x="3586336" y="7526879"/>
                  <a:pt x="3568628" y="7528518"/>
                  <a:pt x="3594125" y="7572603"/>
                </a:cubicBezTo>
                <a:cubicBezTo>
                  <a:pt x="3617988" y="7598976"/>
                  <a:pt x="3619242" y="7573851"/>
                  <a:pt x="3644740" y="7617936"/>
                </a:cubicBezTo>
                <a:cubicBezTo>
                  <a:pt x="3652529" y="7663661"/>
                  <a:pt x="3707664" y="7719294"/>
                  <a:pt x="3749616" y="7786866"/>
                </a:cubicBezTo>
                <a:cubicBezTo>
                  <a:pt x="3743840" y="7801694"/>
                  <a:pt x="3785789" y="7869264"/>
                  <a:pt x="3817064" y="7898523"/>
                </a:cubicBezTo>
                <a:cubicBezTo>
                  <a:pt x="3812542" y="7888224"/>
                  <a:pt x="3812542" y="7888224"/>
                  <a:pt x="3812542" y="7888224"/>
                </a:cubicBezTo>
                <a:cubicBezTo>
                  <a:pt x="3808019" y="7877925"/>
                  <a:pt x="3800610" y="7875038"/>
                  <a:pt x="3810908" y="7870512"/>
                </a:cubicBezTo>
                <a:cubicBezTo>
                  <a:pt x="3810908" y="7870512"/>
                  <a:pt x="3815429" y="7880811"/>
                  <a:pt x="3822840" y="7883699"/>
                </a:cubicBezTo>
                <a:cubicBezTo>
                  <a:pt x="3833136" y="7879172"/>
                  <a:pt x="3833136" y="7879172"/>
                  <a:pt x="3833136" y="7879172"/>
                </a:cubicBezTo>
                <a:cubicBezTo>
                  <a:pt x="3857000" y="7905546"/>
                  <a:pt x="3848336" y="7927785"/>
                  <a:pt x="3839292" y="7907186"/>
                </a:cubicBezTo>
                <a:cubicBezTo>
                  <a:pt x="3843814" y="7917485"/>
                  <a:pt x="3843814" y="7917485"/>
                  <a:pt x="3843814" y="7917485"/>
                </a:cubicBezTo>
                <a:cubicBezTo>
                  <a:pt x="3848336" y="7927785"/>
                  <a:pt x="3845448" y="7935197"/>
                  <a:pt x="3845448" y="7935197"/>
                </a:cubicBezTo>
                <a:cubicBezTo>
                  <a:pt x="3838038" y="7932311"/>
                  <a:pt x="3833518" y="7922010"/>
                  <a:pt x="3826106" y="7919123"/>
                </a:cubicBezTo>
                <a:lnTo>
                  <a:pt x="3821928" y="7917495"/>
                </a:lnTo>
                <a:lnTo>
                  <a:pt x="4217118" y="8397302"/>
                </a:lnTo>
                <a:lnTo>
                  <a:pt x="4226942" y="8401994"/>
                </a:lnTo>
                <a:cubicBezTo>
                  <a:pt x="4241414" y="8414948"/>
                  <a:pt x="4252336" y="8430108"/>
                  <a:pt x="4264216" y="8443161"/>
                </a:cubicBezTo>
                <a:lnTo>
                  <a:pt x="4315950" y="8494650"/>
                </a:lnTo>
                <a:lnTo>
                  <a:pt x="4779590" y="8921636"/>
                </a:lnTo>
                <a:lnTo>
                  <a:pt x="5003136" y="9083376"/>
                </a:lnTo>
                <a:lnTo>
                  <a:pt x="5015632" y="9083552"/>
                </a:lnTo>
                <a:cubicBezTo>
                  <a:pt x="5024545" y="9085068"/>
                  <a:pt x="5033383" y="9086128"/>
                  <a:pt x="5042230" y="9085005"/>
                </a:cubicBezTo>
                <a:lnTo>
                  <a:pt x="5052194" y="9080643"/>
                </a:lnTo>
                <a:lnTo>
                  <a:pt x="4898326" y="8953278"/>
                </a:lnTo>
                <a:lnTo>
                  <a:pt x="4893268" y="8949717"/>
                </a:lnTo>
                <a:lnTo>
                  <a:pt x="4882082" y="8939832"/>
                </a:lnTo>
                <a:lnTo>
                  <a:pt x="4873380" y="8932628"/>
                </a:lnTo>
                <a:lnTo>
                  <a:pt x="4870010" y="8929164"/>
                </a:lnTo>
                <a:lnTo>
                  <a:pt x="4733957" y="8808936"/>
                </a:lnTo>
                <a:cubicBezTo>
                  <a:pt x="4631488" y="8711421"/>
                  <a:pt x="4534811" y="8608635"/>
                  <a:pt x="4433788" y="8512905"/>
                </a:cubicBezTo>
                <a:cubicBezTo>
                  <a:pt x="4415758" y="8497914"/>
                  <a:pt x="4399007" y="8480116"/>
                  <a:pt x="4384469" y="8459937"/>
                </a:cubicBezTo>
                <a:lnTo>
                  <a:pt x="4349390" y="8394454"/>
                </a:lnTo>
                <a:lnTo>
                  <a:pt x="4290320" y="8320214"/>
                </a:lnTo>
                <a:cubicBezTo>
                  <a:pt x="4270846" y="8294244"/>
                  <a:pt x="4250630" y="8267079"/>
                  <a:pt x="4225055" y="8236626"/>
                </a:cubicBezTo>
                <a:cubicBezTo>
                  <a:pt x="4215508" y="8242574"/>
                  <a:pt x="4229195" y="8253926"/>
                  <a:pt x="4219649" y="8259875"/>
                </a:cubicBezTo>
                <a:cubicBezTo>
                  <a:pt x="4178580" y="8225817"/>
                  <a:pt x="4158950" y="8204915"/>
                  <a:pt x="4133375" y="8174462"/>
                </a:cubicBezTo>
                <a:cubicBezTo>
                  <a:pt x="4115544" y="8145812"/>
                  <a:pt x="4089970" y="8115359"/>
                  <a:pt x="4052508" y="8065806"/>
                </a:cubicBezTo>
                <a:cubicBezTo>
                  <a:pt x="4056113" y="8050307"/>
                  <a:pt x="4022792" y="8018054"/>
                  <a:pt x="4006766" y="7981653"/>
                </a:cubicBezTo>
                <a:cubicBezTo>
                  <a:pt x="4010906" y="7998953"/>
                  <a:pt x="4009104" y="8006702"/>
                  <a:pt x="3989472" y="7985799"/>
                </a:cubicBezTo>
                <a:cubicBezTo>
                  <a:pt x="3955616" y="7920747"/>
                  <a:pt x="3871145" y="7827588"/>
                  <a:pt x="3868270" y="7769745"/>
                </a:cubicBezTo>
                <a:cubicBezTo>
                  <a:pt x="3813515" y="7724337"/>
                  <a:pt x="3773716" y="7649735"/>
                  <a:pt x="3743464" y="7569188"/>
                </a:cubicBezTo>
                <a:cubicBezTo>
                  <a:pt x="3735718" y="7567386"/>
                  <a:pt x="3735718" y="7567386"/>
                  <a:pt x="3735718" y="7567386"/>
                </a:cubicBezTo>
                <a:cubicBezTo>
                  <a:pt x="3735718" y="7567386"/>
                  <a:pt x="3737522" y="7559636"/>
                  <a:pt x="3737522" y="7559636"/>
                </a:cubicBezTo>
                <a:cubicBezTo>
                  <a:pt x="3729776" y="7557836"/>
                  <a:pt x="3725634" y="7540536"/>
                  <a:pt x="3725634" y="7540536"/>
                </a:cubicBezTo>
                <a:cubicBezTo>
                  <a:pt x="3719692" y="7530986"/>
                  <a:pt x="3727436" y="7532787"/>
                  <a:pt x="3733379" y="7542338"/>
                </a:cubicBezTo>
                <a:lnTo>
                  <a:pt x="3736644" y="7543607"/>
                </a:lnTo>
                <a:lnTo>
                  <a:pt x="3739324" y="7551888"/>
                </a:lnTo>
                <a:cubicBezTo>
                  <a:pt x="3740224" y="7548014"/>
                  <a:pt x="3740675" y="7546076"/>
                  <a:pt x="3739932" y="7544883"/>
                </a:cubicBezTo>
                <a:lnTo>
                  <a:pt x="3736644" y="7543607"/>
                </a:lnTo>
                <a:lnTo>
                  <a:pt x="3732942" y="7532154"/>
                </a:lnTo>
                <a:cubicBezTo>
                  <a:pt x="3723116" y="7511873"/>
                  <a:pt x="3706500" y="7491162"/>
                  <a:pt x="3715014" y="7480890"/>
                </a:cubicBezTo>
                <a:cubicBezTo>
                  <a:pt x="3770304" y="7559094"/>
                  <a:pt x="3820384" y="7554407"/>
                  <a:pt x="3862522" y="7654056"/>
                </a:cubicBezTo>
                <a:cubicBezTo>
                  <a:pt x="3858917" y="7669554"/>
                  <a:pt x="3839284" y="7648652"/>
                  <a:pt x="3831539" y="7646849"/>
                </a:cubicBezTo>
                <a:cubicBezTo>
                  <a:pt x="3895112" y="7759652"/>
                  <a:pt x="3931307" y="7849751"/>
                  <a:pt x="4019918" y="7960209"/>
                </a:cubicBezTo>
                <a:cubicBezTo>
                  <a:pt x="4015778" y="7942910"/>
                  <a:pt x="4029467" y="7954263"/>
                  <a:pt x="4044958" y="7957865"/>
                </a:cubicBezTo>
                <a:cubicBezTo>
                  <a:pt x="4084220" y="7999671"/>
                  <a:pt x="4100249" y="8036070"/>
                  <a:pt x="4118078" y="8064722"/>
                </a:cubicBezTo>
                <a:cubicBezTo>
                  <a:pt x="4135908" y="8093373"/>
                  <a:pt x="4159680" y="8131574"/>
                  <a:pt x="4208492" y="8167431"/>
                </a:cubicBezTo>
                <a:cubicBezTo>
                  <a:pt x="4226321" y="8196083"/>
                  <a:pt x="4209028" y="8200229"/>
                  <a:pt x="4240546" y="8240231"/>
                </a:cubicBezTo>
                <a:cubicBezTo>
                  <a:pt x="4267924" y="8262935"/>
                  <a:pt x="4265585" y="8237888"/>
                  <a:pt x="4297103" y="8277890"/>
                </a:cubicBezTo>
                <a:cubicBezTo>
                  <a:pt x="4304214" y="8299964"/>
                  <a:pt x="4323398" y="8322803"/>
                  <a:pt x="4347194" y="8347739"/>
                </a:cubicBezTo>
                <a:lnTo>
                  <a:pt x="4351784" y="8352600"/>
                </a:lnTo>
                <a:lnTo>
                  <a:pt x="4361840" y="8340473"/>
                </a:lnTo>
                <a:lnTo>
                  <a:pt x="4268230" y="8210715"/>
                </a:lnTo>
                <a:lnTo>
                  <a:pt x="4380947" y="8337401"/>
                </a:lnTo>
                <a:lnTo>
                  <a:pt x="4391542" y="8337747"/>
                </a:lnTo>
                <a:cubicBezTo>
                  <a:pt x="4397750" y="8343965"/>
                  <a:pt x="4402250" y="8353925"/>
                  <a:pt x="4408034" y="8361078"/>
                </a:cubicBezTo>
                <a:cubicBezTo>
                  <a:pt x="4482524" y="8435680"/>
                  <a:pt x="4562459" y="8508246"/>
                  <a:pt x="4635240" y="8586590"/>
                </a:cubicBezTo>
                <a:lnTo>
                  <a:pt x="5039628" y="8963541"/>
                </a:lnTo>
                <a:lnTo>
                  <a:pt x="5454780" y="9255388"/>
                </a:lnTo>
                <a:cubicBezTo>
                  <a:pt x="5602636" y="9352022"/>
                  <a:pt x="5753536" y="9444945"/>
                  <a:pt x="5905180" y="9536937"/>
                </a:cubicBezTo>
                <a:cubicBezTo>
                  <a:pt x="5519662" y="9287486"/>
                  <a:pt x="5171191" y="9001436"/>
                  <a:pt x="4854150" y="8681319"/>
                </a:cubicBezTo>
                <a:lnTo>
                  <a:pt x="4576214" y="8371013"/>
                </a:lnTo>
                <a:lnTo>
                  <a:pt x="4394212" y="8183049"/>
                </a:lnTo>
                <a:lnTo>
                  <a:pt x="4349627" y="8105747"/>
                </a:lnTo>
                <a:lnTo>
                  <a:pt x="4344314" y="8098556"/>
                </a:lnTo>
                <a:lnTo>
                  <a:pt x="4243772" y="7987931"/>
                </a:lnTo>
                <a:cubicBezTo>
                  <a:pt x="3819179" y="7473444"/>
                  <a:pt x="3485410" y="6881225"/>
                  <a:pt x="3267006" y="6235823"/>
                </a:cubicBezTo>
                <a:lnTo>
                  <a:pt x="3211728" y="6031370"/>
                </a:lnTo>
                <a:lnTo>
                  <a:pt x="3206867" y="6033956"/>
                </a:lnTo>
                <a:cubicBezTo>
                  <a:pt x="3204473" y="6033330"/>
                  <a:pt x="3202001" y="6031191"/>
                  <a:pt x="3199584" y="6028499"/>
                </a:cubicBezTo>
                <a:lnTo>
                  <a:pt x="3192322" y="6019941"/>
                </a:lnTo>
                <a:lnTo>
                  <a:pt x="3227930" y="6178428"/>
                </a:lnTo>
                <a:cubicBezTo>
                  <a:pt x="3231658" y="6195404"/>
                  <a:pt x="3236465" y="6210009"/>
                  <a:pt x="3224717" y="6218504"/>
                </a:cubicBezTo>
                <a:lnTo>
                  <a:pt x="3221740" y="6219554"/>
                </a:lnTo>
                <a:lnTo>
                  <a:pt x="3233850" y="6276857"/>
                </a:lnTo>
                <a:cubicBezTo>
                  <a:pt x="3241373" y="6306689"/>
                  <a:pt x="3250618" y="6337751"/>
                  <a:pt x="3262542" y="6371084"/>
                </a:cubicBezTo>
                <a:cubicBezTo>
                  <a:pt x="3264276" y="6353381"/>
                  <a:pt x="3273509" y="6368579"/>
                  <a:pt x="3286976" y="6377040"/>
                </a:cubicBezTo>
                <a:cubicBezTo>
                  <a:pt x="3310442" y="6429372"/>
                  <a:pt x="3313712" y="6469010"/>
                  <a:pt x="3321210" y="6501911"/>
                </a:cubicBezTo>
                <a:cubicBezTo>
                  <a:pt x="3328712" y="6534812"/>
                  <a:pt x="3338714" y="6578682"/>
                  <a:pt x="3373146" y="6628508"/>
                </a:cubicBezTo>
                <a:cubicBezTo>
                  <a:pt x="3380648" y="6661410"/>
                  <a:pt x="3362948" y="6659682"/>
                  <a:pt x="3379682" y="6707784"/>
                </a:cubicBezTo>
                <a:cubicBezTo>
                  <a:pt x="3398150" y="6738179"/>
                  <a:pt x="3404116" y="6713741"/>
                  <a:pt x="3420848" y="6761841"/>
                </a:cubicBezTo>
                <a:cubicBezTo>
                  <a:pt x="3419885" y="6808215"/>
                  <a:pt x="3463552" y="6873239"/>
                  <a:pt x="3492018" y="6947505"/>
                </a:cubicBezTo>
                <a:cubicBezTo>
                  <a:pt x="3483552" y="6960977"/>
                  <a:pt x="3512021" y="7035242"/>
                  <a:pt x="3537221" y="7069871"/>
                </a:cubicBezTo>
                <a:cubicBezTo>
                  <a:pt x="3534720" y="7058904"/>
                  <a:pt x="3534720" y="7058904"/>
                  <a:pt x="3534720" y="7058904"/>
                </a:cubicBezTo>
                <a:cubicBezTo>
                  <a:pt x="3532220" y="7047936"/>
                  <a:pt x="3525488" y="7043706"/>
                  <a:pt x="3536454" y="7041201"/>
                </a:cubicBezTo>
                <a:cubicBezTo>
                  <a:pt x="3536454" y="7041201"/>
                  <a:pt x="3538955" y="7052168"/>
                  <a:pt x="3545687" y="7056398"/>
                </a:cubicBezTo>
                <a:cubicBezTo>
                  <a:pt x="3556652" y="7053894"/>
                  <a:pt x="3556652" y="7053894"/>
                  <a:pt x="3556652" y="7053894"/>
                </a:cubicBezTo>
                <a:cubicBezTo>
                  <a:pt x="3575120" y="7084290"/>
                  <a:pt x="3562421" y="7104500"/>
                  <a:pt x="3557422" y="7082565"/>
                </a:cubicBezTo>
                <a:cubicBezTo>
                  <a:pt x="3559922" y="7093532"/>
                  <a:pt x="3559922" y="7093532"/>
                  <a:pt x="3559922" y="7093532"/>
                </a:cubicBezTo>
                <a:cubicBezTo>
                  <a:pt x="3562421" y="7104500"/>
                  <a:pt x="3558190" y="7111235"/>
                  <a:pt x="3558190" y="7111235"/>
                </a:cubicBezTo>
                <a:cubicBezTo>
                  <a:pt x="3551456" y="7107003"/>
                  <a:pt x="3548956" y="7096035"/>
                  <a:pt x="3542222" y="7091805"/>
                </a:cubicBezTo>
                <a:cubicBezTo>
                  <a:pt x="3522022" y="7079111"/>
                  <a:pt x="3499322" y="7055451"/>
                  <a:pt x="3516058" y="7103550"/>
                </a:cubicBezTo>
                <a:cubicBezTo>
                  <a:pt x="3474122" y="7020822"/>
                  <a:pt x="3448154" y="6957524"/>
                  <a:pt x="3433152" y="6891720"/>
                </a:cubicBezTo>
                <a:cubicBezTo>
                  <a:pt x="3407186" y="6828422"/>
                  <a:pt x="3394684" y="6773586"/>
                  <a:pt x="3366216" y="6699320"/>
                </a:cubicBezTo>
                <a:cubicBezTo>
                  <a:pt x="3355248" y="6701825"/>
                  <a:pt x="3364484" y="6717024"/>
                  <a:pt x="3353518" y="6719529"/>
                </a:cubicBezTo>
                <a:cubicBezTo>
                  <a:pt x="3325817" y="6673934"/>
                  <a:pt x="3314084" y="6647768"/>
                  <a:pt x="3299850" y="6610635"/>
                </a:cubicBezTo>
                <a:cubicBezTo>
                  <a:pt x="3292349" y="6577733"/>
                  <a:pt x="3278114" y="6540600"/>
                  <a:pt x="3258880" y="6481532"/>
                </a:cubicBezTo>
                <a:cubicBezTo>
                  <a:pt x="3267346" y="6468062"/>
                  <a:pt x="3246380" y="6426698"/>
                  <a:pt x="3243110" y="6387060"/>
                </a:cubicBezTo>
                <a:cubicBezTo>
                  <a:pt x="3241379" y="6404762"/>
                  <a:pt x="3237146" y="6411498"/>
                  <a:pt x="3225413" y="6385334"/>
                </a:cubicBezTo>
                <a:cubicBezTo>
                  <a:pt x="3220028" y="6349064"/>
                  <a:pt x="3204977" y="6302021"/>
                  <a:pt x="3193292" y="6257094"/>
                </a:cubicBezTo>
                <a:lnTo>
                  <a:pt x="3186686" y="6225378"/>
                </a:lnTo>
                <a:lnTo>
                  <a:pt x="3176492" y="6225662"/>
                </a:lnTo>
                <a:cubicBezTo>
                  <a:pt x="3169302" y="6220476"/>
                  <a:pt x="3164804" y="6210788"/>
                  <a:pt x="3162320" y="6199470"/>
                </a:cubicBezTo>
                <a:lnTo>
                  <a:pt x="3154300" y="6149984"/>
                </a:lnTo>
                <a:cubicBezTo>
                  <a:pt x="3062178" y="5726052"/>
                  <a:pt x="2996910" y="5299074"/>
                  <a:pt x="2993406" y="4859490"/>
                </a:cubicBezTo>
                <a:cubicBezTo>
                  <a:pt x="2992656" y="4838775"/>
                  <a:pt x="3003808" y="4803111"/>
                  <a:pt x="2966222" y="4796178"/>
                </a:cubicBezTo>
                <a:close/>
                <a:moveTo>
                  <a:pt x="175099" y="4684419"/>
                </a:moveTo>
                <a:lnTo>
                  <a:pt x="171418" y="4693523"/>
                </a:lnTo>
                <a:cubicBezTo>
                  <a:pt x="169517" y="4699338"/>
                  <a:pt x="167845" y="4706399"/>
                  <a:pt x="166832" y="4715702"/>
                </a:cubicBezTo>
                <a:cubicBezTo>
                  <a:pt x="164774" y="4754585"/>
                  <a:pt x="162868" y="4702238"/>
                  <a:pt x="154717" y="4696059"/>
                </a:cubicBezTo>
                <a:lnTo>
                  <a:pt x="153653" y="4696379"/>
                </a:lnTo>
                <a:lnTo>
                  <a:pt x="162041" y="4772906"/>
                </a:lnTo>
                <a:lnTo>
                  <a:pt x="169337" y="4750575"/>
                </a:lnTo>
                <a:cubicBezTo>
                  <a:pt x="171688" y="4735623"/>
                  <a:pt x="173215" y="4716597"/>
                  <a:pt x="174475" y="4695869"/>
                </a:cubicBezTo>
                <a:close/>
                <a:moveTo>
                  <a:pt x="1004585" y="4636356"/>
                </a:moveTo>
                <a:lnTo>
                  <a:pt x="970019" y="4725380"/>
                </a:lnTo>
                <a:lnTo>
                  <a:pt x="965716" y="4750385"/>
                </a:lnTo>
                <a:lnTo>
                  <a:pt x="970034" y="4774376"/>
                </a:lnTo>
                <a:cubicBezTo>
                  <a:pt x="971045" y="4790331"/>
                  <a:pt x="970007" y="4808609"/>
                  <a:pt x="965494" y="4831253"/>
                </a:cubicBezTo>
                <a:cubicBezTo>
                  <a:pt x="960503" y="4835858"/>
                  <a:pt x="957050" y="4832117"/>
                  <a:pt x="954268" y="4826603"/>
                </a:cubicBezTo>
                <a:lnTo>
                  <a:pt x="953048" y="4824008"/>
                </a:lnTo>
                <a:lnTo>
                  <a:pt x="950050" y="4841435"/>
                </a:lnTo>
                <a:lnTo>
                  <a:pt x="943958" y="4841435"/>
                </a:lnTo>
                <a:lnTo>
                  <a:pt x="931352" y="4963230"/>
                </a:lnTo>
                <a:cubicBezTo>
                  <a:pt x="926975" y="5012306"/>
                  <a:pt x="924947" y="5062679"/>
                  <a:pt x="929729" y="5122931"/>
                </a:cubicBezTo>
                <a:cubicBezTo>
                  <a:pt x="935108" y="5108730"/>
                  <a:pt x="939325" y="5123313"/>
                  <a:pt x="948533" y="5133290"/>
                </a:cubicBezTo>
                <a:cubicBezTo>
                  <a:pt x="956198" y="5181645"/>
                  <a:pt x="950050" y="5215034"/>
                  <a:pt x="948890" y="5243817"/>
                </a:cubicBezTo>
                <a:cubicBezTo>
                  <a:pt x="947734" y="5272602"/>
                  <a:pt x="946189" y="5310978"/>
                  <a:pt x="963448" y="5359716"/>
                </a:cubicBezTo>
                <a:cubicBezTo>
                  <a:pt x="962288" y="5388500"/>
                  <a:pt x="948089" y="5383130"/>
                  <a:pt x="951149" y="5426495"/>
                </a:cubicBezTo>
                <a:cubicBezTo>
                  <a:pt x="959587" y="5455662"/>
                  <a:pt x="969953" y="5436855"/>
                  <a:pt x="973013" y="5480220"/>
                </a:cubicBezTo>
                <a:cubicBezTo>
                  <a:pt x="967444" y="5499219"/>
                  <a:pt x="970028" y="5524548"/>
                  <a:pt x="974866" y="5553570"/>
                </a:cubicBezTo>
                <a:lnTo>
                  <a:pt x="983561" y="5607579"/>
                </a:lnTo>
                <a:lnTo>
                  <a:pt x="983264" y="5603807"/>
                </a:lnTo>
                <a:cubicBezTo>
                  <a:pt x="984845" y="5587991"/>
                  <a:pt x="988009" y="5575337"/>
                  <a:pt x="988007" y="5562681"/>
                </a:cubicBezTo>
                <a:cubicBezTo>
                  <a:pt x="988010" y="5613299"/>
                  <a:pt x="1000663" y="5638607"/>
                  <a:pt x="1013318" y="5638604"/>
                </a:cubicBezTo>
                <a:cubicBezTo>
                  <a:pt x="1000663" y="5562684"/>
                  <a:pt x="1013318" y="5537375"/>
                  <a:pt x="1000663" y="5474109"/>
                </a:cubicBezTo>
                <a:cubicBezTo>
                  <a:pt x="1025971" y="5423496"/>
                  <a:pt x="1051279" y="5486763"/>
                  <a:pt x="1051279" y="5423496"/>
                </a:cubicBezTo>
                <a:lnTo>
                  <a:pt x="1051136" y="5420049"/>
                </a:lnTo>
                <a:lnTo>
                  <a:pt x="1044272" y="5328966"/>
                </a:lnTo>
                <a:cubicBezTo>
                  <a:pt x="1042762" y="5296539"/>
                  <a:pt x="1041310" y="5262711"/>
                  <a:pt x="1037272" y="5223147"/>
                </a:cubicBezTo>
                <a:cubicBezTo>
                  <a:pt x="1026034" y="5222699"/>
                  <a:pt x="1030975" y="5239784"/>
                  <a:pt x="1019735" y="5239334"/>
                </a:cubicBezTo>
                <a:cubicBezTo>
                  <a:pt x="1004911" y="5188086"/>
                  <a:pt x="1000423" y="5159763"/>
                  <a:pt x="996383" y="5120201"/>
                </a:cubicBezTo>
                <a:cubicBezTo>
                  <a:pt x="997742" y="5086482"/>
                  <a:pt x="993706" y="5046920"/>
                  <a:pt x="990572" y="4984880"/>
                </a:cubicBezTo>
                <a:cubicBezTo>
                  <a:pt x="1002265" y="4974087"/>
                  <a:pt x="992834" y="4928682"/>
                  <a:pt x="1000037" y="4889568"/>
                </a:cubicBezTo>
                <a:cubicBezTo>
                  <a:pt x="993739" y="4906203"/>
                  <a:pt x="987893" y="4911599"/>
                  <a:pt x="983404" y="4883276"/>
                </a:cubicBezTo>
                <a:cubicBezTo>
                  <a:pt x="991964" y="4810443"/>
                  <a:pt x="974461" y="4685915"/>
                  <a:pt x="1004594" y="4636457"/>
                </a:cubicBezTo>
                <a:close/>
                <a:moveTo>
                  <a:pt x="149099" y="4457675"/>
                </a:moveTo>
                <a:lnTo>
                  <a:pt x="143266" y="4491044"/>
                </a:lnTo>
                <a:lnTo>
                  <a:pt x="143735" y="4525754"/>
                </a:lnTo>
                <a:lnTo>
                  <a:pt x="149555" y="4628400"/>
                </a:lnTo>
                <a:lnTo>
                  <a:pt x="152983" y="4628075"/>
                </a:lnTo>
                <a:cubicBezTo>
                  <a:pt x="158735" y="4631058"/>
                  <a:pt x="163564" y="4639694"/>
                  <a:pt x="169382" y="4644875"/>
                </a:cubicBezTo>
                <a:lnTo>
                  <a:pt x="177158" y="4646628"/>
                </a:lnTo>
                <a:lnTo>
                  <a:pt x="178010" y="4630940"/>
                </a:lnTo>
                <a:cubicBezTo>
                  <a:pt x="180575" y="4587402"/>
                  <a:pt x="184301" y="4546529"/>
                  <a:pt x="193639" y="4527261"/>
                </a:cubicBezTo>
                <a:cubicBezTo>
                  <a:pt x="179014" y="4528574"/>
                  <a:pt x="171049" y="4521917"/>
                  <a:pt x="183061" y="4491354"/>
                </a:cubicBezTo>
                <a:lnTo>
                  <a:pt x="184220" y="4484595"/>
                </a:lnTo>
                <a:lnTo>
                  <a:pt x="164446" y="4477784"/>
                </a:lnTo>
                <a:close/>
                <a:moveTo>
                  <a:pt x="1160026" y="4212987"/>
                </a:moveTo>
                <a:lnTo>
                  <a:pt x="1147762" y="4244943"/>
                </a:lnTo>
                <a:cubicBezTo>
                  <a:pt x="1140644" y="4263330"/>
                  <a:pt x="1133527" y="4281519"/>
                  <a:pt x="1127200" y="4297337"/>
                </a:cubicBezTo>
                <a:cubicBezTo>
                  <a:pt x="1114547" y="4373258"/>
                  <a:pt x="1127201" y="4474485"/>
                  <a:pt x="1101892" y="4525101"/>
                </a:cubicBezTo>
                <a:cubicBezTo>
                  <a:pt x="1101892" y="4499793"/>
                  <a:pt x="1089239" y="4474485"/>
                  <a:pt x="1089239" y="4474485"/>
                </a:cubicBezTo>
                <a:lnTo>
                  <a:pt x="1066336" y="4519083"/>
                </a:lnTo>
                <a:lnTo>
                  <a:pt x="1064863" y="4537541"/>
                </a:lnTo>
                <a:cubicBezTo>
                  <a:pt x="1061941" y="4540236"/>
                  <a:pt x="1059469" y="4540491"/>
                  <a:pt x="1057318" y="4539261"/>
                </a:cubicBezTo>
                <a:lnTo>
                  <a:pt x="1056508" y="4538223"/>
                </a:lnTo>
                <a:lnTo>
                  <a:pt x="1047917" y="4554953"/>
                </a:lnTo>
                <a:lnTo>
                  <a:pt x="1037087" y="4575152"/>
                </a:lnTo>
                <a:lnTo>
                  <a:pt x="1033973" y="4605788"/>
                </a:lnTo>
                <a:cubicBezTo>
                  <a:pt x="1024109" y="4693521"/>
                  <a:pt x="1014565" y="4773350"/>
                  <a:pt x="1022969" y="4879224"/>
                </a:cubicBezTo>
                <a:cubicBezTo>
                  <a:pt x="1029266" y="4862589"/>
                  <a:pt x="1034207" y="4879671"/>
                  <a:pt x="1044995" y="4891359"/>
                </a:cubicBezTo>
                <a:cubicBezTo>
                  <a:pt x="1053974" y="4948004"/>
                  <a:pt x="1046771" y="4987119"/>
                  <a:pt x="1045415" y="5020836"/>
                </a:cubicBezTo>
                <a:cubicBezTo>
                  <a:pt x="1044736" y="5037696"/>
                  <a:pt x="1043945" y="5057364"/>
                  <a:pt x="1045849" y="5079956"/>
                </a:cubicBezTo>
                <a:lnTo>
                  <a:pt x="1053521" y="5115344"/>
                </a:lnTo>
                <a:lnTo>
                  <a:pt x="1054442" y="5115068"/>
                </a:lnTo>
                <a:cubicBezTo>
                  <a:pt x="1057606" y="5110323"/>
                  <a:pt x="1057607" y="5100833"/>
                  <a:pt x="1051282" y="5081852"/>
                </a:cubicBezTo>
                <a:cubicBezTo>
                  <a:pt x="1076582" y="5119812"/>
                  <a:pt x="1089239" y="5107157"/>
                  <a:pt x="1101892" y="5119812"/>
                </a:cubicBezTo>
                <a:cubicBezTo>
                  <a:pt x="1114546" y="5296962"/>
                  <a:pt x="1165160" y="5512071"/>
                  <a:pt x="1228429" y="5448803"/>
                </a:cubicBezTo>
                <a:cubicBezTo>
                  <a:pt x="1228429" y="5410842"/>
                  <a:pt x="1225267" y="5372882"/>
                  <a:pt x="1223684" y="5338083"/>
                </a:cubicBezTo>
                <a:lnTo>
                  <a:pt x="1227343" y="5267367"/>
                </a:lnTo>
                <a:lnTo>
                  <a:pt x="1220456" y="5226296"/>
                </a:lnTo>
                <a:cubicBezTo>
                  <a:pt x="1216307" y="5189543"/>
                  <a:pt x="1214854" y="5155712"/>
                  <a:pt x="1216210" y="5121995"/>
                </a:cubicBezTo>
                <a:cubicBezTo>
                  <a:pt x="1207684" y="5054109"/>
                  <a:pt x="1209946" y="4997912"/>
                  <a:pt x="1201873" y="4918788"/>
                </a:cubicBezTo>
                <a:cubicBezTo>
                  <a:pt x="1190633" y="4918341"/>
                  <a:pt x="1195574" y="4935423"/>
                  <a:pt x="1184335" y="4934976"/>
                </a:cubicBezTo>
                <a:cubicBezTo>
                  <a:pt x="1169510" y="4883726"/>
                  <a:pt x="1165021" y="4855404"/>
                  <a:pt x="1160984" y="4815842"/>
                </a:cubicBezTo>
                <a:cubicBezTo>
                  <a:pt x="1162342" y="4782125"/>
                  <a:pt x="1158305" y="4742561"/>
                  <a:pt x="1155173" y="4680522"/>
                </a:cubicBezTo>
                <a:cubicBezTo>
                  <a:pt x="1166864" y="4669728"/>
                  <a:pt x="1157432" y="4624323"/>
                  <a:pt x="1164637" y="4585209"/>
                </a:cubicBezTo>
                <a:cubicBezTo>
                  <a:pt x="1158337" y="4601846"/>
                  <a:pt x="1152493" y="4607240"/>
                  <a:pt x="1148003" y="4578918"/>
                </a:cubicBezTo>
                <a:cubicBezTo>
                  <a:pt x="1156564" y="4506086"/>
                  <a:pt x="1139060" y="4381556"/>
                  <a:pt x="1169194" y="4332098"/>
                </a:cubicBezTo>
                <a:cubicBezTo>
                  <a:pt x="1159310" y="4297931"/>
                  <a:pt x="1156624" y="4259829"/>
                  <a:pt x="1158937" y="4219817"/>
                </a:cubicBezTo>
                <a:close/>
                <a:moveTo>
                  <a:pt x="91588" y="4168734"/>
                </a:moveTo>
                <a:lnTo>
                  <a:pt x="83972" y="4316366"/>
                </a:lnTo>
                <a:lnTo>
                  <a:pt x="74405" y="4340697"/>
                </a:lnTo>
                <a:cubicBezTo>
                  <a:pt x="74405" y="4340697"/>
                  <a:pt x="74405" y="4340697"/>
                  <a:pt x="82370" y="4347356"/>
                </a:cubicBezTo>
                <a:lnTo>
                  <a:pt x="83972" y="4316366"/>
                </a:lnTo>
                <a:lnTo>
                  <a:pt x="86419" y="4310133"/>
                </a:lnTo>
                <a:cubicBezTo>
                  <a:pt x="101044" y="4308821"/>
                  <a:pt x="102349" y="4323447"/>
                  <a:pt x="95689" y="4331417"/>
                </a:cubicBezTo>
                <a:lnTo>
                  <a:pt x="100619" y="4335539"/>
                </a:lnTo>
                <a:lnTo>
                  <a:pt x="104017" y="4168869"/>
                </a:lnTo>
                <a:cubicBezTo>
                  <a:pt x="100312" y="4173339"/>
                  <a:pt x="96818" y="4173462"/>
                  <a:pt x="93514" y="4171199"/>
                </a:cubicBezTo>
                <a:close/>
                <a:moveTo>
                  <a:pt x="1747226" y="4145492"/>
                </a:moveTo>
                <a:lnTo>
                  <a:pt x="1747224" y="4196109"/>
                </a:lnTo>
                <a:cubicBezTo>
                  <a:pt x="1734570" y="4208762"/>
                  <a:pt x="1734570" y="4221414"/>
                  <a:pt x="1734570" y="4221414"/>
                </a:cubicBezTo>
                <a:lnTo>
                  <a:pt x="1734570" y="4208762"/>
                </a:lnTo>
                <a:lnTo>
                  <a:pt x="1734570" y="4196109"/>
                </a:lnTo>
                <a:lnTo>
                  <a:pt x="1734570" y="4183452"/>
                </a:lnTo>
                <a:cubicBezTo>
                  <a:pt x="1734570" y="4170800"/>
                  <a:pt x="1734570" y="4158146"/>
                  <a:pt x="1747226" y="4145492"/>
                </a:cubicBezTo>
                <a:close/>
                <a:moveTo>
                  <a:pt x="302197" y="4128171"/>
                </a:moveTo>
                <a:cubicBezTo>
                  <a:pt x="286436" y="4154439"/>
                  <a:pt x="275927" y="4180709"/>
                  <a:pt x="270673" y="4206978"/>
                </a:cubicBezTo>
                <a:cubicBezTo>
                  <a:pt x="260167" y="4280525"/>
                  <a:pt x="254914" y="4354077"/>
                  <a:pt x="244402" y="4427628"/>
                </a:cubicBezTo>
                <a:lnTo>
                  <a:pt x="233195" y="4459299"/>
                </a:lnTo>
                <a:lnTo>
                  <a:pt x="228695" y="4527801"/>
                </a:lnTo>
                <a:lnTo>
                  <a:pt x="220168" y="4693059"/>
                </a:lnTo>
                <a:lnTo>
                  <a:pt x="210602" y="4717389"/>
                </a:lnTo>
                <a:cubicBezTo>
                  <a:pt x="210602" y="4717389"/>
                  <a:pt x="210602" y="4717389"/>
                  <a:pt x="218566" y="4724043"/>
                </a:cubicBezTo>
                <a:lnTo>
                  <a:pt x="220168" y="4693059"/>
                </a:lnTo>
                <a:lnTo>
                  <a:pt x="222616" y="4686827"/>
                </a:lnTo>
                <a:cubicBezTo>
                  <a:pt x="237241" y="4685514"/>
                  <a:pt x="238546" y="4700138"/>
                  <a:pt x="231886" y="4708109"/>
                </a:cubicBezTo>
                <a:cubicBezTo>
                  <a:pt x="239851" y="4714763"/>
                  <a:pt x="239851" y="4714763"/>
                  <a:pt x="239851" y="4714763"/>
                </a:cubicBezTo>
                <a:cubicBezTo>
                  <a:pt x="265319" y="4587170"/>
                  <a:pt x="288179" y="4430322"/>
                  <a:pt x="292363" y="4312007"/>
                </a:cubicBezTo>
                <a:lnTo>
                  <a:pt x="323828" y="4208169"/>
                </a:lnTo>
                <a:lnTo>
                  <a:pt x="322393" y="4195155"/>
                </a:lnTo>
                <a:cubicBezTo>
                  <a:pt x="317960" y="4172826"/>
                  <a:pt x="311393" y="4150499"/>
                  <a:pt x="302197" y="4128171"/>
                </a:cubicBezTo>
                <a:close/>
                <a:moveTo>
                  <a:pt x="136856" y="4085625"/>
                </a:moveTo>
                <a:lnTo>
                  <a:pt x="122686" y="4126770"/>
                </a:lnTo>
                <a:cubicBezTo>
                  <a:pt x="115268" y="4163018"/>
                  <a:pt x="116146" y="4201986"/>
                  <a:pt x="116063" y="4254851"/>
                </a:cubicBezTo>
                <a:lnTo>
                  <a:pt x="115835" y="4265180"/>
                </a:lnTo>
                <a:lnTo>
                  <a:pt x="132179" y="4167393"/>
                </a:lnTo>
                <a:lnTo>
                  <a:pt x="132100" y="4159281"/>
                </a:lnTo>
                <a:close/>
                <a:moveTo>
                  <a:pt x="146296" y="3904146"/>
                </a:moveTo>
                <a:cubicBezTo>
                  <a:pt x="144367" y="3904998"/>
                  <a:pt x="142183" y="3908090"/>
                  <a:pt x="139528" y="3914934"/>
                </a:cubicBezTo>
                <a:cubicBezTo>
                  <a:pt x="145255" y="3940773"/>
                  <a:pt x="144134" y="3963960"/>
                  <a:pt x="142351" y="3988856"/>
                </a:cubicBezTo>
                <a:lnTo>
                  <a:pt x="142147" y="4003731"/>
                </a:lnTo>
                <a:lnTo>
                  <a:pt x="148504" y="3905261"/>
                </a:lnTo>
                <a:close/>
                <a:moveTo>
                  <a:pt x="166543" y="3359468"/>
                </a:moveTo>
                <a:cubicBezTo>
                  <a:pt x="165046" y="3357510"/>
                  <a:pt x="163340" y="3357566"/>
                  <a:pt x="161255" y="3361278"/>
                </a:cubicBezTo>
                <a:cubicBezTo>
                  <a:pt x="158473" y="3366230"/>
                  <a:pt x="155014" y="3377684"/>
                  <a:pt x="150472" y="3399543"/>
                </a:cubicBezTo>
                <a:cubicBezTo>
                  <a:pt x="154664" y="3409040"/>
                  <a:pt x="154664" y="3409040"/>
                  <a:pt x="154664" y="3409040"/>
                </a:cubicBezTo>
                <a:cubicBezTo>
                  <a:pt x="159973" y="3395351"/>
                  <a:pt x="159973" y="3395351"/>
                  <a:pt x="159973" y="3395351"/>
                </a:cubicBezTo>
                <a:cubicBezTo>
                  <a:pt x="159973" y="3395351"/>
                  <a:pt x="159973" y="3395351"/>
                  <a:pt x="164165" y="3404847"/>
                </a:cubicBezTo>
                <a:cubicBezTo>
                  <a:pt x="164165" y="3404847"/>
                  <a:pt x="168355" y="3414344"/>
                  <a:pt x="168355" y="3414344"/>
                </a:cubicBezTo>
                <a:cubicBezTo>
                  <a:pt x="158852" y="3418536"/>
                  <a:pt x="163045" y="3428033"/>
                  <a:pt x="163045" y="3428033"/>
                </a:cubicBezTo>
                <a:cubicBezTo>
                  <a:pt x="153542" y="3432227"/>
                  <a:pt x="153542" y="3432227"/>
                  <a:pt x="153542" y="3432227"/>
                </a:cubicBezTo>
                <a:cubicBezTo>
                  <a:pt x="172546" y="3423840"/>
                  <a:pt x="154373" y="3511281"/>
                  <a:pt x="150184" y="3501785"/>
                </a:cubicBezTo>
                <a:cubicBezTo>
                  <a:pt x="145991" y="3492288"/>
                  <a:pt x="145991" y="3492288"/>
                  <a:pt x="145991" y="3492288"/>
                </a:cubicBezTo>
                <a:cubicBezTo>
                  <a:pt x="145991" y="3492288"/>
                  <a:pt x="150184" y="3501785"/>
                  <a:pt x="144872" y="3515475"/>
                </a:cubicBezTo>
                <a:cubicBezTo>
                  <a:pt x="144872" y="3515475"/>
                  <a:pt x="139562" y="3529161"/>
                  <a:pt x="139562" y="3529161"/>
                </a:cubicBezTo>
                <a:cubicBezTo>
                  <a:pt x="139562" y="3529161"/>
                  <a:pt x="130060" y="3533354"/>
                  <a:pt x="135371" y="3519663"/>
                </a:cubicBezTo>
                <a:cubicBezTo>
                  <a:pt x="135371" y="3519663"/>
                  <a:pt x="131180" y="3510168"/>
                  <a:pt x="131180" y="3510168"/>
                </a:cubicBezTo>
                <a:cubicBezTo>
                  <a:pt x="123629" y="3570230"/>
                  <a:pt x="73595" y="3739805"/>
                  <a:pt x="85049" y="3791483"/>
                </a:cubicBezTo>
                <a:cubicBezTo>
                  <a:pt x="110482" y="3746220"/>
                  <a:pt x="126413" y="3705153"/>
                  <a:pt x="153794" y="3715758"/>
                </a:cubicBezTo>
                <a:cubicBezTo>
                  <a:pt x="149813" y="3726026"/>
                  <a:pt x="144571" y="3762377"/>
                  <a:pt x="156463" y="3768831"/>
                </a:cubicBezTo>
                <a:lnTo>
                  <a:pt x="166171" y="3765864"/>
                </a:lnTo>
                <a:lnTo>
                  <a:pt x="197119" y="3566031"/>
                </a:lnTo>
                <a:lnTo>
                  <a:pt x="236113" y="3380820"/>
                </a:lnTo>
                <a:lnTo>
                  <a:pt x="224242" y="3412373"/>
                </a:lnTo>
                <a:cubicBezTo>
                  <a:pt x="208309" y="3453441"/>
                  <a:pt x="216980" y="3370194"/>
                  <a:pt x="203290" y="3364890"/>
                </a:cubicBezTo>
                <a:cubicBezTo>
                  <a:pt x="203290" y="3364890"/>
                  <a:pt x="192667" y="3392270"/>
                  <a:pt x="178976" y="3386964"/>
                </a:cubicBezTo>
                <a:cubicBezTo>
                  <a:pt x="173632" y="3389322"/>
                  <a:pt x="171029" y="3365342"/>
                  <a:pt x="166543" y="3359468"/>
                </a:cubicBezTo>
                <a:close/>
                <a:moveTo>
                  <a:pt x="675232" y="2205345"/>
                </a:moveTo>
                <a:cubicBezTo>
                  <a:pt x="646334" y="2226359"/>
                  <a:pt x="622691" y="2250000"/>
                  <a:pt x="598391" y="2271671"/>
                </a:cubicBezTo>
                <a:lnTo>
                  <a:pt x="595514" y="2273613"/>
                </a:lnTo>
                <a:lnTo>
                  <a:pt x="593956" y="2282829"/>
                </a:lnTo>
                <a:cubicBezTo>
                  <a:pt x="587123" y="2306837"/>
                  <a:pt x="579290" y="2332385"/>
                  <a:pt x="575621" y="2365005"/>
                </a:cubicBezTo>
                <a:cubicBezTo>
                  <a:pt x="538019" y="2412810"/>
                  <a:pt x="530204" y="2460243"/>
                  <a:pt x="513883" y="2537843"/>
                </a:cubicBezTo>
                <a:lnTo>
                  <a:pt x="507934" y="2563505"/>
                </a:lnTo>
                <a:lnTo>
                  <a:pt x="533374" y="2578352"/>
                </a:lnTo>
                <a:cubicBezTo>
                  <a:pt x="554392" y="2594111"/>
                  <a:pt x="570152" y="2583605"/>
                  <a:pt x="580660" y="2562593"/>
                </a:cubicBezTo>
                <a:cubicBezTo>
                  <a:pt x="622693" y="2452268"/>
                  <a:pt x="680485" y="2341938"/>
                  <a:pt x="675232" y="2205345"/>
                </a:cubicBezTo>
                <a:close/>
                <a:moveTo>
                  <a:pt x="523040" y="2200926"/>
                </a:moveTo>
                <a:lnTo>
                  <a:pt x="513322" y="2228223"/>
                </a:lnTo>
                <a:cubicBezTo>
                  <a:pt x="500569" y="2263632"/>
                  <a:pt x="484639" y="2304701"/>
                  <a:pt x="461300" y="2354711"/>
                </a:cubicBezTo>
                <a:cubicBezTo>
                  <a:pt x="461300" y="2354711"/>
                  <a:pt x="447608" y="2349407"/>
                  <a:pt x="442297" y="2363097"/>
                </a:cubicBezTo>
                <a:cubicBezTo>
                  <a:pt x="424126" y="2450534"/>
                  <a:pt x="425249" y="2427350"/>
                  <a:pt x="412385" y="2501100"/>
                </a:cubicBezTo>
                <a:cubicBezTo>
                  <a:pt x="401762" y="2528478"/>
                  <a:pt x="391144" y="2555858"/>
                  <a:pt x="375211" y="2596926"/>
                </a:cubicBezTo>
                <a:cubicBezTo>
                  <a:pt x="362063" y="2772915"/>
                  <a:pt x="284644" y="2931885"/>
                  <a:pt x="251371" y="3139446"/>
                </a:cubicBezTo>
                <a:cubicBezTo>
                  <a:pt x="241871" y="3143637"/>
                  <a:pt x="235441" y="3180515"/>
                  <a:pt x="224819" y="3207893"/>
                </a:cubicBezTo>
                <a:cubicBezTo>
                  <a:pt x="238511" y="3213197"/>
                  <a:pt x="217268" y="3267957"/>
                  <a:pt x="226771" y="3263763"/>
                </a:cubicBezTo>
                <a:cubicBezTo>
                  <a:pt x="241862" y="3240084"/>
                  <a:pt x="249883" y="3200378"/>
                  <a:pt x="264502" y="3186482"/>
                </a:cubicBezTo>
                <a:lnTo>
                  <a:pt x="277628" y="3183644"/>
                </a:lnTo>
                <a:lnTo>
                  <a:pt x="294317" y="3104372"/>
                </a:lnTo>
                <a:cubicBezTo>
                  <a:pt x="329782" y="2951360"/>
                  <a:pt x="367873" y="2799006"/>
                  <a:pt x="407276" y="2646653"/>
                </a:cubicBezTo>
                <a:cubicBezTo>
                  <a:pt x="419101" y="2599368"/>
                  <a:pt x="433879" y="2549130"/>
                  <a:pt x="478208" y="2553563"/>
                </a:cubicBezTo>
                <a:lnTo>
                  <a:pt x="495008" y="2558340"/>
                </a:lnTo>
                <a:lnTo>
                  <a:pt x="519655" y="2451215"/>
                </a:lnTo>
                <a:cubicBezTo>
                  <a:pt x="501502" y="2465693"/>
                  <a:pt x="500848" y="2412767"/>
                  <a:pt x="490688" y="2414930"/>
                </a:cubicBezTo>
                <a:lnTo>
                  <a:pt x="521407" y="2296610"/>
                </a:lnTo>
                <a:lnTo>
                  <a:pt x="522992" y="2284277"/>
                </a:lnTo>
                <a:lnTo>
                  <a:pt x="518692" y="2290899"/>
                </a:lnTo>
                <a:cubicBezTo>
                  <a:pt x="517693" y="2292438"/>
                  <a:pt x="517693" y="2292438"/>
                  <a:pt x="517693" y="2292438"/>
                </a:cubicBezTo>
                <a:cubicBezTo>
                  <a:pt x="509698" y="2304755"/>
                  <a:pt x="509698" y="2304755"/>
                  <a:pt x="509698" y="2304755"/>
                </a:cubicBezTo>
                <a:cubicBezTo>
                  <a:pt x="507535" y="2294601"/>
                  <a:pt x="505373" y="2284451"/>
                  <a:pt x="503212" y="2274299"/>
                </a:cubicBezTo>
                <a:cubicBezTo>
                  <a:pt x="511207" y="2261982"/>
                  <a:pt x="511207" y="2261982"/>
                  <a:pt x="511207" y="2261982"/>
                </a:cubicBezTo>
                <a:cubicBezTo>
                  <a:pt x="511207" y="2261982"/>
                  <a:pt x="511207" y="2261982"/>
                  <a:pt x="521365" y="2259818"/>
                </a:cubicBezTo>
                <a:cubicBezTo>
                  <a:pt x="517202" y="2252744"/>
                  <a:pt x="516173" y="2241687"/>
                  <a:pt x="517589" y="2227290"/>
                </a:cubicBezTo>
                <a:close/>
                <a:moveTo>
                  <a:pt x="609370" y="1937486"/>
                </a:moveTo>
                <a:lnTo>
                  <a:pt x="606925" y="1938728"/>
                </a:lnTo>
                <a:lnTo>
                  <a:pt x="600083" y="1963008"/>
                </a:lnTo>
                <a:close/>
                <a:moveTo>
                  <a:pt x="2354597" y="1627446"/>
                </a:moveTo>
                <a:cubicBezTo>
                  <a:pt x="2354598" y="1633772"/>
                  <a:pt x="2354598" y="1636937"/>
                  <a:pt x="2353016" y="1638516"/>
                </a:cubicBezTo>
                <a:lnTo>
                  <a:pt x="2347962" y="1639239"/>
                </a:lnTo>
                <a:close/>
                <a:moveTo>
                  <a:pt x="2453333" y="1504730"/>
                </a:moveTo>
                <a:lnTo>
                  <a:pt x="2443172" y="1513565"/>
                </a:lnTo>
                <a:lnTo>
                  <a:pt x="2433042" y="1543170"/>
                </a:lnTo>
                <a:close/>
                <a:moveTo>
                  <a:pt x="2455824" y="966746"/>
                </a:moveTo>
                <a:lnTo>
                  <a:pt x="2455824" y="969464"/>
                </a:lnTo>
                <a:lnTo>
                  <a:pt x="2443172" y="982118"/>
                </a:lnTo>
                <a:close/>
                <a:moveTo>
                  <a:pt x="1481994" y="366944"/>
                </a:moveTo>
                <a:cubicBezTo>
                  <a:pt x="1479083" y="365739"/>
                  <a:pt x="1474638" y="366686"/>
                  <a:pt x="1467562" y="370847"/>
                </a:cubicBezTo>
                <a:cubicBezTo>
                  <a:pt x="1429750" y="442577"/>
                  <a:pt x="1407925" y="489677"/>
                  <a:pt x="1367948" y="551256"/>
                </a:cubicBezTo>
                <a:cubicBezTo>
                  <a:pt x="1335968" y="600519"/>
                  <a:pt x="1306151" y="659933"/>
                  <a:pt x="1240025" y="748308"/>
                </a:cubicBezTo>
                <a:cubicBezTo>
                  <a:pt x="1240025" y="748308"/>
                  <a:pt x="1227707" y="740318"/>
                  <a:pt x="1219709" y="752634"/>
                </a:cubicBezTo>
                <a:cubicBezTo>
                  <a:pt x="1184059" y="834516"/>
                  <a:pt x="1189894" y="812051"/>
                  <a:pt x="1162235" y="881616"/>
                </a:cubicBezTo>
                <a:cubicBezTo>
                  <a:pt x="1146244" y="906249"/>
                  <a:pt x="1130255" y="930879"/>
                  <a:pt x="1106269" y="967827"/>
                </a:cubicBezTo>
                <a:cubicBezTo>
                  <a:pt x="1081856" y="1052624"/>
                  <a:pt x="1042583" y="1129971"/>
                  <a:pt x="1000045" y="1210668"/>
                </a:cubicBezTo>
                <a:lnTo>
                  <a:pt x="959045" y="1289678"/>
                </a:lnTo>
                <a:lnTo>
                  <a:pt x="939901" y="1370676"/>
                </a:lnTo>
                <a:cubicBezTo>
                  <a:pt x="926111" y="1442258"/>
                  <a:pt x="919541" y="1509242"/>
                  <a:pt x="927422" y="1538138"/>
                </a:cubicBezTo>
                <a:cubicBezTo>
                  <a:pt x="1058777" y="1285962"/>
                  <a:pt x="1190123" y="1033787"/>
                  <a:pt x="1289950" y="765854"/>
                </a:cubicBezTo>
                <a:cubicBezTo>
                  <a:pt x="1316218" y="694929"/>
                  <a:pt x="1347743" y="626631"/>
                  <a:pt x="1382551" y="560306"/>
                </a:cubicBezTo>
                <a:lnTo>
                  <a:pt x="1487975" y="378446"/>
                </a:lnTo>
                <a:lnTo>
                  <a:pt x="1487231" y="375944"/>
                </a:lnTo>
                <a:cubicBezTo>
                  <a:pt x="1486283" y="371502"/>
                  <a:pt x="1484906" y="368148"/>
                  <a:pt x="1481994" y="366944"/>
                </a:cubicBezTo>
                <a:close/>
                <a:moveTo>
                  <a:pt x="2896330" y="0"/>
                </a:moveTo>
                <a:lnTo>
                  <a:pt x="3314054" y="0"/>
                </a:lnTo>
                <a:lnTo>
                  <a:pt x="3271984" y="44175"/>
                </a:lnTo>
                <a:cubicBezTo>
                  <a:pt x="3243512" y="77390"/>
                  <a:pt x="3221369" y="109025"/>
                  <a:pt x="3215042" y="134331"/>
                </a:cubicBezTo>
                <a:cubicBezTo>
                  <a:pt x="3189730" y="134331"/>
                  <a:pt x="3215042" y="71066"/>
                  <a:pt x="3164426" y="159642"/>
                </a:cubicBezTo>
                <a:lnTo>
                  <a:pt x="3164426" y="146985"/>
                </a:lnTo>
                <a:lnTo>
                  <a:pt x="3151772" y="146985"/>
                </a:lnTo>
                <a:cubicBezTo>
                  <a:pt x="3151772" y="159641"/>
                  <a:pt x="3139120" y="159641"/>
                  <a:pt x="3139120" y="159641"/>
                </a:cubicBezTo>
                <a:cubicBezTo>
                  <a:pt x="3113812" y="159641"/>
                  <a:pt x="3113812" y="197601"/>
                  <a:pt x="3088506" y="222906"/>
                </a:cubicBezTo>
                <a:lnTo>
                  <a:pt x="3088506" y="210252"/>
                </a:lnTo>
                <a:lnTo>
                  <a:pt x="3075852" y="210252"/>
                </a:lnTo>
                <a:cubicBezTo>
                  <a:pt x="3075852" y="210252"/>
                  <a:pt x="3075851" y="222906"/>
                  <a:pt x="3063198" y="222906"/>
                </a:cubicBezTo>
                <a:lnTo>
                  <a:pt x="3063197" y="235560"/>
                </a:lnTo>
                <a:cubicBezTo>
                  <a:pt x="3037892" y="260870"/>
                  <a:pt x="3050540" y="273522"/>
                  <a:pt x="3037892" y="286175"/>
                </a:cubicBezTo>
                <a:lnTo>
                  <a:pt x="3025236" y="298829"/>
                </a:lnTo>
                <a:lnTo>
                  <a:pt x="3012582" y="298827"/>
                </a:lnTo>
                <a:lnTo>
                  <a:pt x="2999930" y="311481"/>
                </a:lnTo>
                <a:lnTo>
                  <a:pt x="3012582" y="311481"/>
                </a:lnTo>
                <a:lnTo>
                  <a:pt x="3025236" y="311481"/>
                </a:lnTo>
                <a:cubicBezTo>
                  <a:pt x="2987278" y="362096"/>
                  <a:pt x="2974622" y="387402"/>
                  <a:pt x="2936663" y="400056"/>
                </a:cubicBezTo>
                <a:lnTo>
                  <a:pt x="2936662" y="387402"/>
                </a:lnTo>
                <a:lnTo>
                  <a:pt x="2949317" y="374747"/>
                </a:lnTo>
                <a:lnTo>
                  <a:pt x="2936662" y="374750"/>
                </a:lnTo>
                <a:lnTo>
                  <a:pt x="2949318" y="362094"/>
                </a:lnTo>
                <a:lnTo>
                  <a:pt x="2961968" y="362093"/>
                </a:lnTo>
                <a:cubicBezTo>
                  <a:pt x="2961966" y="357876"/>
                  <a:pt x="2961968" y="353658"/>
                  <a:pt x="2961965" y="349442"/>
                </a:cubicBezTo>
                <a:cubicBezTo>
                  <a:pt x="2961968" y="345224"/>
                  <a:pt x="2961968" y="341007"/>
                  <a:pt x="2961968" y="336788"/>
                </a:cubicBezTo>
                <a:lnTo>
                  <a:pt x="2949317" y="349442"/>
                </a:lnTo>
                <a:cubicBezTo>
                  <a:pt x="2974619" y="311484"/>
                  <a:pt x="3025236" y="273521"/>
                  <a:pt x="2961965" y="298827"/>
                </a:cubicBezTo>
                <a:lnTo>
                  <a:pt x="2974624" y="286175"/>
                </a:lnTo>
                <a:lnTo>
                  <a:pt x="2987278" y="286176"/>
                </a:lnTo>
                <a:cubicBezTo>
                  <a:pt x="2999930" y="273521"/>
                  <a:pt x="2999928" y="260870"/>
                  <a:pt x="2999928" y="260870"/>
                </a:cubicBezTo>
                <a:cubicBezTo>
                  <a:pt x="2999928" y="248213"/>
                  <a:pt x="2987276" y="248213"/>
                  <a:pt x="2974622" y="260867"/>
                </a:cubicBezTo>
                <a:lnTo>
                  <a:pt x="2961970" y="273521"/>
                </a:lnTo>
                <a:lnTo>
                  <a:pt x="2949317" y="286175"/>
                </a:lnTo>
                <a:cubicBezTo>
                  <a:pt x="2936662" y="298827"/>
                  <a:pt x="2924009" y="311484"/>
                  <a:pt x="2924008" y="324135"/>
                </a:cubicBezTo>
                <a:cubicBezTo>
                  <a:pt x="2924008" y="324135"/>
                  <a:pt x="2936663" y="324135"/>
                  <a:pt x="2949317" y="311481"/>
                </a:cubicBezTo>
                <a:lnTo>
                  <a:pt x="2961965" y="298827"/>
                </a:lnTo>
                <a:lnTo>
                  <a:pt x="2936662" y="349442"/>
                </a:lnTo>
                <a:lnTo>
                  <a:pt x="2924008" y="362096"/>
                </a:lnTo>
                <a:cubicBezTo>
                  <a:pt x="2911355" y="362093"/>
                  <a:pt x="2911355" y="362093"/>
                  <a:pt x="2898702" y="374747"/>
                </a:cubicBezTo>
                <a:cubicBezTo>
                  <a:pt x="2898702" y="374747"/>
                  <a:pt x="2898702" y="387402"/>
                  <a:pt x="2911350" y="374747"/>
                </a:cubicBezTo>
                <a:cubicBezTo>
                  <a:pt x="2911352" y="378965"/>
                  <a:pt x="2911352" y="383184"/>
                  <a:pt x="2911354" y="387402"/>
                </a:cubicBezTo>
                <a:cubicBezTo>
                  <a:pt x="2886047" y="400056"/>
                  <a:pt x="2886047" y="412713"/>
                  <a:pt x="2911354" y="400059"/>
                </a:cubicBezTo>
                <a:lnTo>
                  <a:pt x="2886048" y="425363"/>
                </a:lnTo>
                <a:cubicBezTo>
                  <a:pt x="2898704" y="438017"/>
                  <a:pt x="2898704" y="438017"/>
                  <a:pt x="2911350" y="425363"/>
                </a:cubicBezTo>
                <a:cubicBezTo>
                  <a:pt x="2911350" y="425363"/>
                  <a:pt x="2911350" y="412710"/>
                  <a:pt x="2924008" y="412712"/>
                </a:cubicBezTo>
                <a:cubicBezTo>
                  <a:pt x="2898704" y="438017"/>
                  <a:pt x="2911354" y="450671"/>
                  <a:pt x="2873394" y="501282"/>
                </a:cubicBezTo>
                <a:cubicBezTo>
                  <a:pt x="2873393" y="488631"/>
                  <a:pt x="2898702" y="463323"/>
                  <a:pt x="2886047" y="450672"/>
                </a:cubicBezTo>
                <a:cubicBezTo>
                  <a:pt x="2873394" y="501282"/>
                  <a:pt x="2873394" y="475979"/>
                  <a:pt x="2848088" y="488633"/>
                </a:cubicBezTo>
                <a:lnTo>
                  <a:pt x="2848086" y="475980"/>
                </a:lnTo>
                <a:cubicBezTo>
                  <a:pt x="2860742" y="463323"/>
                  <a:pt x="2860742" y="450671"/>
                  <a:pt x="2860742" y="450671"/>
                </a:cubicBezTo>
                <a:cubicBezTo>
                  <a:pt x="2848088" y="450672"/>
                  <a:pt x="2835430" y="463322"/>
                  <a:pt x="2822778" y="475977"/>
                </a:cubicBezTo>
                <a:cubicBezTo>
                  <a:pt x="2822777" y="488633"/>
                  <a:pt x="2822777" y="488633"/>
                  <a:pt x="2810128" y="488631"/>
                </a:cubicBezTo>
                <a:cubicBezTo>
                  <a:pt x="2797472" y="488631"/>
                  <a:pt x="2784820" y="513938"/>
                  <a:pt x="2759512" y="539243"/>
                </a:cubicBezTo>
                <a:cubicBezTo>
                  <a:pt x="2772164" y="551898"/>
                  <a:pt x="2784820" y="513938"/>
                  <a:pt x="2797472" y="513938"/>
                </a:cubicBezTo>
                <a:lnTo>
                  <a:pt x="2784818" y="526592"/>
                </a:lnTo>
                <a:cubicBezTo>
                  <a:pt x="2772164" y="539243"/>
                  <a:pt x="2772164" y="551898"/>
                  <a:pt x="2772164" y="551898"/>
                </a:cubicBezTo>
                <a:cubicBezTo>
                  <a:pt x="2772162" y="564552"/>
                  <a:pt x="2784820" y="551898"/>
                  <a:pt x="2797474" y="539243"/>
                </a:cubicBezTo>
                <a:lnTo>
                  <a:pt x="2810128" y="539243"/>
                </a:lnTo>
                <a:cubicBezTo>
                  <a:pt x="2772164" y="577206"/>
                  <a:pt x="2734204" y="627818"/>
                  <a:pt x="2772166" y="602513"/>
                </a:cubicBezTo>
                <a:cubicBezTo>
                  <a:pt x="2734200" y="653127"/>
                  <a:pt x="2759512" y="589857"/>
                  <a:pt x="2721554" y="627818"/>
                </a:cubicBezTo>
                <a:cubicBezTo>
                  <a:pt x="2683589" y="665778"/>
                  <a:pt x="2683589" y="703739"/>
                  <a:pt x="2658284" y="703743"/>
                </a:cubicBezTo>
                <a:lnTo>
                  <a:pt x="2658284" y="741699"/>
                </a:lnTo>
                <a:cubicBezTo>
                  <a:pt x="2645626" y="741699"/>
                  <a:pt x="2632979" y="754355"/>
                  <a:pt x="2595016" y="779661"/>
                </a:cubicBezTo>
                <a:cubicBezTo>
                  <a:pt x="2538072" y="855582"/>
                  <a:pt x="2523836" y="881681"/>
                  <a:pt x="2488250" y="927351"/>
                </a:cubicBezTo>
                <a:lnTo>
                  <a:pt x="2455824" y="966746"/>
                </a:lnTo>
                <a:cubicBezTo>
                  <a:pt x="2455823" y="963432"/>
                  <a:pt x="2455823" y="960122"/>
                  <a:pt x="2455822" y="956810"/>
                </a:cubicBezTo>
                <a:cubicBezTo>
                  <a:pt x="2443172" y="956810"/>
                  <a:pt x="2443172" y="956810"/>
                  <a:pt x="2430518" y="969464"/>
                </a:cubicBezTo>
                <a:cubicBezTo>
                  <a:pt x="2430518" y="982118"/>
                  <a:pt x="2430518" y="982118"/>
                  <a:pt x="2417862" y="994773"/>
                </a:cubicBezTo>
                <a:cubicBezTo>
                  <a:pt x="2392554" y="1007424"/>
                  <a:pt x="2354597" y="1070693"/>
                  <a:pt x="2316635" y="1133960"/>
                </a:cubicBezTo>
                <a:lnTo>
                  <a:pt x="2316635" y="1121304"/>
                </a:lnTo>
                <a:lnTo>
                  <a:pt x="2303984" y="1121304"/>
                </a:lnTo>
                <a:lnTo>
                  <a:pt x="2303984" y="1133960"/>
                </a:lnTo>
                <a:lnTo>
                  <a:pt x="2291328" y="1146614"/>
                </a:lnTo>
                <a:cubicBezTo>
                  <a:pt x="2291326" y="1159269"/>
                  <a:pt x="2278676" y="1171917"/>
                  <a:pt x="2291330" y="1171919"/>
                </a:cubicBezTo>
                <a:cubicBezTo>
                  <a:pt x="2278672" y="1184574"/>
                  <a:pt x="2266022" y="1184576"/>
                  <a:pt x="2266020" y="1171919"/>
                </a:cubicBezTo>
                <a:cubicBezTo>
                  <a:pt x="2253368" y="1184576"/>
                  <a:pt x="2253368" y="1197225"/>
                  <a:pt x="2253370" y="1209881"/>
                </a:cubicBezTo>
                <a:lnTo>
                  <a:pt x="2253368" y="1197225"/>
                </a:lnTo>
                <a:lnTo>
                  <a:pt x="2240712" y="1197225"/>
                </a:lnTo>
                <a:cubicBezTo>
                  <a:pt x="2228060" y="1209879"/>
                  <a:pt x="2228060" y="1222535"/>
                  <a:pt x="2228060" y="1222535"/>
                </a:cubicBezTo>
                <a:lnTo>
                  <a:pt x="2228062" y="1235190"/>
                </a:lnTo>
                <a:cubicBezTo>
                  <a:pt x="2215408" y="1235189"/>
                  <a:pt x="2202754" y="1260494"/>
                  <a:pt x="2190100" y="1285800"/>
                </a:cubicBezTo>
                <a:lnTo>
                  <a:pt x="2177446" y="1298454"/>
                </a:lnTo>
                <a:cubicBezTo>
                  <a:pt x="2177447" y="1311110"/>
                  <a:pt x="2164793" y="1311110"/>
                  <a:pt x="2164790" y="1323761"/>
                </a:cubicBezTo>
                <a:lnTo>
                  <a:pt x="2177447" y="1311110"/>
                </a:lnTo>
                <a:lnTo>
                  <a:pt x="2190096" y="1311111"/>
                </a:lnTo>
                <a:cubicBezTo>
                  <a:pt x="2202754" y="1311110"/>
                  <a:pt x="2152136" y="1349069"/>
                  <a:pt x="2164793" y="1374375"/>
                </a:cubicBezTo>
                <a:cubicBezTo>
                  <a:pt x="2152139" y="1387029"/>
                  <a:pt x="2152139" y="1387029"/>
                  <a:pt x="2152140" y="1399685"/>
                </a:cubicBezTo>
                <a:lnTo>
                  <a:pt x="2139485" y="1399683"/>
                </a:lnTo>
                <a:lnTo>
                  <a:pt x="2139485" y="1412336"/>
                </a:lnTo>
                <a:cubicBezTo>
                  <a:pt x="2139484" y="1424993"/>
                  <a:pt x="2126834" y="1424993"/>
                  <a:pt x="2126834" y="1424993"/>
                </a:cubicBezTo>
                <a:lnTo>
                  <a:pt x="2126832" y="1437641"/>
                </a:lnTo>
                <a:cubicBezTo>
                  <a:pt x="2101524" y="1475604"/>
                  <a:pt x="2088870" y="1488257"/>
                  <a:pt x="2076220" y="1475606"/>
                </a:cubicBezTo>
                <a:lnTo>
                  <a:pt x="2076220" y="1513566"/>
                </a:lnTo>
                <a:cubicBezTo>
                  <a:pt x="2063566" y="1526216"/>
                  <a:pt x="2063564" y="1538871"/>
                  <a:pt x="2063564" y="1538871"/>
                </a:cubicBezTo>
                <a:lnTo>
                  <a:pt x="2076215" y="1538868"/>
                </a:lnTo>
                <a:cubicBezTo>
                  <a:pt x="2076216" y="1534650"/>
                  <a:pt x="2076216" y="1530434"/>
                  <a:pt x="2076218" y="1526216"/>
                </a:cubicBezTo>
                <a:cubicBezTo>
                  <a:pt x="2076215" y="1538868"/>
                  <a:pt x="2076215" y="1538868"/>
                  <a:pt x="2088868" y="1551525"/>
                </a:cubicBezTo>
                <a:cubicBezTo>
                  <a:pt x="1949682" y="1779284"/>
                  <a:pt x="1810493" y="2045012"/>
                  <a:pt x="1734570" y="2285429"/>
                </a:cubicBezTo>
                <a:cubicBezTo>
                  <a:pt x="1696612" y="2298080"/>
                  <a:pt x="1696612" y="2336040"/>
                  <a:pt x="1683956" y="2386655"/>
                </a:cubicBezTo>
                <a:cubicBezTo>
                  <a:pt x="1671304" y="2411966"/>
                  <a:pt x="1645996" y="2424618"/>
                  <a:pt x="1645996" y="2449923"/>
                </a:cubicBezTo>
                <a:cubicBezTo>
                  <a:pt x="1620690" y="2487884"/>
                  <a:pt x="1633343" y="2500539"/>
                  <a:pt x="1620689" y="2551154"/>
                </a:cubicBezTo>
                <a:cubicBezTo>
                  <a:pt x="1595384" y="2639726"/>
                  <a:pt x="1506806" y="2829530"/>
                  <a:pt x="1506806" y="2905451"/>
                </a:cubicBezTo>
                <a:lnTo>
                  <a:pt x="1494152" y="2918102"/>
                </a:lnTo>
                <a:cubicBezTo>
                  <a:pt x="1494152" y="2922320"/>
                  <a:pt x="1494155" y="2926538"/>
                  <a:pt x="1494154" y="2930757"/>
                </a:cubicBezTo>
                <a:lnTo>
                  <a:pt x="1506806" y="2930756"/>
                </a:lnTo>
                <a:lnTo>
                  <a:pt x="1506806" y="2943410"/>
                </a:lnTo>
                <a:cubicBezTo>
                  <a:pt x="1494155" y="2968719"/>
                  <a:pt x="1481500" y="2968716"/>
                  <a:pt x="1494152" y="2943410"/>
                </a:cubicBezTo>
                <a:cubicBezTo>
                  <a:pt x="1468846" y="2956065"/>
                  <a:pt x="1456192" y="3019331"/>
                  <a:pt x="1456192" y="3057288"/>
                </a:cubicBezTo>
                <a:cubicBezTo>
                  <a:pt x="1456193" y="3044640"/>
                  <a:pt x="1456193" y="3044640"/>
                  <a:pt x="1443541" y="3057291"/>
                </a:cubicBezTo>
                <a:cubicBezTo>
                  <a:pt x="1443536" y="3069942"/>
                  <a:pt x="1443536" y="3069942"/>
                  <a:pt x="1443536" y="3082601"/>
                </a:cubicBezTo>
                <a:cubicBezTo>
                  <a:pt x="1430885" y="3158522"/>
                  <a:pt x="1430888" y="3133214"/>
                  <a:pt x="1405579" y="3209135"/>
                </a:cubicBezTo>
                <a:lnTo>
                  <a:pt x="1392929" y="3221789"/>
                </a:lnTo>
                <a:lnTo>
                  <a:pt x="1380271" y="3272402"/>
                </a:lnTo>
                <a:lnTo>
                  <a:pt x="1380272" y="3285053"/>
                </a:lnTo>
                <a:lnTo>
                  <a:pt x="1380271" y="3297705"/>
                </a:lnTo>
                <a:lnTo>
                  <a:pt x="1380271" y="3310362"/>
                </a:lnTo>
                <a:cubicBezTo>
                  <a:pt x="1380272" y="3323013"/>
                  <a:pt x="1367617" y="3323018"/>
                  <a:pt x="1367617" y="3348326"/>
                </a:cubicBezTo>
                <a:cubicBezTo>
                  <a:pt x="1380274" y="3348326"/>
                  <a:pt x="1380272" y="3323013"/>
                  <a:pt x="1392925" y="3335669"/>
                </a:cubicBezTo>
                <a:cubicBezTo>
                  <a:pt x="1392925" y="3348320"/>
                  <a:pt x="1392925" y="3348320"/>
                  <a:pt x="1392928" y="3360977"/>
                </a:cubicBezTo>
                <a:lnTo>
                  <a:pt x="1380272" y="3360974"/>
                </a:lnTo>
                <a:lnTo>
                  <a:pt x="1380271" y="3373631"/>
                </a:lnTo>
                <a:lnTo>
                  <a:pt x="1380271" y="3386286"/>
                </a:lnTo>
                <a:lnTo>
                  <a:pt x="1380271" y="3411591"/>
                </a:lnTo>
                <a:cubicBezTo>
                  <a:pt x="1354961" y="3449549"/>
                  <a:pt x="1354961" y="3500165"/>
                  <a:pt x="1329658" y="3512819"/>
                </a:cubicBezTo>
                <a:cubicBezTo>
                  <a:pt x="1329656" y="3525473"/>
                  <a:pt x="1329656" y="3538127"/>
                  <a:pt x="1342310" y="3512817"/>
                </a:cubicBezTo>
                <a:cubicBezTo>
                  <a:pt x="1342310" y="3512817"/>
                  <a:pt x="1342310" y="3550779"/>
                  <a:pt x="1329658" y="3550775"/>
                </a:cubicBezTo>
                <a:cubicBezTo>
                  <a:pt x="1317004" y="3601392"/>
                  <a:pt x="1342310" y="3525473"/>
                  <a:pt x="1354964" y="3550778"/>
                </a:cubicBezTo>
                <a:cubicBezTo>
                  <a:pt x="1354961" y="3538127"/>
                  <a:pt x="1342310" y="3487512"/>
                  <a:pt x="1367618" y="3500165"/>
                </a:cubicBezTo>
                <a:lnTo>
                  <a:pt x="1367618" y="3512819"/>
                </a:lnTo>
                <a:lnTo>
                  <a:pt x="1380271" y="3512817"/>
                </a:lnTo>
                <a:lnTo>
                  <a:pt x="1380271" y="3500166"/>
                </a:lnTo>
                <a:lnTo>
                  <a:pt x="1380271" y="3487512"/>
                </a:lnTo>
                <a:cubicBezTo>
                  <a:pt x="1392926" y="3525473"/>
                  <a:pt x="1405579" y="3386286"/>
                  <a:pt x="1418236" y="3348324"/>
                </a:cubicBezTo>
                <a:lnTo>
                  <a:pt x="1430885" y="3335669"/>
                </a:lnTo>
                <a:lnTo>
                  <a:pt x="1430887" y="3323013"/>
                </a:lnTo>
                <a:lnTo>
                  <a:pt x="1418234" y="3323015"/>
                </a:lnTo>
                <a:cubicBezTo>
                  <a:pt x="1456193" y="3209135"/>
                  <a:pt x="1506806" y="3044640"/>
                  <a:pt x="1544766" y="2918102"/>
                </a:cubicBezTo>
                <a:lnTo>
                  <a:pt x="1544766" y="2880141"/>
                </a:lnTo>
                <a:cubicBezTo>
                  <a:pt x="1557422" y="2842184"/>
                  <a:pt x="1582727" y="2791569"/>
                  <a:pt x="1595382" y="2740952"/>
                </a:cubicBezTo>
                <a:lnTo>
                  <a:pt x="1582726" y="2753607"/>
                </a:lnTo>
                <a:cubicBezTo>
                  <a:pt x="1595381" y="2728298"/>
                  <a:pt x="1620689" y="2690340"/>
                  <a:pt x="1633342" y="2652380"/>
                </a:cubicBezTo>
                <a:cubicBezTo>
                  <a:pt x="1683958" y="2538498"/>
                  <a:pt x="1734570" y="2386658"/>
                  <a:pt x="1785186" y="2285430"/>
                </a:cubicBezTo>
                <a:cubicBezTo>
                  <a:pt x="1823146" y="2196854"/>
                  <a:pt x="1848454" y="2082972"/>
                  <a:pt x="1886414" y="2007050"/>
                </a:cubicBezTo>
                <a:cubicBezTo>
                  <a:pt x="1911718" y="1981743"/>
                  <a:pt x="1924376" y="1969092"/>
                  <a:pt x="1937028" y="1943783"/>
                </a:cubicBezTo>
                <a:cubicBezTo>
                  <a:pt x="1962334" y="1905822"/>
                  <a:pt x="1962336" y="1867862"/>
                  <a:pt x="1987643" y="1829903"/>
                </a:cubicBezTo>
                <a:cubicBezTo>
                  <a:pt x="2000292" y="1804598"/>
                  <a:pt x="2000294" y="1817246"/>
                  <a:pt x="2012950" y="1804596"/>
                </a:cubicBezTo>
                <a:cubicBezTo>
                  <a:pt x="2050910" y="1753983"/>
                  <a:pt x="2088870" y="1589486"/>
                  <a:pt x="2139486" y="1576833"/>
                </a:cubicBezTo>
                <a:lnTo>
                  <a:pt x="2139485" y="1551525"/>
                </a:lnTo>
                <a:cubicBezTo>
                  <a:pt x="2202754" y="1475604"/>
                  <a:pt x="2228062" y="1412336"/>
                  <a:pt x="2266022" y="1349070"/>
                </a:cubicBezTo>
                <a:cubicBezTo>
                  <a:pt x="2291328" y="1298457"/>
                  <a:pt x="2316635" y="1247843"/>
                  <a:pt x="2367250" y="1197225"/>
                </a:cubicBezTo>
                <a:cubicBezTo>
                  <a:pt x="2354597" y="1197225"/>
                  <a:pt x="2392558" y="1159265"/>
                  <a:pt x="2430518" y="1108653"/>
                </a:cubicBezTo>
                <a:cubicBezTo>
                  <a:pt x="2468477" y="1058039"/>
                  <a:pt x="2519093" y="994770"/>
                  <a:pt x="2519094" y="969464"/>
                </a:cubicBezTo>
                <a:cubicBezTo>
                  <a:pt x="2531747" y="956810"/>
                  <a:pt x="2544401" y="956810"/>
                  <a:pt x="2531748" y="982118"/>
                </a:cubicBezTo>
                <a:cubicBezTo>
                  <a:pt x="2544401" y="982118"/>
                  <a:pt x="2557055" y="931503"/>
                  <a:pt x="2544401" y="944157"/>
                </a:cubicBezTo>
                <a:cubicBezTo>
                  <a:pt x="2595014" y="880889"/>
                  <a:pt x="2658282" y="792314"/>
                  <a:pt x="2721552" y="716393"/>
                </a:cubicBezTo>
                <a:cubicBezTo>
                  <a:pt x="2784818" y="627818"/>
                  <a:pt x="2860744" y="551898"/>
                  <a:pt x="2898701" y="501282"/>
                </a:cubicBezTo>
                <a:cubicBezTo>
                  <a:pt x="2911355" y="475977"/>
                  <a:pt x="2936662" y="463322"/>
                  <a:pt x="2924008" y="488633"/>
                </a:cubicBezTo>
                <a:cubicBezTo>
                  <a:pt x="2949317" y="501285"/>
                  <a:pt x="2949318" y="450671"/>
                  <a:pt x="2936662" y="450671"/>
                </a:cubicBezTo>
                <a:cubicBezTo>
                  <a:pt x="3012582" y="387402"/>
                  <a:pt x="3088506" y="311481"/>
                  <a:pt x="3177078" y="210252"/>
                </a:cubicBezTo>
                <a:lnTo>
                  <a:pt x="3189732" y="210252"/>
                </a:lnTo>
                <a:lnTo>
                  <a:pt x="3202388" y="197600"/>
                </a:lnTo>
                <a:cubicBezTo>
                  <a:pt x="3240348" y="134331"/>
                  <a:pt x="3265658" y="172292"/>
                  <a:pt x="3278308" y="121680"/>
                </a:cubicBezTo>
                <a:lnTo>
                  <a:pt x="3290962" y="134334"/>
                </a:lnTo>
                <a:cubicBezTo>
                  <a:pt x="3290962" y="134334"/>
                  <a:pt x="3303614" y="134331"/>
                  <a:pt x="3303617" y="121682"/>
                </a:cubicBezTo>
                <a:cubicBezTo>
                  <a:pt x="3316268" y="109025"/>
                  <a:pt x="3316268" y="109025"/>
                  <a:pt x="3316272" y="96371"/>
                </a:cubicBezTo>
                <a:cubicBezTo>
                  <a:pt x="3341574" y="96371"/>
                  <a:pt x="3354233" y="96371"/>
                  <a:pt x="3379536" y="58410"/>
                </a:cubicBezTo>
                <a:cubicBezTo>
                  <a:pt x="3366882" y="58410"/>
                  <a:pt x="3341574" y="96371"/>
                  <a:pt x="3341576" y="71066"/>
                </a:cubicBezTo>
                <a:lnTo>
                  <a:pt x="3354233" y="58410"/>
                </a:lnTo>
                <a:lnTo>
                  <a:pt x="3341576" y="58410"/>
                </a:lnTo>
                <a:cubicBezTo>
                  <a:pt x="3354230" y="42594"/>
                  <a:pt x="3365302" y="30732"/>
                  <a:pt x="3374990" y="21242"/>
                </a:cubicBezTo>
                <a:lnTo>
                  <a:pt x="3398246" y="0"/>
                </a:lnTo>
                <a:lnTo>
                  <a:pt x="3467874" y="0"/>
                </a:lnTo>
                <a:lnTo>
                  <a:pt x="3444386" y="25196"/>
                </a:lnTo>
                <a:cubicBezTo>
                  <a:pt x="3417497" y="55248"/>
                  <a:pt x="3392190" y="83718"/>
                  <a:pt x="3366882" y="109025"/>
                </a:cubicBezTo>
                <a:cubicBezTo>
                  <a:pt x="3253002" y="222906"/>
                  <a:pt x="3088505" y="374747"/>
                  <a:pt x="2987278" y="513935"/>
                </a:cubicBezTo>
                <a:cubicBezTo>
                  <a:pt x="2961968" y="526593"/>
                  <a:pt x="2961968" y="564552"/>
                  <a:pt x="2961968" y="564552"/>
                </a:cubicBezTo>
                <a:cubicBezTo>
                  <a:pt x="2936662" y="589857"/>
                  <a:pt x="2924008" y="577206"/>
                  <a:pt x="2911354" y="589857"/>
                </a:cubicBezTo>
                <a:cubicBezTo>
                  <a:pt x="2848088" y="640473"/>
                  <a:pt x="2822778" y="729050"/>
                  <a:pt x="2784818" y="767007"/>
                </a:cubicBezTo>
                <a:cubicBezTo>
                  <a:pt x="2772164" y="779661"/>
                  <a:pt x="2759512" y="779661"/>
                  <a:pt x="2759512" y="779661"/>
                </a:cubicBezTo>
                <a:cubicBezTo>
                  <a:pt x="2721554" y="817623"/>
                  <a:pt x="2670936" y="880889"/>
                  <a:pt x="2696243" y="893543"/>
                </a:cubicBezTo>
                <a:cubicBezTo>
                  <a:pt x="2670936" y="931505"/>
                  <a:pt x="2658284" y="918849"/>
                  <a:pt x="2632974" y="956810"/>
                </a:cubicBezTo>
                <a:cubicBezTo>
                  <a:pt x="2569709" y="1058039"/>
                  <a:pt x="2443174" y="1209879"/>
                  <a:pt x="2392558" y="1323761"/>
                </a:cubicBezTo>
                <a:cubicBezTo>
                  <a:pt x="2341943" y="1374375"/>
                  <a:pt x="2291328" y="1450299"/>
                  <a:pt x="2253366" y="1538871"/>
                </a:cubicBezTo>
                <a:cubicBezTo>
                  <a:pt x="2215408" y="1614791"/>
                  <a:pt x="2240714" y="1576832"/>
                  <a:pt x="2190100" y="1640100"/>
                </a:cubicBezTo>
                <a:cubicBezTo>
                  <a:pt x="2139485" y="1728675"/>
                  <a:pt x="2101524" y="1842554"/>
                  <a:pt x="2038253" y="1956437"/>
                </a:cubicBezTo>
                <a:cubicBezTo>
                  <a:pt x="2038256" y="1981745"/>
                  <a:pt x="2012950" y="1994399"/>
                  <a:pt x="2000296" y="2019705"/>
                </a:cubicBezTo>
                <a:cubicBezTo>
                  <a:pt x="1911720" y="2171547"/>
                  <a:pt x="1861108" y="2348691"/>
                  <a:pt x="1810492" y="2462576"/>
                </a:cubicBezTo>
                <a:cubicBezTo>
                  <a:pt x="1747226" y="2601765"/>
                  <a:pt x="1696610" y="2766260"/>
                  <a:pt x="1633343" y="2930756"/>
                </a:cubicBezTo>
                <a:cubicBezTo>
                  <a:pt x="1608035" y="2994026"/>
                  <a:pt x="1570074" y="3057291"/>
                  <a:pt x="1570074" y="3133212"/>
                </a:cubicBezTo>
                <a:lnTo>
                  <a:pt x="1557420" y="3145868"/>
                </a:lnTo>
                <a:lnTo>
                  <a:pt x="1557422" y="3171176"/>
                </a:lnTo>
                <a:cubicBezTo>
                  <a:pt x="1532116" y="3183827"/>
                  <a:pt x="1519462" y="3272402"/>
                  <a:pt x="1494154" y="3323016"/>
                </a:cubicBezTo>
                <a:cubicBezTo>
                  <a:pt x="1506809" y="3323016"/>
                  <a:pt x="1506806" y="3285057"/>
                  <a:pt x="1519463" y="3297708"/>
                </a:cubicBezTo>
                <a:cubicBezTo>
                  <a:pt x="1519460" y="3247095"/>
                  <a:pt x="1557424" y="3247095"/>
                  <a:pt x="1544768" y="3209136"/>
                </a:cubicBezTo>
                <a:cubicBezTo>
                  <a:pt x="1557420" y="3209135"/>
                  <a:pt x="1557422" y="3234441"/>
                  <a:pt x="1570074" y="3196481"/>
                </a:cubicBezTo>
                <a:cubicBezTo>
                  <a:pt x="1570074" y="3209135"/>
                  <a:pt x="1570074" y="3209135"/>
                  <a:pt x="1582726" y="3196481"/>
                </a:cubicBezTo>
                <a:lnTo>
                  <a:pt x="1582727" y="3183827"/>
                </a:lnTo>
                <a:lnTo>
                  <a:pt x="1582726" y="3171176"/>
                </a:lnTo>
                <a:lnTo>
                  <a:pt x="1582726" y="3158520"/>
                </a:lnTo>
                <a:cubicBezTo>
                  <a:pt x="1595382" y="3133212"/>
                  <a:pt x="1608035" y="3044642"/>
                  <a:pt x="1633342" y="3019331"/>
                </a:cubicBezTo>
                <a:cubicBezTo>
                  <a:pt x="1671305" y="2918102"/>
                  <a:pt x="1696612" y="2804219"/>
                  <a:pt x="1734570" y="2766260"/>
                </a:cubicBezTo>
                <a:cubicBezTo>
                  <a:pt x="1747224" y="2715648"/>
                  <a:pt x="1785185" y="2652377"/>
                  <a:pt x="1823146" y="2576459"/>
                </a:cubicBezTo>
                <a:lnTo>
                  <a:pt x="1835800" y="2576456"/>
                </a:lnTo>
                <a:lnTo>
                  <a:pt x="1835800" y="2551151"/>
                </a:lnTo>
                <a:cubicBezTo>
                  <a:pt x="1835798" y="2546934"/>
                  <a:pt x="1835798" y="2542716"/>
                  <a:pt x="1835796" y="2538498"/>
                </a:cubicBezTo>
                <a:cubicBezTo>
                  <a:pt x="1861106" y="2487885"/>
                  <a:pt x="1873760" y="2424618"/>
                  <a:pt x="1899068" y="2361350"/>
                </a:cubicBezTo>
                <a:cubicBezTo>
                  <a:pt x="1899068" y="2361350"/>
                  <a:pt x="1911722" y="2348691"/>
                  <a:pt x="1911720" y="2336043"/>
                </a:cubicBezTo>
                <a:cubicBezTo>
                  <a:pt x="1924374" y="2336042"/>
                  <a:pt x="1937030" y="2323389"/>
                  <a:pt x="1937026" y="2336043"/>
                </a:cubicBezTo>
                <a:cubicBezTo>
                  <a:pt x="1937030" y="2323389"/>
                  <a:pt x="1937028" y="2310734"/>
                  <a:pt x="1937028" y="2298083"/>
                </a:cubicBezTo>
                <a:cubicBezTo>
                  <a:pt x="1949682" y="2285426"/>
                  <a:pt x="1962335" y="2272770"/>
                  <a:pt x="1962336" y="2260122"/>
                </a:cubicBezTo>
                <a:cubicBezTo>
                  <a:pt x="2025604" y="2146238"/>
                  <a:pt x="2076220" y="2019704"/>
                  <a:pt x="2126832" y="1905822"/>
                </a:cubicBezTo>
                <a:lnTo>
                  <a:pt x="2126832" y="1893168"/>
                </a:lnTo>
                <a:lnTo>
                  <a:pt x="2139485" y="1880514"/>
                </a:lnTo>
                <a:cubicBezTo>
                  <a:pt x="2164793" y="1855208"/>
                  <a:pt x="2190100" y="1791941"/>
                  <a:pt x="2202754" y="1791941"/>
                </a:cubicBezTo>
                <a:lnTo>
                  <a:pt x="2202755" y="1753982"/>
                </a:lnTo>
                <a:lnTo>
                  <a:pt x="2215408" y="1741328"/>
                </a:lnTo>
                <a:cubicBezTo>
                  <a:pt x="2240714" y="1728675"/>
                  <a:pt x="2253368" y="1690712"/>
                  <a:pt x="2278674" y="1652753"/>
                </a:cubicBezTo>
                <a:lnTo>
                  <a:pt x="2291330" y="1640102"/>
                </a:lnTo>
                <a:cubicBezTo>
                  <a:pt x="2303984" y="1627446"/>
                  <a:pt x="2303982" y="1614791"/>
                  <a:pt x="2303982" y="1602140"/>
                </a:cubicBezTo>
                <a:cubicBezTo>
                  <a:pt x="2329289" y="1564178"/>
                  <a:pt x="2316632" y="1564179"/>
                  <a:pt x="2354598" y="1526214"/>
                </a:cubicBezTo>
                <a:lnTo>
                  <a:pt x="2367250" y="1513565"/>
                </a:lnTo>
                <a:lnTo>
                  <a:pt x="2367251" y="1500911"/>
                </a:lnTo>
                <a:cubicBezTo>
                  <a:pt x="2455824" y="1361721"/>
                  <a:pt x="2531747" y="1235189"/>
                  <a:pt x="2620324" y="1095999"/>
                </a:cubicBezTo>
                <a:lnTo>
                  <a:pt x="2632978" y="1083344"/>
                </a:lnTo>
                <a:lnTo>
                  <a:pt x="2645628" y="1070693"/>
                </a:lnTo>
                <a:cubicBezTo>
                  <a:pt x="2645627" y="1066475"/>
                  <a:pt x="2645627" y="1062257"/>
                  <a:pt x="2645626" y="1058039"/>
                </a:cubicBezTo>
                <a:lnTo>
                  <a:pt x="2658282" y="1045385"/>
                </a:lnTo>
                <a:lnTo>
                  <a:pt x="2670936" y="1045385"/>
                </a:lnTo>
                <a:cubicBezTo>
                  <a:pt x="2658284" y="1058040"/>
                  <a:pt x="2658284" y="1058040"/>
                  <a:pt x="2658280" y="1070693"/>
                </a:cubicBezTo>
                <a:cubicBezTo>
                  <a:pt x="2658280" y="1070693"/>
                  <a:pt x="2658281" y="1083344"/>
                  <a:pt x="2670938" y="1070693"/>
                </a:cubicBezTo>
                <a:lnTo>
                  <a:pt x="2683589" y="1070693"/>
                </a:lnTo>
                <a:cubicBezTo>
                  <a:pt x="2683586" y="1058039"/>
                  <a:pt x="2696244" y="1058040"/>
                  <a:pt x="2696244" y="1058040"/>
                </a:cubicBezTo>
                <a:cubicBezTo>
                  <a:pt x="2658284" y="1095999"/>
                  <a:pt x="2658284" y="1095999"/>
                  <a:pt x="2632978" y="1159265"/>
                </a:cubicBezTo>
                <a:cubicBezTo>
                  <a:pt x="2632978" y="1108656"/>
                  <a:pt x="2595014" y="1171919"/>
                  <a:pt x="2557054" y="1235189"/>
                </a:cubicBezTo>
                <a:cubicBezTo>
                  <a:pt x="2569706" y="1235192"/>
                  <a:pt x="2582362" y="1222536"/>
                  <a:pt x="2595012" y="1222535"/>
                </a:cubicBezTo>
                <a:cubicBezTo>
                  <a:pt x="2582362" y="1247843"/>
                  <a:pt x="2569708" y="1285800"/>
                  <a:pt x="2531747" y="1323761"/>
                </a:cubicBezTo>
                <a:lnTo>
                  <a:pt x="2531747" y="1311110"/>
                </a:lnTo>
                <a:lnTo>
                  <a:pt x="2531748" y="1298457"/>
                </a:lnTo>
                <a:lnTo>
                  <a:pt x="2519093" y="1311110"/>
                </a:lnTo>
                <a:cubicBezTo>
                  <a:pt x="2519090" y="1323761"/>
                  <a:pt x="2506440" y="1336415"/>
                  <a:pt x="2506440" y="1336415"/>
                </a:cubicBezTo>
                <a:cubicBezTo>
                  <a:pt x="2493790" y="1336415"/>
                  <a:pt x="2481130" y="1361721"/>
                  <a:pt x="2468480" y="1374375"/>
                </a:cubicBezTo>
                <a:cubicBezTo>
                  <a:pt x="2468476" y="1387029"/>
                  <a:pt x="2455824" y="1387029"/>
                  <a:pt x="2455824" y="1387029"/>
                </a:cubicBezTo>
                <a:lnTo>
                  <a:pt x="2455826" y="1399683"/>
                </a:lnTo>
                <a:lnTo>
                  <a:pt x="2468480" y="1399685"/>
                </a:lnTo>
                <a:lnTo>
                  <a:pt x="2417864" y="1450296"/>
                </a:lnTo>
                <a:cubicBezTo>
                  <a:pt x="2430520" y="1450296"/>
                  <a:pt x="2443172" y="1437641"/>
                  <a:pt x="2455824" y="1450296"/>
                </a:cubicBezTo>
                <a:cubicBezTo>
                  <a:pt x="2417864" y="1500911"/>
                  <a:pt x="2430520" y="1475606"/>
                  <a:pt x="2417861" y="1513565"/>
                </a:cubicBezTo>
                <a:cubicBezTo>
                  <a:pt x="2405212" y="1538868"/>
                  <a:pt x="2405210" y="1513565"/>
                  <a:pt x="2379904" y="1551524"/>
                </a:cubicBezTo>
                <a:cubicBezTo>
                  <a:pt x="2392558" y="1551525"/>
                  <a:pt x="2392558" y="1538871"/>
                  <a:pt x="2405212" y="1538868"/>
                </a:cubicBezTo>
                <a:cubicBezTo>
                  <a:pt x="2392558" y="1564181"/>
                  <a:pt x="2379904" y="1576832"/>
                  <a:pt x="2379904" y="1564179"/>
                </a:cubicBezTo>
                <a:cubicBezTo>
                  <a:pt x="2367246" y="1589486"/>
                  <a:pt x="2367246" y="1589486"/>
                  <a:pt x="2367250" y="1602137"/>
                </a:cubicBezTo>
                <a:lnTo>
                  <a:pt x="2354598" y="1614791"/>
                </a:lnTo>
                <a:lnTo>
                  <a:pt x="2341944" y="1627446"/>
                </a:lnTo>
                <a:lnTo>
                  <a:pt x="2341943" y="1640100"/>
                </a:lnTo>
                <a:lnTo>
                  <a:pt x="2347962" y="1639239"/>
                </a:lnTo>
                <a:lnTo>
                  <a:pt x="2340360" y="1652750"/>
                </a:lnTo>
                <a:cubicBezTo>
                  <a:pt x="2335613" y="1659078"/>
                  <a:pt x="2329289" y="1665405"/>
                  <a:pt x="2316635" y="1678061"/>
                </a:cubicBezTo>
                <a:lnTo>
                  <a:pt x="2316636" y="1690712"/>
                </a:lnTo>
                <a:lnTo>
                  <a:pt x="2316635" y="1703367"/>
                </a:lnTo>
                <a:cubicBezTo>
                  <a:pt x="2303982" y="1716018"/>
                  <a:pt x="2291328" y="1741328"/>
                  <a:pt x="2278674" y="1779284"/>
                </a:cubicBezTo>
                <a:cubicBezTo>
                  <a:pt x="2266024" y="1804596"/>
                  <a:pt x="2240714" y="1791941"/>
                  <a:pt x="2240716" y="1829903"/>
                </a:cubicBezTo>
                <a:lnTo>
                  <a:pt x="2228057" y="1829903"/>
                </a:lnTo>
                <a:cubicBezTo>
                  <a:pt x="2228060" y="1817244"/>
                  <a:pt x="2228057" y="1829903"/>
                  <a:pt x="2215409" y="1829900"/>
                </a:cubicBezTo>
                <a:lnTo>
                  <a:pt x="2215409" y="1855205"/>
                </a:lnTo>
                <a:lnTo>
                  <a:pt x="2215408" y="1867862"/>
                </a:lnTo>
                <a:cubicBezTo>
                  <a:pt x="2202754" y="1880516"/>
                  <a:pt x="2202754" y="1893173"/>
                  <a:pt x="2215409" y="1893168"/>
                </a:cubicBezTo>
                <a:cubicBezTo>
                  <a:pt x="2190101" y="1943783"/>
                  <a:pt x="2152139" y="1956437"/>
                  <a:pt x="2152139" y="1994397"/>
                </a:cubicBezTo>
                <a:cubicBezTo>
                  <a:pt x="2152139" y="1994397"/>
                  <a:pt x="2139485" y="2007051"/>
                  <a:pt x="2139485" y="2019704"/>
                </a:cubicBezTo>
                <a:lnTo>
                  <a:pt x="2139486" y="2032355"/>
                </a:lnTo>
                <a:lnTo>
                  <a:pt x="2139485" y="2045012"/>
                </a:lnTo>
                <a:cubicBezTo>
                  <a:pt x="2126832" y="2070317"/>
                  <a:pt x="2114180" y="2082972"/>
                  <a:pt x="2101526" y="2095623"/>
                </a:cubicBezTo>
                <a:cubicBezTo>
                  <a:pt x="2120505" y="2105114"/>
                  <a:pt x="2089662" y="2121723"/>
                  <a:pt x="2083730" y="2134771"/>
                </a:cubicBezTo>
                <a:lnTo>
                  <a:pt x="2088130" y="2144585"/>
                </a:lnTo>
                <a:lnTo>
                  <a:pt x="2087437" y="2146015"/>
                </a:lnTo>
                <a:cubicBezTo>
                  <a:pt x="2086893" y="2147621"/>
                  <a:pt x="2087289" y="2147819"/>
                  <a:pt x="2088870" y="2146236"/>
                </a:cubicBezTo>
                <a:lnTo>
                  <a:pt x="2088130" y="2144585"/>
                </a:lnTo>
                <a:lnTo>
                  <a:pt x="2091639" y="2137342"/>
                </a:lnTo>
                <a:cubicBezTo>
                  <a:pt x="2104689" y="2113026"/>
                  <a:pt x="2142649" y="2051340"/>
                  <a:pt x="2152139" y="2032358"/>
                </a:cubicBezTo>
                <a:cubicBezTo>
                  <a:pt x="2164790" y="2032358"/>
                  <a:pt x="2164793" y="2019704"/>
                  <a:pt x="2164793" y="2019704"/>
                </a:cubicBezTo>
                <a:lnTo>
                  <a:pt x="2177447" y="2007050"/>
                </a:lnTo>
                <a:cubicBezTo>
                  <a:pt x="2177447" y="1994397"/>
                  <a:pt x="2177447" y="1994397"/>
                  <a:pt x="2164794" y="1994397"/>
                </a:cubicBezTo>
                <a:cubicBezTo>
                  <a:pt x="2164793" y="1981743"/>
                  <a:pt x="2177446" y="1981743"/>
                  <a:pt x="2177447" y="1969089"/>
                </a:cubicBezTo>
                <a:cubicBezTo>
                  <a:pt x="2190101" y="1943783"/>
                  <a:pt x="2190100" y="1956437"/>
                  <a:pt x="2202754" y="1956437"/>
                </a:cubicBezTo>
                <a:cubicBezTo>
                  <a:pt x="2215408" y="1931130"/>
                  <a:pt x="2202754" y="1918476"/>
                  <a:pt x="2228057" y="1880516"/>
                </a:cubicBezTo>
                <a:cubicBezTo>
                  <a:pt x="2228058" y="1876299"/>
                  <a:pt x="2228058" y="1872080"/>
                  <a:pt x="2228060" y="1867862"/>
                </a:cubicBezTo>
                <a:lnTo>
                  <a:pt x="2240714" y="1867862"/>
                </a:lnTo>
                <a:cubicBezTo>
                  <a:pt x="2240714" y="1867862"/>
                  <a:pt x="2253365" y="1867862"/>
                  <a:pt x="2253370" y="1855208"/>
                </a:cubicBezTo>
                <a:lnTo>
                  <a:pt x="2253370" y="1842557"/>
                </a:lnTo>
                <a:lnTo>
                  <a:pt x="2240712" y="1842554"/>
                </a:lnTo>
                <a:cubicBezTo>
                  <a:pt x="2278674" y="1804596"/>
                  <a:pt x="2291328" y="1766636"/>
                  <a:pt x="2329289" y="1703364"/>
                </a:cubicBezTo>
                <a:lnTo>
                  <a:pt x="2329290" y="1716023"/>
                </a:lnTo>
                <a:lnTo>
                  <a:pt x="2341943" y="1703366"/>
                </a:lnTo>
                <a:lnTo>
                  <a:pt x="2341943" y="1690709"/>
                </a:lnTo>
                <a:cubicBezTo>
                  <a:pt x="2354597" y="1665407"/>
                  <a:pt x="2341944" y="1665407"/>
                  <a:pt x="2367250" y="1627446"/>
                </a:cubicBezTo>
                <a:lnTo>
                  <a:pt x="2379904" y="1627443"/>
                </a:lnTo>
                <a:lnTo>
                  <a:pt x="2379904" y="1614791"/>
                </a:lnTo>
                <a:cubicBezTo>
                  <a:pt x="2379902" y="1610574"/>
                  <a:pt x="2379902" y="1606356"/>
                  <a:pt x="2379900" y="1602140"/>
                </a:cubicBezTo>
                <a:cubicBezTo>
                  <a:pt x="2408372" y="1573670"/>
                  <a:pt x="2436844" y="1509612"/>
                  <a:pt x="2465318" y="1468683"/>
                </a:cubicBezTo>
                <a:lnTo>
                  <a:pt x="2481902" y="1450599"/>
                </a:lnTo>
                <a:lnTo>
                  <a:pt x="2579830" y="1265063"/>
                </a:lnTo>
                <a:cubicBezTo>
                  <a:pt x="2717198" y="1022537"/>
                  <a:pt x="2870026" y="786258"/>
                  <a:pt x="3038504" y="556154"/>
                </a:cubicBezTo>
                <a:cubicBezTo>
                  <a:pt x="3120582" y="445845"/>
                  <a:pt x="3206686" y="339281"/>
                  <a:pt x="3295808" y="235523"/>
                </a:cubicBezTo>
                <a:lnTo>
                  <a:pt x="3509334" y="0"/>
                </a:lnTo>
                <a:lnTo>
                  <a:pt x="9854218" y="0"/>
                </a:lnTo>
                <a:lnTo>
                  <a:pt x="9854218" y="10287000"/>
                </a:lnTo>
                <a:lnTo>
                  <a:pt x="4569194" y="10287000"/>
                </a:lnTo>
                <a:lnTo>
                  <a:pt x="4512034" y="10239735"/>
                </a:lnTo>
                <a:cubicBezTo>
                  <a:pt x="4483562" y="10219173"/>
                  <a:pt x="4455092" y="10200194"/>
                  <a:pt x="4429784" y="10181214"/>
                </a:cubicBezTo>
                <a:cubicBezTo>
                  <a:pt x="4429784" y="10168562"/>
                  <a:pt x="4417133" y="10168558"/>
                  <a:pt x="4404479" y="10143254"/>
                </a:cubicBezTo>
                <a:lnTo>
                  <a:pt x="4404479" y="10130601"/>
                </a:lnTo>
                <a:cubicBezTo>
                  <a:pt x="4391824" y="10117947"/>
                  <a:pt x="4391824" y="10105293"/>
                  <a:pt x="4366518" y="10092639"/>
                </a:cubicBezTo>
                <a:cubicBezTo>
                  <a:pt x="4366518" y="10092639"/>
                  <a:pt x="4366520" y="10079986"/>
                  <a:pt x="4353864" y="10079984"/>
                </a:cubicBezTo>
                <a:lnTo>
                  <a:pt x="4341210" y="10079986"/>
                </a:lnTo>
                <a:cubicBezTo>
                  <a:pt x="4341206" y="10092639"/>
                  <a:pt x="4353864" y="10092639"/>
                  <a:pt x="4366518" y="10105293"/>
                </a:cubicBezTo>
                <a:lnTo>
                  <a:pt x="4379172" y="10130601"/>
                </a:lnTo>
                <a:cubicBezTo>
                  <a:pt x="4379171" y="10134819"/>
                  <a:pt x="4379171" y="10139036"/>
                  <a:pt x="4379170" y="10143254"/>
                </a:cubicBezTo>
                <a:lnTo>
                  <a:pt x="4366518" y="10143254"/>
                </a:lnTo>
                <a:lnTo>
                  <a:pt x="4366518" y="10130601"/>
                </a:lnTo>
                <a:lnTo>
                  <a:pt x="4353864" y="10130602"/>
                </a:lnTo>
                <a:lnTo>
                  <a:pt x="4341210" y="10117947"/>
                </a:lnTo>
                <a:cubicBezTo>
                  <a:pt x="4341209" y="10105293"/>
                  <a:pt x="4328555" y="10105293"/>
                  <a:pt x="4328555" y="10105293"/>
                </a:cubicBezTo>
                <a:lnTo>
                  <a:pt x="4328555" y="10092639"/>
                </a:lnTo>
                <a:cubicBezTo>
                  <a:pt x="4328555" y="10092639"/>
                  <a:pt x="4328555" y="10079986"/>
                  <a:pt x="4315904" y="10079986"/>
                </a:cubicBezTo>
                <a:lnTo>
                  <a:pt x="4303250" y="10079985"/>
                </a:lnTo>
                <a:lnTo>
                  <a:pt x="4303250" y="10092639"/>
                </a:lnTo>
                <a:cubicBezTo>
                  <a:pt x="4315904" y="10092639"/>
                  <a:pt x="4315901" y="10105293"/>
                  <a:pt x="4315901" y="10105293"/>
                </a:cubicBezTo>
                <a:lnTo>
                  <a:pt x="4303250" y="10117946"/>
                </a:lnTo>
                <a:lnTo>
                  <a:pt x="4252632" y="10067332"/>
                </a:lnTo>
                <a:cubicBezTo>
                  <a:pt x="4252636" y="10079986"/>
                  <a:pt x="4265290" y="10092639"/>
                  <a:pt x="4252636" y="10092639"/>
                </a:cubicBezTo>
                <a:cubicBezTo>
                  <a:pt x="4252636" y="10092639"/>
                  <a:pt x="4239980" y="10079986"/>
                  <a:pt x="4227329" y="10079986"/>
                </a:cubicBezTo>
                <a:lnTo>
                  <a:pt x="4189368" y="10042026"/>
                </a:lnTo>
                <a:cubicBezTo>
                  <a:pt x="4176714" y="10029372"/>
                  <a:pt x="4151405" y="10016718"/>
                  <a:pt x="4138756" y="10004066"/>
                </a:cubicBezTo>
                <a:cubicBezTo>
                  <a:pt x="4151405" y="10004066"/>
                  <a:pt x="4164062" y="9991413"/>
                  <a:pt x="4189368" y="10016718"/>
                </a:cubicBezTo>
                <a:cubicBezTo>
                  <a:pt x="4176716" y="9978759"/>
                  <a:pt x="4164062" y="9991413"/>
                  <a:pt x="4126100" y="9940797"/>
                </a:cubicBezTo>
                <a:lnTo>
                  <a:pt x="4113446" y="9928143"/>
                </a:lnTo>
                <a:cubicBezTo>
                  <a:pt x="4126100" y="9940797"/>
                  <a:pt x="4138754" y="9928143"/>
                  <a:pt x="4138754" y="9928143"/>
                </a:cubicBezTo>
                <a:cubicBezTo>
                  <a:pt x="4138751" y="9915490"/>
                  <a:pt x="4126100" y="9915490"/>
                  <a:pt x="4126100" y="9902836"/>
                </a:cubicBezTo>
                <a:lnTo>
                  <a:pt x="4113446" y="9890182"/>
                </a:lnTo>
                <a:lnTo>
                  <a:pt x="4100792" y="9877532"/>
                </a:lnTo>
                <a:cubicBezTo>
                  <a:pt x="4088141" y="9890180"/>
                  <a:pt x="4100790" y="9890182"/>
                  <a:pt x="4100790" y="9890182"/>
                </a:cubicBezTo>
                <a:lnTo>
                  <a:pt x="4113444" y="9902836"/>
                </a:lnTo>
                <a:lnTo>
                  <a:pt x="4113446" y="9915490"/>
                </a:lnTo>
                <a:lnTo>
                  <a:pt x="4062832" y="9877532"/>
                </a:lnTo>
                <a:cubicBezTo>
                  <a:pt x="4075486" y="9902834"/>
                  <a:pt x="4050180" y="9877532"/>
                  <a:pt x="4062832" y="9902836"/>
                </a:cubicBezTo>
                <a:cubicBezTo>
                  <a:pt x="4037526" y="9890182"/>
                  <a:pt x="4024871" y="9877530"/>
                  <a:pt x="4012217" y="9877532"/>
                </a:cubicBezTo>
                <a:lnTo>
                  <a:pt x="4012217" y="9890182"/>
                </a:lnTo>
                <a:cubicBezTo>
                  <a:pt x="4012217" y="9877532"/>
                  <a:pt x="3999564" y="9864876"/>
                  <a:pt x="3999564" y="9864876"/>
                </a:cubicBezTo>
                <a:lnTo>
                  <a:pt x="3986910" y="9852222"/>
                </a:lnTo>
                <a:lnTo>
                  <a:pt x="3974254" y="9839571"/>
                </a:lnTo>
                <a:cubicBezTo>
                  <a:pt x="3974255" y="9843788"/>
                  <a:pt x="3974256" y="9848006"/>
                  <a:pt x="3974256" y="9852222"/>
                </a:cubicBezTo>
                <a:cubicBezTo>
                  <a:pt x="3961601" y="9852219"/>
                  <a:pt x="3948950" y="9839571"/>
                  <a:pt x="3936298" y="9826916"/>
                </a:cubicBezTo>
                <a:lnTo>
                  <a:pt x="3936296" y="9814262"/>
                </a:lnTo>
                <a:lnTo>
                  <a:pt x="3936298" y="9801610"/>
                </a:lnTo>
                <a:lnTo>
                  <a:pt x="3923640" y="9801610"/>
                </a:lnTo>
                <a:lnTo>
                  <a:pt x="3910988" y="9801610"/>
                </a:lnTo>
                <a:lnTo>
                  <a:pt x="3898332" y="9788956"/>
                </a:lnTo>
                <a:cubicBezTo>
                  <a:pt x="3898334" y="9784738"/>
                  <a:pt x="3898336" y="9780520"/>
                  <a:pt x="3898336" y="9776301"/>
                </a:cubicBezTo>
                <a:lnTo>
                  <a:pt x="3898336" y="9750996"/>
                </a:lnTo>
                <a:lnTo>
                  <a:pt x="3885682" y="9750996"/>
                </a:lnTo>
                <a:lnTo>
                  <a:pt x="3885680" y="9763644"/>
                </a:lnTo>
                <a:lnTo>
                  <a:pt x="3885682" y="9776301"/>
                </a:lnTo>
                <a:lnTo>
                  <a:pt x="3847722" y="9738340"/>
                </a:lnTo>
                <a:cubicBezTo>
                  <a:pt x="3835066" y="9738340"/>
                  <a:pt x="3847722" y="9750998"/>
                  <a:pt x="3847722" y="9763647"/>
                </a:cubicBezTo>
                <a:cubicBezTo>
                  <a:pt x="3847722" y="9750998"/>
                  <a:pt x="3835064" y="9750996"/>
                  <a:pt x="3835066" y="9738340"/>
                </a:cubicBezTo>
                <a:lnTo>
                  <a:pt x="3835067" y="9725686"/>
                </a:lnTo>
                <a:cubicBezTo>
                  <a:pt x="3809762" y="9687726"/>
                  <a:pt x="3784452" y="9662421"/>
                  <a:pt x="3759146" y="9649764"/>
                </a:cubicBezTo>
                <a:lnTo>
                  <a:pt x="3759146" y="9662421"/>
                </a:lnTo>
                <a:lnTo>
                  <a:pt x="3746490" y="9637114"/>
                </a:lnTo>
                <a:cubicBezTo>
                  <a:pt x="3746492" y="9624458"/>
                  <a:pt x="3746492" y="9624458"/>
                  <a:pt x="3733836" y="9624460"/>
                </a:cubicBezTo>
                <a:lnTo>
                  <a:pt x="3733836" y="9636734"/>
                </a:lnTo>
                <a:lnTo>
                  <a:pt x="3640518" y="9540630"/>
                </a:lnTo>
                <a:cubicBezTo>
                  <a:pt x="3607301" y="9510579"/>
                  <a:pt x="3575669" y="9485271"/>
                  <a:pt x="3544034" y="9459962"/>
                </a:cubicBezTo>
                <a:cubicBezTo>
                  <a:pt x="3480766" y="9409350"/>
                  <a:pt x="3417497" y="9346084"/>
                  <a:pt x="3379536" y="9270158"/>
                </a:cubicBezTo>
                <a:cubicBezTo>
                  <a:pt x="3328919" y="9219549"/>
                  <a:pt x="3253002" y="9181588"/>
                  <a:pt x="3240347" y="9118320"/>
                </a:cubicBezTo>
                <a:cubicBezTo>
                  <a:pt x="3215042" y="9093014"/>
                  <a:pt x="3227696" y="9118320"/>
                  <a:pt x="3227696" y="9118320"/>
                </a:cubicBezTo>
                <a:cubicBezTo>
                  <a:pt x="3202388" y="9055053"/>
                  <a:pt x="3126467" y="8991784"/>
                  <a:pt x="3075851" y="8903210"/>
                </a:cubicBezTo>
                <a:cubicBezTo>
                  <a:pt x="3063198" y="8903210"/>
                  <a:pt x="3075852" y="8915864"/>
                  <a:pt x="3063197" y="8915864"/>
                </a:cubicBezTo>
                <a:cubicBezTo>
                  <a:pt x="2999926" y="8839942"/>
                  <a:pt x="3088506" y="8890558"/>
                  <a:pt x="3025236" y="8827288"/>
                </a:cubicBezTo>
                <a:cubicBezTo>
                  <a:pt x="3012584" y="8827288"/>
                  <a:pt x="3037889" y="8852592"/>
                  <a:pt x="3025238" y="8865246"/>
                </a:cubicBezTo>
                <a:cubicBezTo>
                  <a:pt x="2987276" y="8801984"/>
                  <a:pt x="2898704" y="8726062"/>
                  <a:pt x="2924008" y="8688099"/>
                </a:cubicBezTo>
                <a:cubicBezTo>
                  <a:pt x="2911354" y="8675448"/>
                  <a:pt x="2886047" y="8662794"/>
                  <a:pt x="2873393" y="8650138"/>
                </a:cubicBezTo>
                <a:lnTo>
                  <a:pt x="2873393" y="8637488"/>
                </a:lnTo>
                <a:cubicBezTo>
                  <a:pt x="2873392" y="8633270"/>
                  <a:pt x="2873393" y="8629052"/>
                  <a:pt x="2873392" y="8624834"/>
                </a:cubicBezTo>
                <a:lnTo>
                  <a:pt x="2860744" y="8624834"/>
                </a:lnTo>
                <a:cubicBezTo>
                  <a:pt x="2721550" y="8422374"/>
                  <a:pt x="2607670" y="8245227"/>
                  <a:pt x="2506439" y="8042772"/>
                </a:cubicBezTo>
                <a:lnTo>
                  <a:pt x="2503470" y="8056143"/>
                </a:lnTo>
                <a:lnTo>
                  <a:pt x="2422608" y="7928891"/>
                </a:lnTo>
                <a:cubicBezTo>
                  <a:pt x="2395720" y="7875114"/>
                  <a:pt x="2373578" y="7821335"/>
                  <a:pt x="2354598" y="7777047"/>
                </a:cubicBezTo>
                <a:lnTo>
                  <a:pt x="2316635" y="7701123"/>
                </a:lnTo>
                <a:cubicBezTo>
                  <a:pt x="2303982" y="7688474"/>
                  <a:pt x="2278672" y="7650515"/>
                  <a:pt x="2266022" y="7637859"/>
                </a:cubicBezTo>
                <a:lnTo>
                  <a:pt x="2266022" y="7625202"/>
                </a:lnTo>
                <a:cubicBezTo>
                  <a:pt x="2240714" y="7536630"/>
                  <a:pt x="2215409" y="7498670"/>
                  <a:pt x="2164794" y="7397444"/>
                </a:cubicBezTo>
                <a:lnTo>
                  <a:pt x="2164793" y="7384790"/>
                </a:lnTo>
                <a:cubicBezTo>
                  <a:pt x="2152139" y="7359483"/>
                  <a:pt x="2139482" y="7334177"/>
                  <a:pt x="2126832" y="7334175"/>
                </a:cubicBezTo>
                <a:lnTo>
                  <a:pt x="2114180" y="7346829"/>
                </a:lnTo>
                <a:cubicBezTo>
                  <a:pt x="2114178" y="7359480"/>
                  <a:pt x="2126832" y="7372134"/>
                  <a:pt x="2126832" y="7372134"/>
                </a:cubicBezTo>
                <a:cubicBezTo>
                  <a:pt x="2139486" y="7372133"/>
                  <a:pt x="2139486" y="7384790"/>
                  <a:pt x="2139485" y="7397444"/>
                </a:cubicBezTo>
                <a:cubicBezTo>
                  <a:pt x="2152139" y="7460709"/>
                  <a:pt x="2177447" y="7536632"/>
                  <a:pt x="2202752" y="7549284"/>
                </a:cubicBezTo>
                <a:cubicBezTo>
                  <a:pt x="2190101" y="7561940"/>
                  <a:pt x="2215408" y="7587245"/>
                  <a:pt x="2240714" y="7637859"/>
                </a:cubicBezTo>
                <a:cubicBezTo>
                  <a:pt x="2240714" y="7637859"/>
                  <a:pt x="2253368" y="7650515"/>
                  <a:pt x="2253368" y="7663166"/>
                </a:cubicBezTo>
                <a:cubicBezTo>
                  <a:pt x="2256530" y="7672658"/>
                  <a:pt x="2261276" y="7686891"/>
                  <a:pt x="2267009" y="7702709"/>
                </a:cubicBezTo>
                <a:lnTo>
                  <a:pt x="2268472" y="7706363"/>
                </a:lnTo>
                <a:lnTo>
                  <a:pt x="2183772" y="7539792"/>
                </a:lnTo>
                <a:cubicBezTo>
                  <a:pt x="2152139" y="7482852"/>
                  <a:pt x="2120506" y="7429077"/>
                  <a:pt x="2088870" y="7372134"/>
                </a:cubicBezTo>
                <a:lnTo>
                  <a:pt x="2076218" y="7359483"/>
                </a:lnTo>
                <a:lnTo>
                  <a:pt x="2076220" y="7346829"/>
                </a:lnTo>
                <a:cubicBezTo>
                  <a:pt x="2025605" y="7194987"/>
                  <a:pt x="1974989" y="7030493"/>
                  <a:pt x="1911722" y="6815382"/>
                </a:cubicBezTo>
                <a:cubicBezTo>
                  <a:pt x="1899066" y="6777419"/>
                  <a:pt x="1873760" y="6726804"/>
                  <a:pt x="1861103" y="6676193"/>
                </a:cubicBezTo>
                <a:cubicBezTo>
                  <a:pt x="1861106" y="6650886"/>
                  <a:pt x="1861106" y="6612926"/>
                  <a:pt x="1861103" y="6625580"/>
                </a:cubicBezTo>
                <a:cubicBezTo>
                  <a:pt x="1861106" y="6621362"/>
                  <a:pt x="1861104" y="6617144"/>
                  <a:pt x="1861106" y="6612926"/>
                </a:cubicBezTo>
                <a:cubicBezTo>
                  <a:pt x="1848454" y="6600269"/>
                  <a:pt x="1861106" y="6574965"/>
                  <a:pt x="1861106" y="6574965"/>
                </a:cubicBezTo>
                <a:cubicBezTo>
                  <a:pt x="1848455" y="6511697"/>
                  <a:pt x="1823146" y="6435776"/>
                  <a:pt x="1810492" y="6359856"/>
                </a:cubicBezTo>
                <a:lnTo>
                  <a:pt x="1810492" y="6347198"/>
                </a:lnTo>
                <a:lnTo>
                  <a:pt x="1810493" y="6334550"/>
                </a:lnTo>
                <a:cubicBezTo>
                  <a:pt x="1810492" y="6321896"/>
                  <a:pt x="1797840" y="6309240"/>
                  <a:pt x="1797844" y="6296589"/>
                </a:cubicBezTo>
                <a:cubicBezTo>
                  <a:pt x="1797840" y="6292370"/>
                  <a:pt x="1797840" y="6288152"/>
                  <a:pt x="1797840" y="6283932"/>
                </a:cubicBezTo>
                <a:cubicBezTo>
                  <a:pt x="1797842" y="6258626"/>
                  <a:pt x="1785185" y="6233319"/>
                  <a:pt x="1785185" y="6208014"/>
                </a:cubicBezTo>
                <a:cubicBezTo>
                  <a:pt x="1785185" y="6195359"/>
                  <a:pt x="1785185" y="6182703"/>
                  <a:pt x="1797839" y="6182706"/>
                </a:cubicBezTo>
                <a:cubicBezTo>
                  <a:pt x="1797839" y="6170052"/>
                  <a:pt x="1785185" y="6157400"/>
                  <a:pt x="1785185" y="6170054"/>
                </a:cubicBezTo>
                <a:cubicBezTo>
                  <a:pt x="1785185" y="6144743"/>
                  <a:pt x="1772532" y="6132092"/>
                  <a:pt x="1772531" y="6106785"/>
                </a:cubicBezTo>
                <a:lnTo>
                  <a:pt x="1785185" y="6094131"/>
                </a:lnTo>
                <a:cubicBezTo>
                  <a:pt x="1772531" y="6005558"/>
                  <a:pt x="1772531" y="5929635"/>
                  <a:pt x="1759878" y="5841063"/>
                </a:cubicBezTo>
                <a:cubicBezTo>
                  <a:pt x="1759878" y="5853714"/>
                  <a:pt x="1772531" y="5853713"/>
                  <a:pt x="1772531" y="5853713"/>
                </a:cubicBezTo>
                <a:cubicBezTo>
                  <a:pt x="1759878" y="5803103"/>
                  <a:pt x="1759878" y="5765139"/>
                  <a:pt x="1747224" y="5714525"/>
                </a:cubicBezTo>
                <a:cubicBezTo>
                  <a:pt x="1734570" y="5613297"/>
                  <a:pt x="1734570" y="5512070"/>
                  <a:pt x="1747224" y="5410842"/>
                </a:cubicBezTo>
                <a:lnTo>
                  <a:pt x="1759878" y="5398188"/>
                </a:lnTo>
                <a:lnTo>
                  <a:pt x="1759878" y="5372882"/>
                </a:lnTo>
                <a:cubicBezTo>
                  <a:pt x="1759882" y="5360228"/>
                  <a:pt x="1759882" y="5360228"/>
                  <a:pt x="1747224" y="5360225"/>
                </a:cubicBezTo>
                <a:lnTo>
                  <a:pt x="1747224" y="5347577"/>
                </a:lnTo>
                <a:cubicBezTo>
                  <a:pt x="1747228" y="5334921"/>
                  <a:pt x="1747224" y="5322264"/>
                  <a:pt x="1747224" y="5309616"/>
                </a:cubicBezTo>
                <a:lnTo>
                  <a:pt x="1747224" y="5284304"/>
                </a:lnTo>
                <a:cubicBezTo>
                  <a:pt x="1747224" y="5271653"/>
                  <a:pt x="1747228" y="5246345"/>
                  <a:pt x="1734570" y="5221037"/>
                </a:cubicBezTo>
                <a:lnTo>
                  <a:pt x="1747226" y="5221038"/>
                </a:lnTo>
                <a:lnTo>
                  <a:pt x="1747224" y="5208387"/>
                </a:lnTo>
                <a:lnTo>
                  <a:pt x="1747224" y="5195732"/>
                </a:lnTo>
                <a:lnTo>
                  <a:pt x="1734570" y="5195730"/>
                </a:lnTo>
                <a:lnTo>
                  <a:pt x="1734570" y="5157770"/>
                </a:lnTo>
                <a:cubicBezTo>
                  <a:pt x="1747224" y="5170427"/>
                  <a:pt x="1747226" y="5183078"/>
                  <a:pt x="1759878" y="5183081"/>
                </a:cubicBezTo>
                <a:lnTo>
                  <a:pt x="1759878" y="5170424"/>
                </a:lnTo>
                <a:cubicBezTo>
                  <a:pt x="1823147" y="5334920"/>
                  <a:pt x="1848455" y="5524721"/>
                  <a:pt x="1861106" y="5663910"/>
                </a:cubicBezTo>
                <a:cubicBezTo>
                  <a:pt x="1861108" y="5676567"/>
                  <a:pt x="1861108" y="5676567"/>
                  <a:pt x="1873760" y="5676567"/>
                </a:cubicBezTo>
                <a:lnTo>
                  <a:pt x="1873760" y="5663913"/>
                </a:lnTo>
                <a:lnTo>
                  <a:pt x="1873762" y="5651256"/>
                </a:lnTo>
                <a:cubicBezTo>
                  <a:pt x="1861106" y="5512070"/>
                  <a:pt x="1835801" y="5309616"/>
                  <a:pt x="1772531" y="5145120"/>
                </a:cubicBezTo>
                <a:cubicBezTo>
                  <a:pt x="1772531" y="5081852"/>
                  <a:pt x="1747226" y="5069196"/>
                  <a:pt x="1747226" y="5005928"/>
                </a:cubicBezTo>
                <a:cubicBezTo>
                  <a:pt x="1734572" y="4980623"/>
                  <a:pt x="1721916" y="4980624"/>
                  <a:pt x="1709264" y="4980624"/>
                </a:cubicBezTo>
                <a:cubicBezTo>
                  <a:pt x="1709266" y="4930010"/>
                  <a:pt x="1709266" y="4879394"/>
                  <a:pt x="1721916" y="4828781"/>
                </a:cubicBezTo>
                <a:cubicBezTo>
                  <a:pt x="1721916" y="4828781"/>
                  <a:pt x="1721916" y="4816124"/>
                  <a:pt x="1709264" y="4816124"/>
                </a:cubicBezTo>
                <a:lnTo>
                  <a:pt x="1709266" y="4828781"/>
                </a:lnTo>
                <a:cubicBezTo>
                  <a:pt x="1696610" y="4879395"/>
                  <a:pt x="1696610" y="4930007"/>
                  <a:pt x="1696613" y="4980624"/>
                </a:cubicBezTo>
                <a:cubicBezTo>
                  <a:pt x="1696613" y="4993277"/>
                  <a:pt x="1683956" y="4993277"/>
                  <a:pt x="1683956" y="4993277"/>
                </a:cubicBezTo>
                <a:cubicBezTo>
                  <a:pt x="1683956" y="4993277"/>
                  <a:pt x="1683956" y="4980623"/>
                  <a:pt x="1671304" y="4980624"/>
                </a:cubicBezTo>
                <a:cubicBezTo>
                  <a:pt x="1658650" y="4967967"/>
                  <a:pt x="1671304" y="4955313"/>
                  <a:pt x="1671304" y="4917353"/>
                </a:cubicBezTo>
                <a:cubicBezTo>
                  <a:pt x="1671305" y="4904702"/>
                  <a:pt x="1683956" y="4879392"/>
                  <a:pt x="1683956" y="4866741"/>
                </a:cubicBezTo>
                <a:lnTo>
                  <a:pt x="1683958" y="4854090"/>
                </a:lnTo>
                <a:lnTo>
                  <a:pt x="1683956" y="4841432"/>
                </a:lnTo>
                <a:lnTo>
                  <a:pt x="1696610" y="4828776"/>
                </a:lnTo>
                <a:lnTo>
                  <a:pt x="1696610" y="4816127"/>
                </a:lnTo>
                <a:lnTo>
                  <a:pt x="1696610" y="4803474"/>
                </a:lnTo>
                <a:cubicBezTo>
                  <a:pt x="1683956" y="4790820"/>
                  <a:pt x="1683956" y="4790820"/>
                  <a:pt x="1683956" y="4803471"/>
                </a:cubicBezTo>
                <a:lnTo>
                  <a:pt x="1671308" y="4816127"/>
                </a:lnTo>
                <a:cubicBezTo>
                  <a:pt x="1671304" y="4790820"/>
                  <a:pt x="1671304" y="4778163"/>
                  <a:pt x="1671304" y="4752860"/>
                </a:cubicBezTo>
                <a:lnTo>
                  <a:pt x="1671304" y="4727555"/>
                </a:lnTo>
                <a:cubicBezTo>
                  <a:pt x="1671304" y="4714899"/>
                  <a:pt x="1658650" y="4714898"/>
                  <a:pt x="1658650" y="4702250"/>
                </a:cubicBezTo>
                <a:cubicBezTo>
                  <a:pt x="1671304" y="4676942"/>
                  <a:pt x="1671304" y="4651632"/>
                  <a:pt x="1671304" y="4626324"/>
                </a:cubicBezTo>
                <a:cubicBezTo>
                  <a:pt x="1671305" y="4601019"/>
                  <a:pt x="1671304" y="4575713"/>
                  <a:pt x="1683956" y="4563062"/>
                </a:cubicBezTo>
                <a:lnTo>
                  <a:pt x="1683958" y="4588368"/>
                </a:lnTo>
                <a:cubicBezTo>
                  <a:pt x="1696612" y="4601021"/>
                  <a:pt x="1683956" y="4626326"/>
                  <a:pt x="1683960" y="4638981"/>
                </a:cubicBezTo>
                <a:cubicBezTo>
                  <a:pt x="1683958" y="4643199"/>
                  <a:pt x="1683958" y="4647417"/>
                  <a:pt x="1683958" y="4651632"/>
                </a:cubicBezTo>
                <a:cubicBezTo>
                  <a:pt x="1683956" y="4676942"/>
                  <a:pt x="1696610" y="4702250"/>
                  <a:pt x="1696612" y="4714899"/>
                </a:cubicBezTo>
                <a:lnTo>
                  <a:pt x="1709264" y="4714898"/>
                </a:lnTo>
                <a:lnTo>
                  <a:pt x="1721918" y="4702250"/>
                </a:lnTo>
                <a:lnTo>
                  <a:pt x="1734570" y="4689593"/>
                </a:lnTo>
                <a:lnTo>
                  <a:pt x="1734570" y="4676942"/>
                </a:lnTo>
                <a:cubicBezTo>
                  <a:pt x="1734572" y="4672725"/>
                  <a:pt x="1734572" y="4668506"/>
                  <a:pt x="1734574" y="4664288"/>
                </a:cubicBezTo>
                <a:lnTo>
                  <a:pt x="1721916" y="4676942"/>
                </a:lnTo>
                <a:lnTo>
                  <a:pt x="1709264" y="4689597"/>
                </a:lnTo>
                <a:cubicBezTo>
                  <a:pt x="1709264" y="4676942"/>
                  <a:pt x="1696613" y="4664288"/>
                  <a:pt x="1696610" y="4651632"/>
                </a:cubicBezTo>
                <a:lnTo>
                  <a:pt x="1696610" y="4575714"/>
                </a:lnTo>
                <a:lnTo>
                  <a:pt x="1696610" y="4537751"/>
                </a:lnTo>
                <a:lnTo>
                  <a:pt x="1696610" y="4487138"/>
                </a:lnTo>
                <a:cubicBezTo>
                  <a:pt x="1696610" y="4474482"/>
                  <a:pt x="1696610" y="4461833"/>
                  <a:pt x="1709267" y="4436526"/>
                </a:cubicBezTo>
                <a:cubicBezTo>
                  <a:pt x="1709266" y="4432308"/>
                  <a:pt x="1709266" y="4428090"/>
                  <a:pt x="1709264" y="4423871"/>
                </a:cubicBezTo>
                <a:lnTo>
                  <a:pt x="1709264" y="4385910"/>
                </a:lnTo>
                <a:lnTo>
                  <a:pt x="1721916" y="4398566"/>
                </a:lnTo>
                <a:lnTo>
                  <a:pt x="1734570" y="4373259"/>
                </a:lnTo>
                <a:cubicBezTo>
                  <a:pt x="1721918" y="4360605"/>
                  <a:pt x="1721916" y="4347947"/>
                  <a:pt x="1721916" y="4347947"/>
                </a:cubicBezTo>
                <a:lnTo>
                  <a:pt x="1734570" y="4335296"/>
                </a:lnTo>
                <a:cubicBezTo>
                  <a:pt x="1734570" y="4322646"/>
                  <a:pt x="1734570" y="4322646"/>
                  <a:pt x="1721916" y="4322646"/>
                </a:cubicBezTo>
                <a:lnTo>
                  <a:pt x="1721918" y="4297335"/>
                </a:lnTo>
                <a:cubicBezTo>
                  <a:pt x="1721918" y="4284683"/>
                  <a:pt x="1734572" y="4272029"/>
                  <a:pt x="1734570" y="4259375"/>
                </a:cubicBezTo>
                <a:lnTo>
                  <a:pt x="1747226" y="4246719"/>
                </a:lnTo>
                <a:lnTo>
                  <a:pt x="1747224" y="4221419"/>
                </a:lnTo>
                <a:cubicBezTo>
                  <a:pt x="1747226" y="4208762"/>
                  <a:pt x="1747224" y="4196109"/>
                  <a:pt x="1759880" y="4183454"/>
                </a:cubicBezTo>
                <a:cubicBezTo>
                  <a:pt x="1759882" y="4170800"/>
                  <a:pt x="1759880" y="4158146"/>
                  <a:pt x="1759880" y="4158146"/>
                </a:cubicBezTo>
                <a:cubicBezTo>
                  <a:pt x="1759878" y="4145495"/>
                  <a:pt x="1759882" y="4132838"/>
                  <a:pt x="1759882" y="4132838"/>
                </a:cubicBezTo>
                <a:lnTo>
                  <a:pt x="1747226" y="4145492"/>
                </a:lnTo>
                <a:lnTo>
                  <a:pt x="1747224" y="4094879"/>
                </a:lnTo>
                <a:cubicBezTo>
                  <a:pt x="1747224" y="4082222"/>
                  <a:pt x="1759878" y="4069572"/>
                  <a:pt x="1759878" y="4056920"/>
                </a:cubicBezTo>
                <a:lnTo>
                  <a:pt x="1759880" y="4044264"/>
                </a:lnTo>
                <a:lnTo>
                  <a:pt x="1759878" y="4018959"/>
                </a:lnTo>
                <a:lnTo>
                  <a:pt x="1772531" y="4018959"/>
                </a:lnTo>
                <a:lnTo>
                  <a:pt x="1759878" y="4082226"/>
                </a:lnTo>
                <a:lnTo>
                  <a:pt x="1759878" y="4094879"/>
                </a:lnTo>
                <a:lnTo>
                  <a:pt x="1772532" y="4082226"/>
                </a:lnTo>
                <a:lnTo>
                  <a:pt x="1772531" y="4018959"/>
                </a:lnTo>
                <a:lnTo>
                  <a:pt x="1785185" y="4018956"/>
                </a:lnTo>
                <a:cubicBezTo>
                  <a:pt x="1797839" y="4006302"/>
                  <a:pt x="1797839" y="4006302"/>
                  <a:pt x="1797839" y="3993647"/>
                </a:cubicBezTo>
                <a:lnTo>
                  <a:pt x="1797839" y="3980997"/>
                </a:lnTo>
                <a:cubicBezTo>
                  <a:pt x="1797839" y="3968345"/>
                  <a:pt x="1785185" y="3955692"/>
                  <a:pt x="1785185" y="3943038"/>
                </a:cubicBezTo>
                <a:cubicBezTo>
                  <a:pt x="1785188" y="3938820"/>
                  <a:pt x="1785186" y="3934605"/>
                  <a:pt x="1785188" y="3930384"/>
                </a:cubicBezTo>
                <a:cubicBezTo>
                  <a:pt x="1797839" y="3930381"/>
                  <a:pt x="1810492" y="3930381"/>
                  <a:pt x="1797839" y="3892421"/>
                </a:cubicBezTo>
                <a:cubicBezTo>
                  <a:pt x="1810492" y="3854460"/>
                  <a:pt x="1823147" y="3829157"/>
                  <a:pt x="1823146" y="3803846"/>
                </a:cubicBezTo>
                <a:cubicBezTo>
                  <a:pt x="1835801" y="3765888"/>
                  <a:pt x="1835800" y="3740582"/>
                  <a:pt x="1848454" y="3702623"/>
                </a:cubicBezTo>
                <a:lnTo>
                  <a:pt x="1848454" y="3689967"/>
                </a:lnTo>
                <a:cubicBezTo>
                  <a:pt x="1861108" y="3677310"/>
                  <a:pt x="1873760" y="3639353"/>
                  <a:pt x="1873760" y="3614048"/>
                </a:cubicBezTo>
                <a:cubicBezTo>
                  <a:pt x="1886414" y="3576086"/>
                  <a:pt x="1886414" y="3525473"/>
                  <a:pt x="1899068" y="3487509"/>
                </a:cubicBezTo>
                <a:cubicBezTo>
                  <a:pt x="1911722" y="3462206"/>
                  <a:pt x="1911720" y="3424242"/>
                  <a:pt x="1924374" y="3398939"/>
                </a:cubicBezTo>
                <a:cubicBezTo>
                  <a:pt x="1937026" y="3373631"/>
                  <a:pt x="1937028" y="3348326"/>
                  <a:pt x="1937030" y="3323013"/>
                </a:cubicBezTo>
                <a:cubicBezTo>
                  <a:pt x="1962336" y="3310359"/>
                  <a:pt x="1974986" y="3297705"/>
                  <a:pt x="1962335" y="3259749"/>
                </a:cubicBezTo>
                <a:lnTo>
                  <a:pt x="1991070" y="3218426"/>
                </a:lnTo>
                <a:lnTo>
                  <a:pt x="2009375" y="3131484"/>
                </a:lnTo>
                <a:lnTo>
                  <a:pt x="2101524" y="2813634"/>
                </a:lnTo>
                <a:cubicBezTo>
                  <a:pt x="2101524" y="2810495"/>
                  <a:pt x="2101523" y="2807357"/>
                  <a:pt x="2101523" y="2804220"/>
                </a:cubicBezTo>
                <a:lnTo>
                  <a:pt x="2101522" y="2791569"/>
                </a:lnTo>
                <a:cubicBezTo>
                  <a:pt x="2101526" y="2778915"/>
                  <a:pt x="2101522" y="2791569"/>
                  <a:pt x="2088870" y="2791569"/>
                </a:cubicBezTo>
                <a:cubicBezTo>
                  <a:pt x="2088870" y="2791569"/>
                  <a:pt x="2088868" y="2778912"/>
                  <a:pt x="2088870" y="2766260"/>
                </a:cubicBezTo>
                <a:cubicBezTo>
                  <a:pt x="2095198" y="2766261"/>
                  <a:pt x="2098360" y="2766260"/>
                  <a:pt x="2103107" y="2764679"/>
                </a:cubicBezTo>
                <a:lnTo>
                  <a:pt x="2117687" y="2757873"/>
                </a:lnTo>
                <a:lnTo>
                  <a:pt x="2150044" y="2646270"/>
                </a:lnTo>
                <a:lnTo>
                  <a:pt x="2170826" y="2589693"/>
                </a:lnTo>
                <a:lnTo>
                  <a:pt x="2152136" y="2627073"/>
                </a:lnTo>
                <a:cubicBezTo>
                  <a:pt x="2152139" y="2639726"/>
                  <a:pt x="2139486" y="2665034"/>
                  <a:pt x="2139486" y="2677683"/>
                </a:cubicBezTo>
                <a:lnTo>
                  <a:pt x="2126832" y="2677683"/>
                </a:lnTo>
                <a:cubicBezTo>
                  <a:pt x="2152136" y="2627073"/>
                  <a:pt x="2164793" y="2576459"/>
                  <a:pt x="2190101" y="2525843"/>
                </a:cubicBezTo>
                <a:lnTo>
                  <a:pt x="2193160" y="2528904"/>
                </a:lnTo>
                <a:lnTo>
                  <a:pt x="2326253" y="2166623"/>
                </a:lnTo>
                <a:cubicBezTo>
                  <a:pt x="2390723" y="2007636"/>
                  <a:pt x="2460824" y="1849539"/>
                  <a:pt x="2536276" y="1692287"/>
                </a:cubicBezTo>
                <a:cubicBezTo>
                  <a:pt x="2609657" y="1542369"/>
                  <a:pt x="2693399" y="1392075"/>
                  <a:pt x="2779430" y="1247916"/>
                </a:cubicBezTo>
                <a:cubicBezTo>
                  <a:pt x="2792879" y="1218395"/>
                  <a:pt x="2808626" y="1195008"/>
                  <a:pt x="2770664" y="1177716"/>
                </a:cubicBezTo>
                <a:cubicBezTo>
                  <a:pt x="2761174" y="1173392"/>
                  <a:pt x="2754269" y="1172477"/>
                  <a:pt x="2749036" y="1173831"/>
                </a:cubicBezTo>
                <a:cubicBezTo>
                  <a:pt x="2733335" y="1177899"/>
                  <a:pt x="2732668" y="1202424"/>
                  <a:pt x="2722301" y="1216800"/>
                </a:cubicBezTo>
                <a:cubicBezTo>
                  <a:pt x="2705008" y="1254761"/>
                  <a:pt x="2685796" y="1296938"/>
                  <a:pt x="2664288" y="1332978"/>
                </a:cubicBezTo>
                <a:cubicBezTo>
                  <a:pt x="2499482" y="1650062"/>
                  <a:pt x="2317805" y="1959462"/>
                  <a:pt x="2203618" y="2299605"/>
                </a:cubicBezTo>
                <a:cubicBezTo>
                  <a:pt x="1980254" y="2946521"/>
                  <a:pt x="1775682" y="3596906"/>
                  <a:pt x="1707262" y="4283838"/>
                </a:cubicBezTo>
                <a:cubicBezTo>
                  <a:pt x="1707638" y="4294197"/>
                  <a:pt x="1704170" y="4312989"/>
                  <a:pt x="1681160" y="4307601"/>
                </a:cubicBezTo>
                <a:cubicBezTo>
                  <a:pt x="1657772" y="4291851"/>
                  <a:pt x="1667380" y="4270763"/>
                  <a:pt x="1666626" y="4250051"/>
                </a:cubicBezTo>
                <a:cubicBezTo>
                  <a:pt x="1662954" y="4034477"/>
                  <a:pt x="1719882" y="3831227"/>
                  <a:pt x="1755719" y="3618369"/>
                </a:cubicBezTo>
                <a:cubicBezTo>
                  <a:pt x="1848402" y="3057074"/>
                  <a:pt x="2000620" y="2521628"/>
                  <a:pt x="2213906" y="2011451"/>
                </a:cubicBezTo>
                <a:lnTo>
                  <a:pt x="2291730" y="1839899"/>
                </a:lnTo>
                <a:lnTo>
                  <a:pt x="2270768" y="1875771"/>
                </a:lnTo>
                <a:cubicBezTo>
                  <a:pt x="2250203" y="1912149"/>
                  <a:pt x="2234388" y="1943786"/>
                  <a:pt x="2228062" y="1969091"/>
                </a:cubicBezTo>
                <a:cubicBezTo>
                  <a:pt x="2190100" y="2032358"/>
                  <a:pt x="2139485" y="2120933"/>
                  <a:pt x="2088868" y="2209505"/>
                </a:cubicBezTo>
                <a:cubicBezTo>
                  <a:pt x="2050910" y="2298083"/>
                  <a:pt x="2012950" y="2386658"/>
                  <a:pt x="1987640" y="2449925"/>
                </a:cubicBezTo>
                <a:lnTo>
                  <a:pt x="1974989" y="2462577"/>
                </a:lnTo>
                <a:lnTo>
                  <a:pt x="1974990" y="2475228"/>
                </a:lnTo>
                <a:lnTo>
                  <a:pt x="1987643" y="2475230"/>
                </a:lnTo>
                <a:cubicBezTo>
                  <a:pt x="1962336" y="2513190"/>
                  <a:pt x="1949678" y="2589114"/>
                  <a:pt x="1974989" y="2538498"/>
                </a:cubicBezTo>
                <a:lnTo>
                  <a:pt x="1974989" y="2551151"/>
                </a:lnTo>
                <a:cubicBezTo>
                  <a:pt x="1974989" y="2551151"/>
                  <a:pt x="1974990" y="2563805"/>
                  <a:pt x="1987643" y="2551154"/>
                </a:cubicBezTo>
                <a:lnTo>
                  <a:pt x="2000297" y="2551154"/>
                </a:lnTo>
                <a:cubicBezTo>
                  <a:pt x="1987644" y="2563805"/>
                  <a:pt x="1987643" y="2576460"/>
                  <a:pt x="2000296" y="2563802"/>
                </a:cubicBezTo>
                <a:cubicBezTo>
                  <a:pt x="1962335" y="2601765"/>
                  <a:pt x="1987643" y="2614421"/>
                  <a:pt x="1962335" y="2652381"/>
                </a:cubicBezTo>
                <a:cubicBezTo>
                  <a:pt x="1962335" y="2601765"/>
                  <a:pt x="1949682" y="2627075"/>
                  <a:pt x="1924374" y="2690342"/>
                </a:cubicBezTo>
                <a:lnTo>
                  <a:pt x="1949678" y="2690340"/>
                </a:lnTo>
                <a:cubicBezTo>
                  <a:pt x="1899068" y="2791571"/>
                  <a:pt x="1911722" y="2804220"/>
                  <a:pt x="1873757" y="2867490"/>
                </a:cubicBezTo>
                <a:lnTo>
                  <a:pt x="1886414" y="2880144"/>
                </a:lnTo>
                <a:cubicBezTo>
                  <a:pt x="1886412" y="2892795"/>
                  <a:pt x="1873760" y="2905448"/>
                  <a:pt x="1861106" y="2905451"/>
                </a:cubicBezTo>
                <a:cubicBezTo>
                  <a:pt x="1861106" y="2930756"/>
                  <a:pt x="1873758" y="2918102"/>
                  <a:pt x="1861108" y="2943410"/>
                </a:cubicBezTo>
                <a:cubicBezTo>
                  <a:pt x="1835796" y="3006680"/>
                  <a:pt x="1810493" y="3082601"/>
                  <a:pt x="1772531" y="3196478"/>
                </a:cubicBezTo>
                <a:cubicBezTo>
                  <a:pt x="1759882" y="3234438"/>
                  <a:pt x="1747226" y="3259749"/>
                  <a:pt x="1747226" y="3272402"/>
                </a:cubicBezTo>
                <a:cubicBezTo>
                  <a:pt x="1709267" y="3398937"/>
                  <a:pt x="1683956" y="3576087"/>
                  <a:pt x="1645997" y="3576087"/>
                </a:cubicBezTo>
                <a:cubicBezTo>
                  <a:pt x="1658652" y="3614048"/>
                  <a:pt x="1645997" y="3614048"/>
                  <a:pt x="1633342" y="3689967"/>
                </a:cubicBezTo>
                <a:cubicBezTo>
                  <a:pt x="1620689" y="3740580"/>
                  <a:pt x="1620690" y="3639353"/>
                  <a:pt x="1608035" y="3715275"/>
                </a:cubicBezTo>
                <a:cubicBezTo>
                  <a:pt x="1595381" y="3689967"/>
                  <a:pt x="1582726" y="3740580"/>
                  <a:pt x="1595384" y="3677315"/>
                </a:cubicBezTo>
                <a:cubicBezTo>
                  <a:pt x="1582727" y="3677310"/>
                  <a:pt x="1582726" y="3727928"/>
                  <a:pt x="1570074" y="3727928"/>
                </a:cubicBezTo>
                <a:lnTo>
                  <a:pt x="1570076" y="3740582"/>
                </a:lnTo>
                <a:cubicBezTo>
                  <a:pt x="1570076" y="3740582"/>
                  <a:pt x="1557422" y="3727925"/>
                  <a:pt x="1557420" y="3740582"/>
                </a:cubicBezTo>
                <a:lnTo>
                  <a:pt x="1557422" y="3753236"/>
                </a:lnTo>
                <a:lnTo>
                  <a:pt x="1544766" y="3765888"/>
                </a:lnTo>
                <a:cubicBezTo>
                  <a:pt x="1544768" y="3778539"/>
                  <a:pt x="1544766" y="3791196"/>
                  <a:pt x="1532116" y="3816503"/>
                </a:cubicBezTo>
                <a:cubicBezTo>
                  <a:pt x="1506806" y="3892424"/>
                  <a:pt x="1506806" y="3930384"/>
                  <a:pt x="1494154" y="3955688"/>
                </a:cubicBezTo>
                <a:cubicBezTo>
                  <a:pt x="1494152" y="3943040"/>
                  <a:pt x="1494154" y="3955688"/>
                  <a:pt x="1481500" y="3968345"/>
                </a:cubicBezTo>
                <a:lnTo>
                  <a:pt x="1481500" y="3993647"/>
                </a:lnTo>
                <a:lnTo>
                  <a:pt x="1481501" y="4006304"/>
                </a:lnTo>
                <a:cubicBezTo>
                  <a:pt x="1434052" y="4006302"/>
                  <a:pt x="1407952" y="4113069"/>
                  <a:pt x="1381853" y="4214495"/>
                </a:cubicBezTo>
                <a:lnTo>
                  <a:pt x="1368499" y="4261914"/>
                </a:lnTo>
                <a:lnTo>
                  <a:pt x="1368140" y="4265309"/>
                </a:lnTo>
                <a:cubicBezTo>
                  <a:pt x="1376641" y="4249685"/>
                  <a:pt x="1379215" y="4267281"/>
                  <a:pt x="1388314" y="4280324"/>
                </a:cubicBezTo>
                <a:cubicBezTo>
                  <a:pt x="1389514" y="4337666"/>
                  <a:pt x="1377062" y="4375437"/>
                  <a:pt x="1371136" y="4408659"/>
                </a:cubicBezTo>
                <a:cubicBezTo>
                  <a:pt x="1365209" y="4441880"/>
                  <a:pt x="1357309" y="4486176"/>
                  <a:pt x="1369580" y="4545485"/>
                </a:cubicBezTo>
                <a:cubicBezTo>
                  <a:pt x="1363655" y="4578707"/>
                  <a:pt x="1348031" y="4570214"/>
                  <a:pt x="1344680" y="4621031"/>
                </a:cubicBezTo>
                <a:cubicBezTo>
                  <a:pt x="1349830" y="4656224"/>
                  <a:pt x="1364854" y="4636049"/>
                  <a:pt x="1361503" y="4686864"/>
                </a:cubicBezTo>
                <a:cubicBezTo>
                  <a:pt x="1342526" y="4729188"/>
                  <a:pt x="1357375" y="4806095"/>
                  <a:pt x="1354621" y="4885583"/>
                </a:cubicBezTo>
                <a:cubicBezTo>
                  <a:pt x="1341572" y="4894685"/>
                  <a:pt x="1338818" y="4974173"/>
                  <a:pt x="1348517" y="5015886"/>
                </a:cubicBezTo>
                <a:cubicBezTo>
                  <a:pt x="1350493" y="5004813"/>
                  <a:pt x="1350493" y="5004813"/>
                  <a:pt x="1350493" y="5004813"/>
                </a:cubicBezTo>
                <a:cubicBezTo>
                  <a:pt x="1352468" y="4993740"/>
                  <a:pt x="1347919" y="4987218"/>
                  <a:pt x="1358993" y="4989188"/>
                </a:cubicBezTo>
                <a:cubicBezTo>
                  <a:pt x="1358993" y="4989188"/>
                  <a:pt x="1357018" y="5000262"/>
                  <a:pt x="1361566" y="5006784"/>
                </a:cubicBezTo>
                <a:cubicBezTo>
                  <a:pt x="1372642" y="5008755"/>
                  <a:pt x="1372642" y="5008755"/>
                  <a:pt x="1372642" y="5008755"/>
                </a:cubicBezTo>
                <a:cubicBezTo>
                  <a:pt x="1377790" y="5043947"/>
                  <a:pt x="1358216" y="5057601"/>
                  <a:pt x="1362166" y="5035454"/>
                </a:cubicBezTo>
                <a:cubicBezTo>
                  <a:pt x="1360192" y="5046527"/>
                  <a:pt x="1360192" y="5046527"/>
                  <a:pt x="1360192" y="5046527"/>
                </a:cubicBezTo>
                <a:cubicBezTo>
                  <a:pt x="1358216" y="5057601"/>
                  <a:pt x="1351691" y="5062152"/>
                  <a:pt x="1351691" y="5062152"/>
                </a:cubicBezTo>
                <a:cubicBezTo>
                  <a:pt x="1347142" y="5055632"/>
                  <a:pt x="1349117" y="5044557"/>
                  <a:pt x="1344566" y="5038034"/>
                </a:cubicBezTo>
                <a:cubicBezTo>
                  <a:pt x="1330918" y="5018466"/>
                  <a:pt x="1319245" y="4987827"/>
                  <a:pt x="1315892" y="5038644"/>
                </a:cubicBezTo>
                <a:cubicBezTo>
                  <a:pt x="1309546" y="4946112"/>
                  <a:pt x="1310323" y="4877700"/>
                  <a:pt x="1322174" y="4811256"/>
                </a:cubicBezTo>
                <a:cubicBezTo>
                  <a:pt x="1322951" y="4742843"/>
                  <a:pt x="1332829" y="4687475"/>
                  <a:pt x="1335581" y="4607987"/>
                </a:cubicBezTo>
                <a:cubicBezTo>
                  <a:pt x="1324507" y="4606016"/>
                  <a:pt x="1327079" y="4623612"/>
                  <a:pt x="1316006" y="4621641"/>
                </a:cubicBezTo>
                <a:cubicBezTo>
                  <a:pt x="1308283" y="4568853"/>
                  <a:pt x="1307684" y="4540185"/>
                  <a:pt x="1309060" y="4500440"/>
                </a:cubicBezTo>
                <a:cubicBezTo>
                  <a:pt x="1314986" y="4467219"/>
                  <a:pt x="1316363" y="4427475"/>
                  <a:pt x="1321690" y="4365584"/>
                </a:cubicBezTo>
                <a:cubicBezTo>
                  <a:pt x="1328215" y="4361031"/>
                  <a:pt x="1330682" y="4347189"/>
                  <a:pt x="1333078" y="4329764"/>
                </a:cubicBezTo>
                <a:lnTo>
                  <a:pt x="1339778" y="4294655"/>
                </a:lnTo>
                <a:lnTo>
                  <a:pt x="1334128" y="4283789"/>
                </a:lnTo>
                <a:lnTo>
                  <a:pt x="1333241" y="4284804"/>
                </a:lnTo>
                <a:cubicBezTo>
                  <a:pt x="1331857" y="4284558"/>
                  <a:pt x="1330718" y="4282928"/>
                  <a:pt x="1329890" y="4279569"/>
                </a:cubicBezTo>
                <a:lnTo>
                  <a:pt x="1329440" y="4274876"/>
                </a:lnTo>
                <a:lnTo>
                  <a:pt x="1319377" y="4260165"/>
                </a:lnTo>
                <a:cubicBezTo>
                  <a:pt x="1315421" y="4257003"/>
                  <a:pt x="1310677" y="4256211"/>
                  <a:pt x="1304350" y="4259375"/>
                </a:cubicBezTo>
                <a:cubicBezTo>
                  <a:pt x="1304350" y="4347948"/>
                  <a:pt x="1291696" y="4347950"/>
                  <a:pt x="1291700" y="4411218"/>
                </a:cubicBezTo>
                <a:cubicBezTo>
                  <a:pt x="1253735" y="4461831"/>
                  <a:pt x="1228429" y="4398561"/>
                  <a:pt x="1228430" y="4309989"/>
                </a:cubicBezTo>
                <a:lnTo>
                  <a:pt x="1228429" y="4297332"/>
                </a:lnTo>
                <a:lnTo>
                  <a:pt x="1228429" y="4259375"/>
                </a:lnTo>
                <a:lnTo>
                  <a:pt x="1241081" y="4272029"/>
                </a:lnTo>
                <a:lnTo>
                  <a:pt x="1241083" y="4284678"/>
                </a:lnTo>
                <a:lnTo>
                  <a:pt x="1253735" y="4272029"/>
                </a:lnTo>
                <a:cubicBezTo>
                  <a:pt x="1266386" y="4259375"/>
                  <a:pt x="1266386" y="4158146"/>
                  <a:pt x="1241083" y="4234070"/>
                </a:cubicBezTo>
                <a:lnTo>
                  <a:pt x="1241081" y="4221419"/>
                </a:lnTo>
                <a:lnTo>
                  <a:pt x="1241081" y="4208763"/>
                </a:lnTo>
                <a:cubicBezTo>
                  <a:pt x="1241083" y="4202436"/>
                  <a:pt x="1241084" y="4199273"/>
                  <a:pt x="1239502" y="4197690"/>
                </a:cubicBezTo>
                <a:lnTo>
                  <a:pt x="1232377" y="4196673"/>
                </a:lnTo>
                <a:lnTo>
                  <a:pt x="1229462" y="4233180"/>
                </a:lnTo>
                <a:lnTo>
                  <a:pt x="1228429" y="4233416"/>
                </a:lnTo>
                <a:lnTo>
                  <a:pt x="1228429" y="4234070"/>
                </a:lnTo>
                <a:lnTo>
                  <a:pt x="1228429" y="4246722"/>
                </a:lnTo>
                <a:cubicBezTo>
                  <a:pt x="1228429" y="4246722"/>
                  <a:pt x="1228429" y="4259375"/>
                  <a:pt x="1215775" y="4259375"/>
                </a:cubicBezTo>
                <a:lnTo>
                  <a:pt x="1214402" y="4223664"/>
                </a:lnTo>
                <a:lnTo>
                  <a:pt x="1207888" y="4209806"/>
                </a:lnTo>
                <a:cubicBezTo>
                  <a:pt x="1197065" y="4338836"/>
                  <a:pt x="1176364" y="4433700"/>
                  <a:pt x="1187569" y="4574865"/>
                </a:cubicBezTo>
                <a:cubicBezTo>
                  <a:pt x="1193866" y="4558230"/>
                  <a:pt x="1198807" y="4575314"/>
                  <a:pt x="1209595" y="4587000"/>
                </a:cubicBezTo>
                <a:cubicBezTo>
                  <a:pt x="1218574" y="4643646"/>
                  <a:pt x="1211371" y="4682760"/>
                  <a:pt x="1210015" y="4716479"/>
                </a:cubicBezTo>
                <a:cubicBezTo>
                  <a:pt x="1208657" y="4750196"/>
                  <a:pt x="1206847" y="4795155"/>
                  <a:pt x="1227065" y="4852247"/>
                </a:cubicBezTo>
                <a:cubicBezTo>
                  <a:pt x="1225708" y="4885965"/>
                  <a:pt x="1209076" y="4879676"/>
                  <a:pt x="1212661" y="4930475"/>
                </a:cubicBezTo>
                <a:cubicBezTo>
                  <a:pt x="1222543" y="4964642"/>
                  <a:pt x="1234687" y="4942611"/>
                  <a:pt x="1238272" y="4993412"/>
                </a:cubicBezTo>
                <a:cubicBezTo>
                  <a:pt x="1225222" y="5037923"/>
                  <a:pt x="1250381" y="5112099"/>
                  <a:pt x="1258454" y="5191223"/>
                </a:cubicBezTo>
                <a:cubicBezTo>
                  <a:pt x="1255532" y="5193920"/>
                  <a:pt x="1253845" y="5200890"/>
                  <a:pt x="1253197" y="5210450"/>
                </a:cubicBezTo>
                <a:lnTo>
                  <a:pt x="1254044" y="5240709"/>
                </a:lnTo>
                <a:lnTo>
                  <a:pt x="1254724" y="5240415"/>
                </a:lnTo>
                <a:cubicBezTo>
                  <a:pt x="1285172" y="5244567"/>
                  <a:pt x="1305932" y="5364974"/>
                  <a:pt x="1317005" y="5398188"/>
                </a:cubicBezTo>
                <a:cubicBezTo>
                  <a:pt x="1317004" y="5385537"/>
                  <a:pt x="1317005" y="5360228"/>
                  <a:pt x="1329656" y="5372882"/>
                </a:cubicBezTo>
                <a:cubicBezTo>
                  <a:pt x="1342310" y="5436149"/>
                  <a:pt x="1354961" y="5537378"/>
                  <a:pt x="1380271" y="5613296"/>
                </a:cubicBezTo>
                <a:lnTo>
                  <a:pt x="1380271" y="5651258"/>
                </a:lnTo>
                <a:lnTo>
                  <a:pt x="1392926" y="5638607"/>
                </a:lnTo>
                <a:cubicBezTo>
                  <a:pt x="1392926" y="5651259"/>
                  <a:pt x="1405579" y="5651259"/>
                  <a:pt x="1405579" y="5651259"/>
                </a:cubicBezTo>
                <a:lnTo>
                  <a:pt x="1418234" y="5663912"/>
                </a:lnTo>
                <a:cubicBezTo>
                  <a:pt x="1437212" y="5730344"/>
                  <a:pt x="1463309" y="5818127"/>
                  <a:pt x="1496526" y="5884557"/>
                </a:cubicBezTo>
                <a:lnTo>
                  <a:pt x="1509760" y="5906024"/>
                </a:lnTo>
                <a:lnTo>
                  <a:pt x="1508820" y="5901420"/>
                </a:lnTo>
                <a:cubicBezTo>
                  <a:pt x="1503708" y="5880129"/>
                  <a:pt x="1497413" y="5855456"/>
                  <a:pt x="1490338" y="5825213"/>
                </a:cubicBezTo>
                <a:cubicBezTo>
                  <a:pt x="1499915" y="5812508"/>
                  <a:pt x="1482533" y="5769515"/>
                  <a:pt x="1482641" y="5729742"/>
                </a:cubicBezTo>
                <a:cubicBezTo>
                  <a:pt x="1479412" y="5747235"/>
                  <a:pt x="1474624" y="5753588"/>
                  <a:pt x="1465153" y="5726520"/>
                </a:cubicBezTo>
                <a:cubicBezTo>
                  <a:pt x="1460578" y="5653329"/>
                  <a:pt x="1421134" y="5533922"/>
                  <a:pt x="1441958" y="5479880"/>
                </a:cubicBezTo>
                <a:cubicBezTo>
                  <a:pt x="1410316" y="5416172"/>
                  <a:pt x="1404182" y="5331840"/>
                  <a:pt x="1409186" y="5245944"/>
                </a:cubicBezTo>
                <a:cubicBezTo>
                  <a:pt x="1402835" y="5241156"/>
                  <a:pt x="1402835" y="5241156"/>
                  <a:pt x="1402835" y="5241156"/>
                </a:cubicBezTo>
                <a:cubicBezTo>
                  <a:pt x="1402835" y="5241156"/>
                  <a:pt x="1407625" y="5234805"/>
                  <a:pt x="1407625" y="5234805"/>
                </a:cubicBezTo>
                <a:cubicBezTo>
                  <a:pt x="1401275" y="5230016"/>
                  <a:pt x="1404505" y="5212524"/>
                  <a:pt x="1404505" y="5212524"/>
                </a:cubicBezTo>
                <a:cubicBezTo>
                  <a:pt x="1402943" y="5201384"/>
                  <a:pt x="1409293" y="5206173"/>
                  <a:pt x="1410854" y="5217312"/>
                </a:cubicBezTo>
                <a:lnTo>
                  <a:pt x="1412483" y="5218949"/>
                </a:lnTo>
                <a:lnTo>
                  <a:pt x="1412413" y="5228451"/>
                </a:lnTo>
                <a:cubicBezTo>
                  <a:pt x="1414809" y="5225276"/>
                  <a:pt x="1416006" y="5223688"/>
                  <a:pt x="1415812" y="5222296"/>
                </a:cubicBezTo>
                <a:lnTo>
                  <a:pt x="1412483" y="5218949"/>
                </a:lnTo>
                <a:lnTo>
                  <a:pt x="1412731" y="5185101"/>
                </a:lnTo>
                <a:cubicBezTo>
                  <a:pt x="1411379" y="5170382"/>
                  <a:pt x="1411015" y="5157654"/>
                  <a:pt x="1418980" y="5153696"/>
                </a:cubicBezTo>
                <a:cubicBezTo>
                  <a:pt x="1437814" y="5247602"/>
                  <a:pt x="1485492" y="5263620"/>
                  <a:pt x="1483608" y="5371797"/>
                </a:cubicBezTo>
                <a:cubicBezTo>
                  <a:pt x="1474030" y="5384501"/>
                  <a:pt x="1464559" y="5357433"/>
                  <a:pt x="1458209" y="5352647"/>
                </a:cubicBezTo>
                <a:cubicBezTo>
                  <a:pt x="1470587" y="5481536"/>
                  <a:pt x="1467142" y="5578572"/>
                  <a:pt x="1503359" y="5715473"/>
                </a:cubicBezTo>
                <a:cubicBezTo>
                  <a:pt x="1506588" y="5697980"/>
                  <a:pt x="1514498" y="5713907"/>
                  <a:pt x="1527197" y="5723481"/>
                </a:cubicBezTo>
                <a:cubicBezTo>
                  <a:pt x="1546139" y="5777618"/>
                  <a:pt x="1546032" y="5817389"/>
                  <a:pt x="1550714" y="5850807"/>
                </a:cubicBezTo>
                <a:cubicBezTo>
                  <a:pt x="1555396" y="5884227"/>
                  <a:pt x="1561638" y="5928786"/>
                  <a:pt x="1591721" y="5981355"/>
                </a:cubicBezTo>
                <a:cubicBezTo>
                  <a:pt x="1596402" y="6014775"/>
                  <a:pt x="1578912" y="6011552"/>
                  <a:pt x="1591505" y="6060899"/>
                </a:cubicBezTo>
                <a:cubicBezTo>
                  <a:pt x="1603372" y="6084789"/>
                  <a:pt x="1610848" y="6077349"/>
                  <a:pt x="1619156" y="6092955"/>
                </a:cubicBezTo>
                <a:lnTo>
                  <a:pt x="1620138" y="6095787"/>
                </a:lnTo>
                <a:lnTo>
                  <a:pt x="1620689" y="6081479"/>
                </a:lnTo>
                <a:cubicBezTo>
                  <a:pt x="1620690" y="6077261"/>
                  <a:pt x="1620690" y="6073043"/>
                  <a:pt x="1620694" y="6068825"/>
                </a:cubicBezTo>
                <a:cubicBezTo>
                  <a:pt x="1620689" y="6056168"/>
                  <a:pt x="1608040" y="6056171"/>
                  <a:pt x="1608040" y="6056171"/>
                </a:cubicBezTo>
                <a:cubicBezTo>
                  <a:pt x="1608035" y="5989739"/>
                  <a:pt x="1615154" y="5944664"/>
                  <a:pt x="1613374" y="5872893"/>
                </a:cubicBezTo>
                <a:lnTo>
                  <a:pt x="1608806" y="5802330"/>
                </a:lnTo>
                <a:lnTo>
                  <a:pt x="1620689" y="5790449"/>
                </a:lnTo>
                <a:cubicBezTo>
                  <a:pt x="1633343" y="5790449"/>
                  <a:pt x="1633344" y="5752488"/>
                  <a:pt x="1645996" y="5790447"/>
                </a:cubicBezTo>
                <a:cubicBezTo>
                  <a:pt x="1633343" y="5790449"/>
                  <a:pt x="1645996" y="5815754"/>
                  <a:pt x="1633342" y="5841060"/>
                </a:cubicBezTo>
                <a:lnTo>
                  <a:pt x="1633343" y="5828409"/>
                </a:lnTo>
                <a:cubicBezTo>
                  <a:pt x="1620689" y="5815751"/>
                  <a:pt x="1620689" y="5815751"/>
                  <a:pt x="1620689" y="5828409"/>
                </a:cubicBezTo>
                <a:lnTo>
                  <a:pt x="1620689" y="5841063"/>
                </a:lnTo>
                <a:cubicBezTo>
                  <a:pt x="1633342" y="5841060"/>
                  <a:pt x="1633344" y="5853714"/>
                  <a:pt x="1633344" y="5853714"/>
                </a:cubicBezTo>
                <a:cubicBezTo>
                  <a:pt x="1633342" y="5891675"/>
                  <a:pt x="1658651" y="5866368"/>
                  <a:pt x="1658651" y="5904329"/>
                </a:cubicBezTo>
                <a:cubicBezTo>
                  <a:pt x="1658650" y="5929632"/>
                  <a:pt x="1633342" y="5980245"/>
                  <a:pt x="1658650" y="5992904"/>
                </a:cubicBezTo>
                <a:lnTo>
                  <a:pt x="1658650" y="6005558"/>
                </a:lnTo>
                <a:lnTo>
                  <a:pt x="1658650" y="6030861"/>
                </a:lnTo>
                <a:lnTo>
                  <a:pt x="1658651" y="6043518"/>
                </a:lnTo>
                <a:cubicBezTo>
                  <a:pt x="1633342" y="6043518"/>
                  <a:pt x="1671304" y="6094128"/>
                  <a:pt x="1658652" y="6119439"/>
                </a:cubicBezTo>
                <a:cubicBezTo>
                  <a:pt x="1658652" y="6123657"/>
                  <a:pt x="1658652" y="6127875"/>
                  <a:pt x="1658650" y="6132093"/>
                </a:cubicBezTo>
                <a:cubicBezTo>
                  <a:pt x="1658650" y="6144743"/>
                  <a:pt x="1671304" y="6144746"/>
                  <a:pt x="1671304" y="6144746"/>
                </a:cubicBezTo>
                <a:lnTo>
                  <a:pt x="1671304" y="6157400"/>
                </a:lnTo>
                <a:lnTo>
                  <a:pt x="1671304" y="6182706"/>
                </a:lnTo>
                <a:lnTo>
                  <a:pt x="1671304" y="6195360"/>
                </a:lnTo>
                <a:cubicBezTo>
                  <a:pt x="1671304" y="6220665"/>
                  <a:pt x="1671304" y="6258626"/>
                  <a:pt x="1696612" y="6271281"/>
                </a:cubicBezTo>
                <a:lnTo>
                  <a:pt x="1683956" y="6271278"/>
                </a:lnTo>
                <a:lnTo>
                  <a:pt x="1683956" y="6283935"/>
                </a:lnTo>
                <a:cubicBezTo>
                  <a:pt x="1683956" y="6296589"/>
                  <a:pt x="1683958" y="6309242"/>
                  <a:pt x="1696610" y="6309240"/>
                </a:cubicBezTo>
                <a:cubicBezTo>
                  <a:pt x="1693446" y="6331385"/>
                  <a:pt x="1693448" y="6351945"/>
                  <a:pt x="1695425" y="6372311"/>
                </a:cubicBezTo>
                <a:lnTo>
                  <a:pt x="1699331" y="6394962"/>
                </a:lnTo>
                <a:lnTo>
                  <a:pt x="1701635" y="6401727"/>
                </a:lnTo>
                <a:cubicBezTo>
                  <a:pt x="1706672" y="6414242"/>
                  <a:pt x="1712208" y="6425888"/>
                  <a:pt x="1717750" y="6435048"/>
                </a:cubicBezTo>
                <a:cubicBezTo>
                  <a:pt x="1716190" y="6423909"/>
                  <a:pt x="1716190" y="6423909"/>
                  <a:pt x="1716190" y="6423909"/>
                </a:cubicBezTo>
                <a:cubicBezTo>
                  <a:pt x="1714628" y="6412769"/>
                  <a:pt x="1708278" y="6407981"/>
                  <a:pt x="1719419" y="6406416"/>
                </a:cubicBezTo>
                <a:cubicBezTo>
                  <a:pt x="1719419" y="6406416"/>
                  <a:pt x="1720979" y="6417557"/>
                  <a:pt x="1727328" y="6422343"/>
                </a:cubicBezTo>
                <a:cubicBezTo>
                  <a:pt x="1738468" y="6420779"/>
                  <a:pt x="1738468" y="6420779"/>
                  <a:pt x="1738468" y="6420779"/>
                </a:cubicBezTo>
                <a:cubicBezTo>
                  <a:pt x="1754290" y="6452633"/>
                  <a:pt x="1739921" y="6471690"/>
                  <a:pt x="1736798" y="6449411"/>
                </a:cubicBezTo>
                <a:cubicBezTo>
                  <a:pt x="1738361" y="6460550"/>
                  <a:pt x="1738361" y="6460550"/>
                  <a:pt x="1738361" y="6460550"/>
                </a:cubicBezTo>
                <a:cubicBezTo>
                  <a:pt x="1739921" y="6471690"/>
                  <a:pt x="1735132" y="6478043"/>
                  <a:pt x="1735132" y="6478043"/>
                </a:cubicBezTo>
                <a:cubicBezTo>
                  <a:pt x="1728782" y="6473255"/>
                  <a:pt x="1727220" y="6462116"/>
                  <a:pt x="1720871" y="6457328"/>
                </a:cubicBezTo>
                <a:lnTo>
                  <a:pt x="1709114" y="6447681"/>
                </a:lnTo>
                <a:lnTo>
                  <a:pt x="1721522" y="6503195"/>
                </a:lnTo>
                <a:cubicBezTo>
                  <a:pt x="1726662" y="6528305"/>
                  <a:pt x="1731407" y="6555983"/>
                  <a:pt x="1734572" y="6587615"/>
                </a:cubicBezTo>
                <a:lnTo>
                  <a:pt x="1721918" y="6600269"/>
                </a:lnTo>
                <a:cubicBezTo>
                  <a:pt x="1721916" y="6612926"/>
                  <a:pt x="1734570" y="6625580"/>
                  <a:pt x="1734570" y="6625580"/>
                </a:cubicBezTo>
                <a:lnTo>
                  <a:pt x="1747224" y="6638229"/>
                </a:lnTo>
                <a:lnTo>
                  <a:pt x="1734570" y="6638232"/>
                </a:lnTo>
                <a:cubicBezTo>
                  <a:pt x="1747224" y="6650886"/>
                  <a:pt x="1759878" y="6688847"/>
                  <a:pt x="1759880" y="6714153"/>
                </a:cubicBezTo>
                <a:cubicBezTo>
                  <a:pt x="1759882" y="6718371"/>
                  <a:pt x="1759882" y="6722589"/>
                  <a:pt x="1759882" y="6726807"/>
                </a:cubicBezTo>
                <a:cubicBezTo>
                  <a:pt x="1759882" y="6731024"/>
                  <a:pt x="1759882" y="6735242"/>
                  <a:pt x="1759880" y="6739458"/>
                </a:cubicBezTo>
                <a:lnTo>
                  <a:pt x="1772531" y="6752112"/>
                </a:lnTo>
                <a:cubicBezTo>
                  <a:pt x="1772531" y="6802725"/>
                  <a:pt x="1810492" y="6891303"/>
                  <a:pt x="1810493" y="6929262"/>
                </a:cubicBezTo>
                <a:lnTo>
                  <a:pt x="1797839" y="6929262"/>
                </a:lnTo>
                <a:lnTo>
                  <a:pt x="1797839" y="6941918"/>
                </a:lnTo>
                <a:cubicBezTo>
                  <a:pt x="1797840" y="6954569"/>
                  <a:pt x="1797842" y="6967223"/>
                  <a:pt x="1810493" y="6967223"/>
                </a:cubicBezTo>
                <a:lnTo>
                  <a:pt x="1823147" y="6979875"/>
                </a:lnTo>
                <a:lnTo>
                  <a:pt x="1835800" y="6967220"/>
                </a:lnTo>
                <a:lnTo>
                  <a:pt x="1835801" y="6954573"/>
                </a:lnTo>
                <a:lnTo>
                  <a:pt x="1823147" y="6941916"/>
                </a:lnTo>
                <a:cubicBezTo>
                  <a:pt x="1810493" y="6916605"/>
                  <a:pt x="1823146" y="6916608"/>
                  <a:pt x="1810493" y="6878645"/>
                </a:cubicBezTo>
                <a:cubicBezTo>
                  <a:pt x="1823146" y="6878648"/>
                  <a:pt x="1823146" y="6891303"/>
                  <a:pt x="1835800" y="6916608"/>
                </a:cubicBezTo>
                <a:cubicBezTo>
                  <a:pt x="1835800" y="6903957"/>
                  <a:pt x="1835801" y="6891300"/>
                  <a:pt x="1823146" y="6865997"/>
                </a:cubicBezTo>
                <a:lnTo>
                  <a:pt x="1810492" y="6865997"/>
                </a:lnTo>
                <a:cubicBezTo>
                  <a:pt x="1810492" y="6828036"/>
                  <a:pt x="1797839" y="6790076"/>
                  <a:pt x="1785185" y="6752111"/>
                </a:cubicBezTo>
                <a:cubicBezTo>
                  <a:pt x="1797839" y="6752112"/>
                  <a:pt x="1823146" y="6815382"/>
                  <a:pt x="1797840" y="6739461"/>
                </a:cubicBezTo>
                <a:lnTo>
                  <a:pt x="1810492" y="6739458"/>
                </a:lnTo>
                <a:lnTo>
                  <a:pt x="1810492" y="6752112"/>
                </a:lnTo>
                <a:lnTo>
                  <a:pt x="1823146" y="6739461"/>
                </a:lnTo>
                <a:cubicBezTo>
                  <a:pt x="1848454" y="6777419"/>
                  <a:pt x="1835800" y="6764768"/>
                  <a:pt x="1848454" y="6815379"/>
                </a:cubicBezTo>
                <a:cubicBezTo>
                  <a:pt x="1848454" y="6815379"/>
                  <a:pt x="1848450" y="6802728"/>
                  <a:pt x="1848455" y="6790076"/>
                </a:cubicBezTo>
                <a:cubicBezTo>
                  <a:pt x="1848454" y="6815379"/>
                  <a:pt x="1861108" y="6840686"/>
                  <a:pt x="1848455" y="6865997"/>
                </a:cubicBezTo>
                <a:lnTo>
                  <a:pt x="1873762" y="6891303"/>
                </a:lnTo>
                <a:lnTo>
                  <a:pt x="1861106" y="6891303"/>
                </a:lnTo>
                <a:lnTo>
                  <a:pt x="1861106" y="6903956"/>
                </a:lnTo>
                <a:cubicBezTo>
                  <a:pt x="1861104" y="6908172"/>
                  <a:pt x="1861106" y="6912389"/>
                  <a:pt x="1861103" y="6916605"/>
                </a:cubicBezTo>
                <a:lnTo>
                  <a:pt x="1873760" y="6916608"/>
                </a:lnTo>
                <a:cubicBezTo>
                  <a:pt x="1899070" y="6929262"/>
                  <a:pt x="1873762" y="6954573"/>
                  <a:pt x="1899070" y="6967224"/>
                </a:cubicBezTo>
                <a:cubicBezTo>
                  <a:pt x="1911719" y="6979875"/>
                  <a:pt x="1899066" y="6954569"/>
                  <a:pt x="1899070" y="6929262"/>
                </a:cubicBezTo>
                <a:cubicBezTo>
                  <a:pt x="1899066" y="6954569"/>
                  <a:pt x="1911719" y="6979875"/>
                  <a:pt x="1911720" y="6992532"/>
                </a:cubicBezTo>
                <a:lnTo>
                  <a:pt x="1899068" y="6979878"/>
                </a:lnTo>
                <a:cubicBezTo>
                  <a:pt x="1886414" y="6979880"/>
                  <a:pt x="1886414" y="6979880"/>
                  <a:pt x="1886411" y="6992532"/>
                </a:cubicBezTo>
                <a:cubicBezTo>
                  <a:pt x="1873760" y="6967220"/>
                  <a:pt x="1861106" y="6992532"/>
                  <a:pt x="1861108" y="7017836"/>
                </a:cubicBezTo>
                <a:lnTo>
                  <a:pt x="1861108" y="7043144"/>
                </a:lnTo>
                <a:cubicBezTo>
                  <a:pt x="1861103" y="7055795"/>
                  <a:pt x="1861108" y="7068452"/>
                  <a:pt x="1873757" y="7068452"/>
                </a:cubicBezTo>
                <a:cubicBezTo>
                  <a:pt x="1873758" y="7081103"/>
                  <a:pt x="1886414" y="7081104"/>
                  <a:pt x="1886414" y="7068449"/>
                </a:cubicBezTo>
                <a:lnTo>
                  <a:pt x="1886414" y="7043144"/>
                </a:lnTo>
                <a:cubicBezTo>
                  <a:pt x="1886414" y="7068449"/>
                  <a:pt x="1899066" y="7055795"/>
                  <a:pt x="1911718" y="7068452"/>
                </a:cubicBezTo>
                <a:lnTo>
                  <a:pt x="1911719" y="7081104"/>
                </a:lnTo>
                <a:cubicBezTo>
                  <a:pt x="1911722" y="7093755"/>
                  <a:pt x="1911720" y="7106412"/>
                  <a:pt x="1911720" y="7106412"/>
                </a:cubicBezTo>
                <a:cubicBezTo>
                  <a:pt x="1924374" y="7119068"/>
                  <a:pt x="1924374" y="7119068"/>
                  <a:pt x="1924376" y="7106412"/>
                </a:cubicBezTo>
                <a:lnTo>
                  <a:pt x="1937026" y="7106411"/>
                </a:lnTo>
                <a:lnTo>
                  <a:pt x="1949682" y="7093755"/>
                </a:lnTo>
                <a:cubicBezTo>
                  <a:pt x="1924374" y="7119068"/>
                  <a:pt x="1962336" y="7207640"/>
                  <a:pt x="1911722" y="7131719"/>
                </a:cubicBezTo>
                <a:cubicBezTo>
                  <a:pt x="1918048" y="7157025"/>
                  <a:pt x="1927536" y="7176006"/>
                  <a:pt x="1933865" y="7193405"/>
                </a:cubicBezTo>
                <a:lnTo>
                  <a:pt x="1935281" y="7216802"/>
                </a:lnTo>
                <a:lnTo>
                  <a:pt x="1924374" y="7194987"/>
                </a:lnTo>
                <a:cubicBezTo>
                  <a:pt x="1911720" y="7194986"/>
                  <a:pt x="1911722" y="7207640"/>
                  <a:pt x="1911720" y="7220294"/>
                </a:cubicBezTo>
                <a:lnTo>
                  <a:pt x="1911720" y="7232945"/>
                </a:lnTo>
                <a:cubicBezTo>
                  <a:pt x="1899068" y="7207640"/>
                  <a:pt x="1899066" y="7194987"/>
                  <a:pt x="1886416" y="7169676"/>
                </a:cubicBezTo>
                <a:lnTo>
                  <a:pt x="1873760" y="7182333"/>
                </a:lnTo>
                <a:cubicBezTo>
                  <a:pt x="1861108" y="7182333"/>
                  <a:pt x="1873762" y="7207640"/>
                  <a:pt x="1873760" y="7220291"/>
                </a:cubicBezTo>
                <a:lnTo>
                  <a:pt x="1861106" y="7207640"/>
                </a:lnTo>
                <a:lnTo>
                  <a:pt x="1861106" y="7220295"/>
                </a:lnTo>
                <a:lnTo>
                  <a:pt x="1861106" y="7232945"/>
                </a:lnTo>
                <a:lnTo>
                  <a:pt x="1873762" y="7245600"/>
                </a:lnTo>
                <a:cubicBezTo>
                  <a:pt x="1861108" y="7296216"/>
                  <a:pt x="1937028" y="7308869"/>
                  <a:pt x="1911720" y="7334175"/>
                </a:cubicBezTo>
                <a:cubicBezTo>
                  <a:pt x="1924376" y="7372134"/>
                  <a:pt x="1911720" y="7308869"/>
                  <a:pt x="1937030" y="7321523"/>
                </a:cubicBezTo>
                <a:cubicBezTo>
                  <a:pt x="1911720" y="7308869"/>
                  <a:pt x="1899068" y="7270905"/>
                  <a:pt x="1924374" y="7270908"/>
                </a:cubicBezTo>
                <a:lnTo>
                  <a:pt x="1937028" y="7283561"/>
                </a:lnTo>
                <a:cubicBezTo>
                  <a:pt x="1937027" y="7296215"/>
                  <a:pt x="1949678" y="7308869"/>
                  <a:pt x="1949678" y="7308869"/>
                </a:cubicBezTo>
                <a:cubicBezTo>
                  <a:pt x="1962335" y="7308869"/>
                  <a:pt x="1962335" y="7296215"/>
                  <a:pt x="1949681" y="7270908"/>
                </a:cubicBezTo>
                <a:lnTo>
                  <a:pt x="1949681" y="7258254"/>
                </a:lnTo>
                <a:cubicBezTo>
                  <a:pt x="1974989" y="7270908"/>
                  <a:pt x="1949678" y="7308869"/>
                  <a:pt x="1974986" y="7346829"/>
                </a:cubicBezTo>
                <a:cubicBezTo>
                  <a:pt x="1974986" y="7346829"/>
                  <a:pt x="1962335" y="7346829"/>
                  <a:pt x="1974989" y="7359480"/>
                </a:cubicBezTo>
                <a:cubicBezTo>
                  <a:pt x="1974989" y="7372134"/>
                  <a:pt x="1974989" y="7372134"/>
                  <a:pt x="1987643" y="7372134"/>
                </a:cubicBezTo>
                <a:cubicBezTo>
                  <a:pt x="1974986" y="7397441"/>
                  <a:pt x="2012950" y="7435401"/>
                  <a:pt x="2025602" y="7460709"/>
                </a:cubicBezTo>
                <a:lnTo>
                  <a:pt x="2012950" y="7448058"/>
                </a:lnTo>
                <a:lnTo>
                  <a:pt x="2012951" y="7460709"/>
                </a:lnTo>
                <a:cubicBezTo>
                  <a:pt x="2012950" y="7473362"/>
                  <a:pt x="2012950" y="7473362"/>
                  <a:pt x="2012946" y="7486019"/>
                </a:cubicBezTo>
                <a:lnTo>
                  <a:pt x="2025604" y="7486019"/>
                </a:lnTo>
                <a:cubicBezTo>
                  <a:pt x="2038256" y="7511325"/>
                  <a:pt x="2063564" y="7549284"/>
                  <a:pt x="2076218" y="7574594"/>
                </a:cubicBezTo>
                <a:cubicBezTo>
                  <a:pt x="2076220" y="7587245"/>
                  <a:pt x="2088872" y="7612554"/>
                  <a:pt x="2088870" y="7625205"/>
                </a:cubicBezTo>
                <a:cubicBezTo>
                  <a:pt x="2101526" y="7637859"/>
                  <a:pt x="2114180" y="7663166"/>
                  <a:pt x="2114180" y="7688474"/>
                </a:cubicBezTo>
                <a:lnTo>
                  <a:pt x="2114180" y="7701126"/>
                </a:lnTo>
                <a:lnTo>
                  <a:pt x="2126834" y="7713780"/>
                </a:lnTo>
                <a:cubicBezTo>
                  <a:pt x="2139484" y="7751741"/>
                  <a:pt x="2164793" y="7802355"/>
                  <a:pt x="2190100" y="7852970"/>
                </a:cubicBezTo>
                <a:cubicBezTo>
                  <a:pt x="2202754" y="7890930"/>
                  <a:pt x="2215408" y="7916237"/>
                  <a:pt x="2228060" y="7928891"/>
                </a:cubicBezTo>
                <a:lnTo>
                  <a:pt x="2228060" y="7954194"/>
                </a:lnTo>
                <a:cubicBezTo>
                  <a:pt x="2228060" y="7941545"/>
                  <a:pt x="2215406" y="7941545"/>
                  <a:pt x="2215406" y="7941545"/>
                </a:cubicBezTo>
                <a:cubicBezTo>
                  <a:pt x="2215409" y="7928891"/>
                  <a:pt x="2202750" y="7928891"/>
                  <a:pt x="2202750" y="7928891"/>
                </a:cubicBezTo>
                <a:cubicBezTo>
                  <a:pt x="2202754" y="7941545"/>
                  <a:pt x="2202754" y="7941545"/>
                  <a:pt x="2215406" y="7954197"/>
                </a:cubicBezTo>
                <a:cubicBezTo>
                  <a:pt x="2177446" y="7916237"/>
                  <a:pt x="2202754" y="7979505"/>
                  <a:pt x="2215406" y="7992155"/>
                </a:cubicBezTo>
                <a:lnTo>
                  <a:pt x="2228060" y="8004812"/>
                </a:lnTo>
                <a:lnTo>
                  <a:pt x="2228060" y="8030117"/>
                </a:lnTo>
                <a:lnTo>
                  <a:pt x="2240711" y="8030117"/>
                </a:lnTo>
                <a:cubicBezTo>
                  <a:pt x="2240712" y="8025900"/>
                  <a:pt x="2240712" y="8021682"/>
                  <a:pt x="2240714" y="8017464"/>
                </a:cubicBezTo>
                <a:cubicBezTo>
                  <a:pt x="2253368" y="8030114"/>
                  <a:pt x="2253366" y="8042772"/>
                  <a:pt x="2253366" y="8042772"/>
                </a:cubicBezTo>
                <a:lnTo>
                  <a:pt x="2240714" y="8042772"/>
                </a:lnTo>
                <a:lnTo>
                  <a:pt x="2240714" y="8055425"/>
                </a:lnTo>
                <a:lnTo>
                  <a:pt x="2253370" y="8068077"/>
                </a:lnTo>
                <a:cubicBezTo>
                  <a:pt x="2303982" y="8118692"/>
                  <a:pt x="2303982" y="8131347"/>
                  <a:pt x="2354597" y="8232576"/>
                </a:cubicBezTo>
                <a:cubicBezTo>
                  <a:pt x="2329289" y="8219921"/>
                  <a:pt x="2316636" y="8194613"/>
                  <a:pt x="2341944" y="8283185"/>
                </a:cubicBezTo>
                <a:cubicBezTo>
                  <a:pt x="2354597" y="8270537"/>
                  <a:pt x="2341943" y="8245227"/>
                  <a:pt x="2341943" y="8245227"/>
                </a:cubicBezTo>
                <a:cubicBezTo>
                  <a:pt x="2367251" y="8283188"/>
                  <a:pt x="2417861" y="8359109"/>
                  <a:pt x="2417861" y="8397070"/>
                </a:cubicBezTo>
                <a:cubicBezTo>
                  <a:pt x="2430518" y="8397069"/>
                  <a:pt x="2417864" y="8371760"/>
                  <a:pt x="2430518" y="8397069"/>
                </a:cubicBezTo>
                <a:cubicBezTo>
                  <a:pt x="2430518" y="8460338"/>
                  <a:pt x="2531747" y="8599527"/>
                  <a:pt x="2544400" y="8624834"/>
                </a:cubicBezTo>
                <a:cubicBezTo>
                  <a:pt x="2557050" y="8675448"/>
                  <a:pt x="2632978" y="8814634"/>
                  <a:pt x="2696243" y="8903206"/>
                </a:cubicBezTo>
                <a:lnTo>
                  <a:pt x="2679262" y="8912472"/>
                </a:lnTo>
                <a:lnTo>
                  <a:pt x="2670938" y="8903210"/>
                </a:lnTo>
                <a:cubicBezTo>
                  <a:pt x="2670936" y="8909536"/>
                  <a:pt x="2674100" y="8912700"/>
                  <a:pt x="2678846" y="8912698"/>
                </a:cubicBezTo>
                <a:lnTo>
                  <a:pt x="2679262" y="8912472"/>
                </a:lnTo>
                <a:lnTo>
                  <a:pt x="2699010" y="8934448"/>
                </a:lnTo>
                <a:cubicBezTo>
                  <a:pt x="2726294" y="8975968"/>
                  <a:pt x="2750022" y="9042399"/>
                  <a:pt x="2759512" y="9080360"/>
                </a:cubicBezTo>
                <a:cubicBezTo>
                  <a:pt x="2784818" y="9067706"/>
                  <a:pt x="2759513" y="9093014"/>
                  <a:pt x="2784818" y="9105666"/>
                </a:cubicBezTo>
                <a:cubicBezTo>
                  <a:pt x="2784815" y="9118320"/>
                  <a:pt x="2784818" y="9093014"/>
                  <a:pt x="2797472" y="9105666"/>
                </a:cubicBezTo>
                <a:lnTo>
                  <a:pt x="2797474" y="9130974"/>
                </a:lnTo>
                <a:cubicBezTo>
                  <a:pt x="2797474" y="9130974"/>
                  <a:pt x="2810126" y="9156279"/>
                  <a:pt x="2822778" y="9156278"/>
                </a:cubicBezTo>
                <a:cubicBezTo>
                  <a:pt x="2810126" y="9156279"/>
                  <a:pt x="2797472" y="9143628"/>
                  <a:pt x="2810126" y="9156279"/>
                </a:cubicBezTo>
                <a:cubicBezTo>
                  <a:pt x="2822778" y="9181588"/>
                  <a:pt x="2886044" y="9257506"/>
                  <a:pt x="2911354" y="9308124"/>
                </a:cubicBezTo>
                <a:cubicBezTo>
                  <a:pt x="2911354" y="9308124"/>
                  <a:pt x="2936662" y="9371390"/>
                  <a:pt x="2949317" y="9396696"/>
                </a:cubicBezTo>
                <a:cubicBezTo>
                  <a:pt x="2961968" y="9396696"/>
                  <a:pt x="2961968" y="9384044"/>
                  <a:pt x="2974622" y="9396696"/>
                </a:cubicBezTo>
                <a:cubicBezTo>
                  <a:pt x="2987276" y="9409350"/>
                  <a:pt x="2949317" y="9409350"/>
                  <a:pt x="2974622" y="9422004"/>
                </a:cubicBezTo>
                <a:cubicBezTo>
                  <a:pt x="2987276" y="9409350"/>
                  <a:pt x="2987276" y="9447310"/>
                  <a:pt x="2999928" y="9459962"/>
                </a:cubicBezTo>
                <a:lnTo>
                  <a:pt x="3012582" y="9472618"/>
                </a:lnTo>
                <a:lnTo>
                  <a:pt x="3012584" y="9485268"/>
                </a:lnTo>
                <a:cubicBezTo>
                  <a:pt x="3012584" y="9485268"/>
                  <a:pt x="3012582" y="9497925"/>
                  <a:pt x="3025238" y="9497925"/>
                </a:cubicBezTo>
                <a:cubicBezTo>
                  <a:pt x="3025236" y="9493707"/>
                  <a:pt x="3025235" y="9489489"/>
                  <a:pt x="3025235" y="9485271"/>
                </a:cubicBezTo>
                <a:lnTo>
                  <a:pt x="3037894" y="9485271"/>
                </a:lnTo>
                <a:cubicBezTo>
                  <a:pt x="3050544" y="9510579"/>
                  <a:pt x="3037892" y="9510580"/>
                  <a:pt x="3063194" y="9535886"/>
                </a:cubicBezTo>
                <a:cubicBezTo>
                  <a:pt x="3063197" y="9523232"/>
                  <a:pt x="3050544" y="9510579"/>
                  <a:pt x="3063197" y="9510576"/>
                </a:cubicBezTo>
                <a:lnTo>
                  <a:pt x="3037892" y="9472620"/>
                </a:lnTo>
                <a:lnTo>
                  <a:pt x="3025238" y="9459964"/>
                </a:lnTo>
                <a:lnTo>
                  <a:pt x="3025236" y="9447310"/>
                </a:lnTo>
                <a:lnTo>
                  <a:pt x="3012584" y="9447308"/>
                </a:lnTo>
                <a:cubicBezTo>
                  <a:pt x="2999928" y="9434655"/>
                  <a:pt x="2999928" y="9422001"/>
                  <a:pt x="3012582" y="9434656"/>
                </a:cubicBezTo>
                <a:cubicBezTo>
                  <a:pt x="2949318" y="9346084"/>
                  <a:pt x="2911355" y="9282814"/>
                  <a:pt x="2873393" y="9219549"/>
                </a:cubicBezTo>
                <a:cubicBezTo>
                  <a:pt x="2835432" y="9143628"/>
                  <a:pt x="2810128" y="9080360"/>
                  <a:pt x="2746858" y="8991784"/>
                </a:cubicBezTo>
                <a:cubicBezTo>
                  <a:pt x="2759512" y="9004438"/>
                  <a:pt x="2772164" y="9004438"/>
                  <a:pt x="2759512" y="8991784"/>
                </a:cubicBezTo>
                <a:lnTo>
                  <a:pt x="2772164" y="9004438"/>
                </a:lnTo>
                <a:lnTo>
                  <a:pt x="2772166" y="8991782"/>
                </a:lnTo>
                <a:cubicBezTo>
                  <a:pt x="2772164" y="8979130"/>
                  <a:pt x="2759512" y="8953824"/>
                  <a:pt x="2734200" y="8915860"/>
                </a:cubicBezTo>
                <a:cubicBezTo>
                  <a:pt x="2734202" y="8911644"/>
                  <a:pt x="2734204" y="8907426"/>
                  <a:pt x="2734204" y="8903210"/>
                </a:cubicBezTo>
                <a:cubicBezTo>
                  <a:pt x="2734204" y="8890557"/>
                  <a:pt x="2721550" y="8890558"/>
                  <a:pt x="2721550" y="8890558"/>
                </a:cubicBezTo>
                <a:cubicBezTo>
                  <a:pt x="2721552" y="8886340"/>
                  <a:pt x="2721552" y="8882121"/>
                  <a:pt x="2721552" y="8877904"/>
                </a:cubicBezTo>
                <a:cubicBezTo>
                  <a:pt x="2734204" y="8890557"/>
                  <a:pt x="2746858" y="8890558"/>
                  <a:pt x="2746858" y="8890558"/>
                </a:cubicBezTo>
                <a:cubicBezTo>
                  <a:pt x="2746858" y="8890558"/>
                  <a:pt x="2746854" y="8877903"/>
                  <a:pt x="2746858" y="8865246"/>
                </a:cubicBezTo>
                <a:cubicBezTo>
                  <a:pt x="2746854" y="8877903"/>
                  <a:pt x="2759512" y="8877903"/>
                  <a:pt x="2759512" y="8890556"/>
                </a:cubicBezTo>
                <a:cubicBezTo>
                  <a:pt x="2772164" y="8903210"/>
                  <a:pt x="2721554" y="8814632"/>
                  <a:pt x="2708897" y="8776674"/>
                </a:cubicBezTo>
                <a:lnTo>
                  <a:pt x="2708898" y="8772040"/>
                </a:lnTo>
                <a:lnTo>
                  <a:pt x="2698295" y="8751880"/>
                </a:lnTo>
                <a:lnTo>
                  <a:pt x="2696243" y="8751368"/>
                </a:lnTo>
                <a:lnTo>
                  <a:pt x="2695566" y="8746690"/>
                </a:lnTo>
                <a:lnTo>
                  <a:pt x="2671432" y="8700795"/>
                </a:lnTo>
                <a:lnTo>
                  <a:pt x="2670936" y="8700753"/>
                </a:lnTo>
                <a:lnTo>
                  <a:pt x="2663276" y="8686708"/>
                </a:lnTo>
                <a:lnTo>
                  <a:pt x="2658886" y="8696884"/>
                </a:lnTo>
                <a:cubicBezTo>
                  <a:pt x="2659136" y="8701324"/>
                  <a:pt x="2659385" y="8705766"/>
                  <a:pt x="2654159" y="8707842"/>
                </a:cubicBezTo>
                <a:cubicBezTo>
                  <a:pt x="2619803" y="8667026"/>
                  <a:pt x="2604202" y="8642964"/>
                  <a:pt x="2584451" y="8608449"/>
                </a:cubicBezTo>
                <a:cubicBezTo>
                  <a:pt x="2572000" y="8577084"/>
                  <a:pt x="2552249" y="8542568"/>
                  <a:pt x="2524196" y="8487142"/>
                </a:cubicBezTo>
                <a:cubicBezTo>
                  <a:pt x="2530500" y="8472534"/>
                  <a:pt x="2503446" y="8434868"/>
                  <a:pt x="2494148" y="8396198"/>
                </a:cubicBezTo>
                <a:cubicBezTo>
                  <a:pt x="2495147" y="8413958"/>
                  <a:pt x="2491996" y="8421262"/>
                  <a:pt x="2476394" y="8397201"/>
                </a:cubicBezTo>
                <a:cubicBezTo>
                  <a:pt x="2454647" y="8327166"/>
                  <a:pt x="2388089" y="8220470"/>
                  <a:pt x="2395548" y="8163036"/>
                </a:cubicBezTo>
                <a:cubicBezTo>
                  <a:pt x="2349740" y="8108615"/>
                  <a:pt x="2323844" y="8028123"/>
                  <a:pt x="2308400" y="7943480"/>
                </a:cubicBezTo>
                <a:cubicBezTo>
                  <a:pt x="2301098" y="7940328"/>
                  <a:pt x="2301098" y="7940328"/>
                  <a:pt x="2301098" y="7940328"/>
                </a:cubicBezTo>
                <a:cubicBezTo>
                  <a:pt x="2301098" y="7940328"/>
                  <a:pt x="2304250" y="7933025"/>
                  <a:pt x="2304250" y="7933025"/>
                </a:cubicBezTo>
                <a:cubicBezTo>
                  <a:pt x="2296948" y="7929873"/>
                  <a:pt x="2295948" y="7912115"/>
                  <a:pt x="2295948" y="7912115"/>
                </a:cubicBezTo>
                <a:cubicBezTo>
                  <a:pt x="2291800" y="7901660"/>
                  <a:pt x="2299102" y="7904810"/>
                  <a:pt x="2303249" y="7915265"/>
                </a:cubicBezTo>
                <a:lnTo>
                  <a:pt x="2305222" y="7916473"/>
                </a:lnTo>
                <a:lnTo>
                  <a:pt x="2307401" y="7925720"/>
                </a:lnTo>
                <a:cubicBezTo>
                  <a:pt x="2308977" y="7922068"/>
                  <a:pt x="2309764" y="7920242"/>
                  <a:pt x="2309245" y="7918935"/>
                </a:cubicBezTo>
                <a:lnTo>
                  <a:pt x="2305222" y="7916473"/>
                </a:lnTo>
                <a:lnTo>
                  <a:pt x="2297459" y="7883523"/>
                </a:lnTo>
                <a:cubicBezTo>
                  <a:pt x="2292665" y="7869541"/>
                  <a:pt x="2289302" y="7857261"/>
                  <a:pt x="2296104" y="7851531"/>
                </a:cubicBezTo>
                <a:cubicBezTo>
                  <a:pt x="2336608" y="7938321"/>
                  <a:pt x="2386721" y="7942616"/>
                  <a:pt x="2410464" y="8048171"/>
                </a:cubicBezTo>
                <a:cubicBezTo>
                  <a:pt x="2404162" y="8062779"/>
                  <a:pt x="2388560" y="8038718"/>
                  <a:pt x="2381258" y="8035568"/>
                </a:cubicBezTo>
                <a:cubicBezTo>
                  <a:pt x="2423758" y="8157878"/>
                  <a:pt x="2443352" y="8252978"/>
                  <a:pt x="2510906" y="8377434"/>
                </a:cubicBezTo>
                <a:cubicBezTo>
                  <a:pt x="2509907" y="8359674"/>
                  <a:pt x="2521360" y="8373279"/>
                  <a:pt x="2535962" y="8379581"/>
                </a:cubicBezTo>
                <a:cubicBezTo>
                  <a:pt x="2567165" y="8427702"/>
                  <a:pt x="2576464" y="8466372"/>
                  <a:pt x="2588914" y="8497738"/>
                </a:cubicBezTo>
                <a:cubicBezTo>
                  <a:pt x="2601364" y="8529102"/>
                  <a:pt x="2617962" y="8570924"/>
                  <a:pt x="2659620" y="8614888"/>
                </a:cubicBezTo>
                <a:cubicBezTo>
                  <a:pt x="2665844" y="8630572"/>
                  <a:pt x="2664518" y="8638665"/>
                  <a:pt x="2664623" y="8648457"/>
                </a:cubicBezTo>
                <a:lnTo>
                  <a:pt x="2666112" y="8659284"/>
                </a:lnTo>
                <a:lnTo>
                  <a:pt x="2670938" y="8662794"/>
                </a:lnTo>
                <a:lnTo>
                  <a:pt x="2702213" y="8709080"/>
                </a:lnTo>
                <a:lnTo>
                  <a:pt x="2702321" y="8709128"/>
                </a:lnTo>
                <a:cubicBezTo>
                  <a:pt x="2708710" y="8711884"/>
                  <a:pt x="2715224" y="8716862"/>
                  <a:pt x="2727173" y="8739346"/>
                </a:cubicBezTo>
                <a:lnTo>
                  <a:pt x="2731750" y="8752797"/>
                </a:lnTo>
                <a:lnTo>
                  <a:pt x="2829106" y="8896884"/>
                </a:lnTo>
                <a:cubicBezTo>
                  <a:pt x="2882884" y="8969642"/>
                  <a:pt x="2936662" y="9036072"/>
                  <a:pt x="2987276" y="9093014"/>
                </a:cubicBezTo>
                <a:lnTo>
                  <a:pt x="2999928" y="9105663"/>
                </a:lnTo>
                <a:cubicBezTo>
                  <a:pt x="3012582" y="9118320"/>
                  <a:pt x="3025238" y="9143625"/>
                  <a:pt x="3037892" y="9156280"/>
                </a:cubicBezTo>
                <a:cubicBezTo>
                  <a:pt x="3164428" y="9295468"/>
                  <a:pt x="3316271" y="9434656"/>
                  <a:pt x="3430151" y="9561192"/>
                </a:cubicBezTo>
                <a:cubicBezTo>
                  <a:pt x="3442806" y="9548540"/>
                  <a:pt x="3379536" y="9510579"/>
                  <a:pt x="3379538" y="9497925"/>
                </a:cubicBezTo>
                <a:lnTo>
                  <a:pt x="3392189" y="9497925"/>
                </a:lnTo>
                <a:cubicBezTo>
                  <a:pt x="3392192" y="9510576"/>
                  <a:pt x="3404843" y="9510579"/>
                  <a:pt x="3417497" y="9510579"/>
                </a:cubicBezTo>
                <a:cubicBezTo>
                  <a:pt x="3417497" y="9510579"/>
                  <a:pt x="3417498" y="9497925"/>
                  <a:pt x="3404846" y="9485271"/>
                </a:cubicBezTo>
                <a:lnTo>
                  <a:pt x="3392190" y="9472617"/>
                </a:lnTo>
                <a:cubicBezTo>
                  <a:pt x="3404846" y="9472618"/>
                  <a:pt x="3417497" y="9472618"/>
                  <a:pt x="3430151" y="9485271"/>
                </a:cubicBezTo>
                <a:cubicBezTo>
                  <a:pt x="3430151" y="9489489"/>
                  <a:pt x="3430150" y="9493707"/>
                  <a:pt x="3430150" y="9497925"/>
                </a:cubicBezTo>
                <a:cubicBezTo>
                  <a:pt x="3417498" y="9497925"/>
                  <a:pt x="3430150" y="9497925"/>
                  <a:pt x="3430152" y="9510579"/>
                </a:cubicBezTo>
                <a:lnTo>
                  <a:pt x="3442805" y="9510579"/>
                </a:lnTo>
                <a:cubicBezTo>
                  <a:pt x="3461784" y="9529557"/>
                  <a:pt x="3474438" y="9548538"/>
                  <a:pt x="3487091" y="9562774"/>
                </a:cubicBezTo>
                <a:lnTo>
                  <a:pt x="3531150" y="9586378"/>
                </a:lnTo>
                <a:cubicBezTo>
                  <a:pt x="3531240" y="9586462"/>
                  <a:pt x="3531329" y="9586548"/>
                  <a:pt x="3531419" y="9586632"/>
                </a:cubicBezTo>
                <a:lnTo>
                  <a:pt x="3542453" y="9624460"/>
                </a:lnTo>
                <a:lnTo>
                  <a:pt x="3568812" y="9649767"/>
                </a:lnTo>
                <a:lnTo>
                  <a:pt x="3544032" y="9649767"/>
                </a:lnTo>
                <a:cubicBezTo>
                  <a:pt x="3544032" y="9649767"/>
                  <a:pt x="3544036" y="9675072"/>
                  <a:pt x="3556686" y="9675075"/>
                </a:cubicBezTo>
                <a:lnTo>
                  <a:pt x="3569339" y="9687726"/>
                </a:lnTo>
                <a:cubicBezTo>
                  <a:pt x="3531380" y="9675075"/>
                  <a:pt x="3619955" y="9750996"/>
                  <a:pt x="3657916" y="9788956"/>
                </a:cubicBezTo>
                <a:cubicBezTo>
                  <a:pt x="3657917" y="9793174"/>
                  <a:pt x="3657916" y="9797392"/>
                  <a:pt x="3657914" y="9801610"/>
                </a:cubicBezTo>
                <a:cubicBezTo>
                  <a:pt x="3657917" y="9814262"/>
                  <a:pt x="3670571" y="9814262"/>
                  <a:pt x="3670571" y="9814262"/>
                </a:cubicBezTo>
                <a:lnTo>
                  <a:pt x="3683225" y="9814262"/>
                </a:lnTo>
                <a:cubicBezTo>
                  <a:pt x="3683225" y="9826916"/>
                  <a:pt x="3695876" y="9826916"/>
                  <a:pt x="3708532" y="9826916"/>
                </a:cubicBezTo>
                <a:cubicBezTo>
                  <a:pt x="3771802" y="9890182"/>
                  <a:pt x="3860375" y="9966106"/>
                  <a:pt x="3948950" y="10042026"/>
                </a:cubicBezTo>
                <a:lnTo>
                  <a:pt x="3961601" y="10042026"/>
                </a:lnTo>
                <a:lnTo>
                  <a:pt x="3961601" y="10054677"/>
                </a:lnTo>
                <a:lnTo>
                  <a:pt x="3974255" y="10067332"/>
                </a:lnTo>
                <a:lnTo>
                  <a:pt x="3986910" y="10067332"/>
                </a:lnTo>
                <a:cubicBezTo>
                  <a:pt x="4012212" y="10079986"/>
                  <a:pt x="4037526" y="10105293"/>
                  <a:pt x="4050180" y="10117947"/>
                </a:cubicBezTo>
                <a:cubicBezTo>
                  <a:pt x="4113444" y="10155908"/>
                  <a:pt x="4164060" y="10193868"/>
                  <a:pt x="4202020" y="10231826"/>
                </a:cubicBezTo>
                <a:cubicBezTo>
                  <a:pt x="4176716" y="10231828"/>
                  <a:pt x="4214675" y="10244482"/>
                  <a:pt x="4252636" y="10269788"/>
                </a:cubicBezTo>
                <a:lnTo>
                  <a:pt x="4273434" y="10287000"/>
                </a:lnTo>
                <a:lnTo>
                  <a:pt x="4192550" y="10287000"/>
                </a:lnTo>
                <a:lnTo>
                  <a:pt x="4138751" y="10244482"/>
                </a:lnTo>
                <a:cubicBezTo>
                  <a:pt x="4024871" y="10168562"/>
                  <a:pt x="3910990" y="10067332"/>
                  <a:pt x="3822414" y="9991412"/>
                </a:cubicBezTo>
                <a:cubicBezTo>
                  <a:pt x="3809762" y="9991413"/>
                  <a:pt x="3784451" y="9991412"/>
                  <a:pt x="3784452" y="9978758"/>
                </a:cubicBezTo>
                <a:cubicBezTo>
                  <a:pt x="3733838" y="9953451"/>
                  <a:pt x="3683225" y="9864876"/>
                  <a:pt x="3645262" y="9864876"/>
                </a:cubicBezTo>
                <a:cubicBezTo>
                  <a:pt x="3784451" y="9991412"/>
                  <a:pt x="3936296" y="10130601"/>
                  <a:pt x="4100792" y="10257134"/>
                </a:cubicBezTo>
                <a:lnTo>
                  <a:pt x="4139230" y="10287000"/>
                </a:lnTo>
                <a:lnTo>
                  <a:pt x="4042092" y="10287000"/>
                </a:lnTo>
                <a:lnTo>
                  <a:pt x="3979991" y="10235188"/>
                </a:lnTo>
                <a:cubicBezTo>
                  <a:pt x="3946577" y="10205730"/>
                  <a:pt x="3914152" y="10174887"/>
                  <a:pt x="3885682" y="10143254"/>
                </a:cubicBezTo>
                <a:cubicBezTo>
                  <a:pt x="3822416" y="10092639"/>
                  <a:pt x="3822416" y="10079986"/>
                  <a:pt x="3771802" y="10029369"/>
                </a:cubicBezTo>
                <a:cubicBezTo>
                  <a:pt x="3733836" y="9991408"/>
                  <a:pt x="3695876" y="9940797"/>
                  <a:pt x="3657916" y="9902836"/>
                </a:cubicBezTo>
                <a:cubicBezTo>
                  <a:pt x="3632610" y="9877532"/>
                  <a:pt x="3594652" y="9864876"/>
                  <a:pt x="3594650" y="9852222"/>
                </a:cubicBezTo>
                <a:cubicBezTo>
                  <a:pt x="3569340" y="9839571"/>
                  <a:pt x="3581998" y="9826916"/>
                  <a:pt x="3569340" y="9814263"/>
                </a:cubicBezTo>
                <a:cubicBezTo>
                  <a:pt x="3544032" y="9788956"/>
                  <a:pt x="3480767" y="9763647"/>
                  <a:pt x="3493422" y="9738340"/>
                </a:cubicBezTo>
                <a:cubicBezTo>
                  <a:pt x="3417498" y="9675075"/>
                  <a:pt x="3366884" y="9611806"/>
                  <a:pt x="3303617" y="9535884"/>
                </a:cubicBezTo>
                <a:cubicBezTo>
                  <a:pt x="3290962" y="9523232"/>
                  <a:pt x="3278309" y="9523228"/>
                  <a:pt x="3278308" y="9535886"/>
                </a:cubicBezTo>
                <a:cubicBezTo>
                  <a:pt x="3227696" y="9459964"/>
                  <a:pt x="3164428" y="9371390"/>
                  <a:pt x="3101159" y="9282814"/>
                </a:cubicBezTo>
                <a:cubicBezTo>
                  <a:pt x="3037892" y="9194240"/>
                  <a:pt x="2974622" y="9118317"/>
                  <a:pt x="2924009" y="9055050"/>
                </a:cubicBezTo>
                <a:cubicBezTo>
                  <a:pt x="2924008" y="9067706"/>
                  <a:pt x="2936662" y="9080360"/>
                  <a:pt x="2949317" y="9093010"/>
                </a:cubicBezTo>
                <a:lnTo>
                  <a:pt x="2916180" y="9059880"/>
                </a:lnTo>
                <a:lnTo>
                  <a:pt x="2916390" y="9063592"/>
                </a:lnTo>
                <a:cubicBezTo>
                  <a:pt x="2909088" y="9060442"/>
                  <a:pt x="2904938" y="9049986"/>
                  <a:pt x="2897638" y="9046838"/>
                </a:cubicBezTo>
                <a:cubicBezTo>
                  <a:pt x="2886684" y="9042111"/>
                  <a:pt x="2874695" y="9034772"/>
                  <a:pt x="2868431" y="9034234"/>
                </a:cubicBezTo>
                <a:lnTo>
                  <a:pt x="2866349" y="9036910"/>
                </a:lnTo>
                <a:lnTo>
                  <a:pt x="2886048" y="9074034"/>
                </a:lnTo>
                <a:cubicBezTo>
                  <a:pt x="2898701" y="9099340"/>
                  <a:pt x="2911355" y="9124647"/>
                  <a:pt x="2936662" y="9156279"/>
                </a:cubicBezTo>
                <a:lnTo>
                  <a:pt x="2924008" y="9156278"/>
                </a:lnTo>
                <a:lnTo>
                  <a:pt x="2924009" y="9168934"/>
                </a:lnTo>
                <a:cubicBezTo>
                  <a:pt x="2924008" y="9181588"/>
                  <a:pt x="2936662" y="9194240"/>
                  <a:pt x="2949317" y="9194240"/>
                </a:cubicBezTo>
                <a:cubicBezTo>
                  <a:pt x="2936662" y="9206894"/>
                  <a:pt x="2961968" y="9232202"/>
                  <a:pt x="2974624" y="9257506"/>
                </a:cubicBezTo>
                <a:lnTo>
                  <a:pt x="2987276" y="9257510"/>
                </a:lnTo>
                <a:cubicBezTo>
                  <a:pt x="2999926" y="9270160"/>
                  <a:pt x="3012584" y="9270158"/>
                  <a:pt x="3012584" y="9270158"/>
                </a:cubicBezTo>
                <a:lnTo>
                  <a:pt x="3019736" y="9268968"/>
                </a:lnTo>
                <a:lnTo>
                  <a:pt x="3063198" y="9338571"/>
                </a:lnTo>
                <a:cubicBezTo>
                  <a:pt x="3108278" y="9415677"/>
                  <a:pt x="3139122" y="9482106"/>
                  <a:pt x="3177082" y="9548540"/>
                </a:cubicBezTo>
                <a:cubicBezTo>
                  <a:pt x="3215040" y="9637114"/>
                  <a:pt x="3265658" y="9713032"/>
                  <a:pt x="3328922" y="9826916"/>
                </a:cubicBezTo>
                <a:cubicBezTo>
                  <a:pt x="3328922" y="9801610"/>
                  <a:pt x="3328919" y="9788956"/>
                  <a:pt x="3354232" y="9788956"/>
                </a:cubicBezTo>
                <a:cubicBezTo>
                  <a:pt x="3442806" y="9915490"/>
                  <a:pt x="3531382" y="10042026"/>
                  <a:pt x="3619955" y="10181214"/>
                </a:cubicBezTo>
                <a:lnTo>
                  <a:pt x="3700596" y="10287000"/>
                </a:lnTo>
                <a:lnTo>
                  <a:pt x="3149945" y="10287000"/>
                </a:lnTo>
                <a:lnTo>
                  <a:pt x="2970956" y="10113828"/>
                </a:lnTo>
                <a:cubicBezTo>
                  <a:pt x="2529670" y="9648770"/>
                  <a:pt x="2148152" y="9127170"/>
                  <a:pt x="1838543" y="8560522"/>
                </a:cubicBezTo>
                <a:lnTo>
                  <a:pt x="1724466" y="8334921"/>
                </a:lnTo>
                <a:lnTo>
                  <a:pt x="1746474" y="8411187"/>
                </a:lnTo>
                <a:cubicBezTo>
                  <a:pt x="1763262" y="8466411"/>
                  <a:pt x="1783170" y="8522008"/>
                  <a:pt x="1814813" y="8585349"/>
                </a:cubicBezTo>
                <a:cubicBezTo>
                  <a:pt x="1814420" y="8567566"/>
                  <a:pt x="1825402" y="8581552"/>
                  <a:pt x="1839782" y="8588348"/>
                </a:cubicBezTo>
                <a:cubicBezTo>
                  <a:pt x="1869330" y="8637501"/>
                  <a:pt x="1877309" y="8676465"/>
                  <a:pt x="1888685" y="8708235"/>
                </a:cubicBezTo>
                <a:cubicBezTo>
                  <a:pt x="1900061" y="8740005"/>
                  <a:pt x="1915230" y="8782365"/>
                  <a:pt x="1955369" y="8827724"/>
                </a:cubicBezTo>
                <a:cubicBezTo>
                  <a:pt x="1966744" y="8859495"/>
                  <a:pt x="1948966" y="8859892"/>
                  <a:pt x="1971324" y="8905650"/>
                </a:cubicBezTo>
                <a:cubicBezTo>
                  <a:pt x="1993288" y="8933625"/>
                  <a:pt x="1996294" y="8908648"/>
                  <a:pt x="2018652" y="8954406"/>
                </a:cubicBezTo>
                <a:cubicBezTo>
                  <a:pt x="2023230" y="9000562"/>
                  <a:pt x="2074352" y="9059907"/>
                  <a:pt x="2111486" y="9130240"/>
                </a:cubicBezTo>
                <a:cubicBezTo>
                  <a:pt x="2104688" y="9144628"/>
                  <a:pt x="2141822" y="9214962"/>
                  <a:pt x="2170978" y="9246333"/>
                </a:cubicBezTo>
                <a:cubicBezTo>
                  <a:pt x="2167184" y="9235743"/>
                  <a:pt x="2167184" y="9235743"/>
                  <a:pt x="2167184" y="9235743"/>
                </a:cubicBezTo>
                <a:cubicBezTo>
                  <a:pt x="2163392" y="9225153"/>
                  <a:pt x="2156202" y="9221756"/>
                  <a:pt x="2166791" y="9217959"/>
                </a:cubicBezTo>
                <a:cubicBezTo>
                  <a:pt x="2166791" y="9217959"/>
                  <a:pt x="2170583" y="9228549"/>
                  <a:pt x="2177772" y="9231946"/>
                </a:cubicBezTo>
                <a:cubicBezTo>
                  <a:pt x="2188362" y="9228152"/>
                  <a:pt x="2188362" y="9228152"/>
                  <a:pt x="2188362" y="9228152"/>
                </a:cubicBezTo>
                <a:cubicBezTo>
                  <a:pt x="2210327" y="9256125"/>
                  <a:pt x="2200132" y="9277704"/>
                  <a:pt x="2192548" y="9256526"/>
                </a:cubicBezTo>
                <a:cubicBezTo>
                  <a:pt x="2196340" y="9267114"/>
                  <a:pt x="2196340" y="9267114"/>
                  <a:pt x="2196340" y="9267114"/>
                </a:cubicBezTo>
                <a:cubicBezTo>
                  <a:pt x="2200132" y="9277704"/>
                  <a:pt x="2196734" y="9284898"/>
                  <a:pt x="2196734" y="9284898"/>
                </a:cubicBezTo>
                <a:cubicBezTo>
                  <a:pt x="2189543" y="9281500"/>
                  <a:pt x="2185751" y="9270910"/>
                  <a:pt x="2178560" y="9267513"/>
                </a:cubicBezTo>
                <a:cubicBezTo>
                  <a:pt x="2156988" y="9257322"/>
                  <a:pt x="2131626" y="9236541"/>
                  <a:pt x="2153986" y="9282300"/>
                </a:cubicBezTo>
                <a:cubicBezTo>
                  <a:pt x="2102471" y="9205172"/>
                  <a:pt x="2069129" y="9145428"/>
                  <a:pt x="2046378" y="9081886"/>
                </a:cubicBezTo>
                <a:cubicBezTo>
                  <a:pt x="2013036" y="9022142"/>
                  <a:pt x="1994076" y="8969192"/>
                  <a:pt x="1956944" y="8898856"/>
                </a:cubicBezTo>
                <a:cubicBezTo>
                  <a:pt x="1946354" y="8902653"/>
                  <a:pt x="1957336" y="8916640"/>
                  <a:pt x="1946748" y="8920437"/>
                </a:cubicBezTo>
                <a:cubicBezTo>
                  <a:pt x="1913802" y="8878476"/>
                  <a:pt x="1899026" y="8853898"/>
                  <a:pt x="1880460" y="8818731"/>
                </a:cubicBezTo>
                <a:cubicBezTo>
                  <a:pt x="1869083" y="8786961"/>
                  <a:pt x="1850518" y="8751794"/>
                  <a:pt x="1824366" y="8695446"/>
                </a:cubicBezTo>
                <a:cubicBezTo>
                  <a:pt x="1831162" y="8681061"/>
                  <a:pt x="1805405" y="8642496"/>
                  <a:pt x="1797428" y="8603534"/>
                </a:cubicBezTo>
                <a:cubicBezTo>
                  <a:pt x="1797821" y="8621314"/>
                  <a:pt x="1794424" y="8628508"/>
                  <a:pt x="1779650" y="8603931"/>
                </a:cubicBezTo>
                <a:cubicBezTo>
                  <a:pt x="1760294" y="8533198"/>
                  <a:pt x="1697405" y="8424298"/>
                  <a:pt x="1706812" y="8367155"/>
                </a:cubicBezTo>
                <a:cubicBezTo>
                  <a:pt x="1662881" y="8311205"/>
                  <a:pt x="1639734" y="8229881"/>
                  <a:pt x="1627178" y="8144760"/>
                </a:cubicBezTo>
                <a:cubicBezTo>
                  <a:pt x="1619988" y="8141364"/>
                  <a:pt x="1619988" y="8141364"/>
                  <a:pt x="1619988" y="8141364"/>
                </a:cubicBezTo>
                <a:cubicBezTo>
                  <a:pt x="1619988" y="8141364"/>
                  <a:pt x="1623386" y="8134170"/>
                  <a:pt x="1623386" y="8134170"/>
                </a:cubicBezTo>
                <a:cubicBezTo>
                  <a:pt x="1619790" y="8132472"/>
                  <a:pt x="1617894" y="8127177"/>
                  <a:pt x="1616897" y="8122308"/>
                </a:cubicBezTo>
                <a:lnTo>
                  <a:pt x="1616332" y="8117499"/>
                </a:lnTo>
                <a:lnTo>
                  <a:pt x="1440302" y="7705850"/>
                </a:lnTo>
                <a:cubicBezTo>
                  <a:pt x="1267922" y="7263938"/>
                  <a:pt x="1136690" y="6801146"/>
                  <a:pt x="1051280" y="6321893"/>
                </a:cubicBezTo>
                <a:cubicBezTo>
                  <a:pt x="1038626" y="6309240"/>
                  <a:pt x="1038625" y="6283935"/>
                  <a:pt x="1038625" y="6258624"/>
                </a:cubicBezTo>
                <a:cubicBezTo>
                  <a:pt x="1019644" y="6151070"/>
                  <a:pt x="1003829" y="6043517"/>
                  <a:pt x="989593" y="5935962"/>
                </a:cubicBezTo>
                <a:lnTo>
                  <a:pt x="958919" y="5685665"/>
                </a:lnTo>
                <a:lnTo>
                  <a:pt x="957805" y="5679020"/>
                </a:lnTo>
                <a:lnTo>
                  <a:pt x="957656" y="5675358"/>
                </a:lnTo>
                <a:lnTo>
                  <a:pt x="950050" y="5613296"/>
                </a:lnTo>
                <a:lnTo>
                  <a:pt x="955616" y="5625239"/>
                </a:lnTo>
                <a:lnTo>
                  <a:pt x="954181" y="5589986"/>
                </a:lnTo>
                <a:cubicBezTo>
                  <a:pt x="946903" y="5532035"/>
                  <a:pt x="948833" y="5484063"/>
                  <a:pt x="941941" y="5416520"/>
                </a:cubicBezTo>
                <a:cubicBezTo>
                  <a:pt x="932347" y="5416137"/>
                  <a:pt x="936565" y="5430720"/>
                  <a:pt x="926971" y="5430338"/>
                </a:cubicBezTo>
                <a:cubicBezTo>
                  <a:pt x="914315" y="5386589"/>
                  <a:pt x="910483" y="5362410"/>
                  <a:pt x="907037" y="5328639"/>
                </a:cubicBezTo>
                <a:cubicBezTo>
                  <a:pt x="908197" y="5299856"/>
                  <a:pt x="904750" y="5266083"/>
                  <a:pt x="902077" y="5213123"/>
                </a:cubicBezTo>
                <a:cubicBezTo>
                  <a:pt x="912058" y="5203910"/>
                  <a:pt x="904006" y="5165150"/>
                  <a:pt x="910154" y="5131760"/>
                </a:cubicBezTo>
                <a:cubicBezTo>
                  <a:pt x="904778" y="5145960"/>
                  <a:pt x="899788" y="5150568"/>
                  <a:pt x="895957" y="5126390"/>
                </a:cubicBezTo>
                <a:cubicBezTo>
                  <a:pt x="903263" y="5064216"/>
                  <a:pt x="888320" y="4957913"/>
                  <a:pt x="914044" y="4915692"/>
                </a:cubicBezTo>
                <a:cubicBezTo>
                  <a:pt x="897173" y="4857362"/>
                  <a:pt x="904864" y="4785593"/>
                  <a:pt x="922153" y="4714206"/>
                </a:cubicBezTo>
                <a:cubicBezTo>
                  <a:pt x="917549" y="4709220"/>
                  <a:pt x="917549" y="4709220"/>
                  <a:pt x="917549" y="4709220"/>
                </a:cubicBezTo>
                <a:cubicBezTo>
                  <a:pt x="917549" y="4709220"/>
                  <a:pt x="922538" y="4704612"/>
                  <a:pt x="922538" y="4704612"/>
                </a:cubicBezTo>
                <a:cubicBezTo>
                  <a:pt x="917933" y="4699626"/>
                  <a:pt x="923311" y="4685424"/>
                  <a:pt x="923311" y="4685424"/>
                </a:cubicBezTo>
                <a:cubicBezTo>
                  <a:pt x="923698" y="4675830"/>
                  <a:pt x="928301" y="4680819"/>
                  <a:pt x="927916" y="4690412"/>
                </a:cubicBezTo>
                <a:cubicBezTo>
                  <a:pt x="932519" y="4695401"/>
                  <a:pt x="932519" y="4695401"/>
                  <a:pt x="927530" y="4700007"/>
                </a:cubicBezTo>
                <a:lnTo>
                  <a:pt x="933338" y="4669263"/>
                </a:lnTo>
                <a:lnTo>
                  <a:pt x="946591" y="4403777"/>
                </a:lnTo>
                <a:cubicBezTo>
                  <a:pt x="1026169" y="3391226"/>
                  <a:pt x="1304350" y="2440434"/>
                  <a:pt x="1747224" y="1576832"/>
                </a:cubicBezTo>
                <a:cubicBezTo>
                  <a:pt x="2039838" y="1039058"/>
                  <a:pt x="2396710" y="540825"/>
                  <a:pt x="2805480" y="94493"/>
                </a:cubicBezTo>
                <a:close/>
                <a:moveTo>
                  <a:pt x="1640016" y="0"/>
                </a:moveTo>
                <a:lnTo>
                  <a:pt x="1735528" y="0"/>
                </a:lnTo>
                <a:lnTo>
                  <a:pt x="1681926" y="81093"/>
                </a:lnTo>
                <a:cubicBezTo>
                  <a:pt x="1631794" y="144839"/>
                  <a:pt x="1581656" y="208580"/>
                  <a:pt x="1551839" y="267993"/>
                </a:cubicBezTo>
                <a:cubicBezTo>
                  <a:pt x="1583820" y="218729"/>
                  <a:pt x="1596140" y="226719"/>
                  <a:pt x="1604135" y="214406"/>
                </a:cubicBezTo>
                <a:lnTo>
                  <a:pt x="1604198" y="219425"/>
                </a:lnTo>
                <a:lnTo>
                  <a:pt x="1636301" y="176219"/>
                </a:lnTo>
                <a:lnTo>
                  <a:pt x="1783350" y="0"/>
                </a:lnTo>
                <a:lnTo>
                  <a:pt x="2826772" y="0"/>
                </a:lnTo>
                <a:lnTo>
                  <a:pt x="2746859" y="83717"/>
                </a:lnTo>
                <a:cubicBezTo>
                  <a:pt x="2721552" y="96371"/>
                  <a:pt x="2696242" y="134334"/>
                  <a:pt x="2658284" y="172292"/>
                </a:cubicBezTo>
                <a:cubicBezTo>
                  <a:pt x="2607670" y="235560"/>
                  <a:pt x="2544398" y="311481"/>
                  <a:pt x="2519093" y="349442"/>
                </a:cubicBezTo>
                <a:cubicBezTo>
                  <a:pt x="2531748" y="349442"/>
                  <a:pt x="2531748" y="349442"/>
                  <a:pt x="2544401" y="336788"/>
                </a:cubicBezTo>
                <a:cubicBezTo>
                  <a:pt x="2240716" y="729048"/>
                  <a:pt x="1962332" y="1146614"/>
                  <a:pt x="1747224" y="1576832"/>
                </a:cubicBezTo>
                <a:cubicBezTo>
                  <a:pt x="1329656" y="2336042"/>
                  <a:pt x="1051279" y="3183824"/>
                  <a:pt x="924742" y="4082226"/>
                </a:cubicBezTo>
                <a:cubicBezTo>
                  <a:pt x="886781" y="4360605"/>
                  <a:pt x="861475" y="4626326"/>
                  <a:pt x="848822" y="4904699"/>
                </a:cubicBezTo>
                <a:lnTo>
                  <a:pt x="848822" y="5259002"/>
                </a:lnTo>
                <a:lnTo>
                  <a:pt x="836168" y="5271650"/>
                </a:lnTo>
                <a:lnTo>
                  <a:pt x="836167" y="5309613"/>
                </a:lnTo>
                <a:cubicBezTo>
                  <a:pt x="836167" y="5322267"/>
                  <a:pt x="848822" y="5322267"/>
                  <a:pt x="848822" y="5322267"/>
                </a:cubicBezTo>
                <a:cubicBezTo>
                  <a:pt x="848821" y="5486760"/>
                  <a:pt x="861475" y="5638607"/>
                  <a:pt x="874127" y="5803103"/>
                </a:cubicBezTo>
                <a:cubicBezTo>
                  <a:pt x="1013315" y="7412471"/>
                  <a:pt x="1678816" y="8902222"/>
                  <a:pt x="2714376" y="10074994"/>
                </a:cubicBezTo>
                <a:lnTo>
                  <a:pt x="2912543" y="10287000"/>
                </a:lnTo>
                <a:lnTo>
                  <a:pt x="2242091" y="10287000"/>
                </a:lnTo>
                <a:lnTo>
                  <a:pt x="2206586" y="10246742"/>
                </a:lnTo>
                <a:lnTo>
                  <a:pt x="2073134" y="10110816"/>
                </a:lnTo>
                <a:lnTo>
                  <a:pt x="2072944" y="10110432"/>
                </a:lnTo>
                <a:cubicBezTo>
                  <a:pt x="2072944" y="10110432"/>
                  <a:pt x="2072944" y="10110432"/>
                  <a:pt x="2062562" y="10100046"/>
                </a:cubicBezTo>
                <a:lnTo>
                  <a:pt x="2073134" y="10110816"/>
                </a:lnTo>
                <a:lnTo>
                  <a:pt x="2083324" y="10131204"/>
                </a:lnTo>
                <a:cubicBezTo>
                  <a:pt x="2072942" y="10131204"/>
                  <a:pt x="2062562" y="10131204"/>
                  <a:pt x="2052182" y="10110432"/>
                </a:cubicBezTo>
                <a:cubicBezTo>
                  <a:pt x="2052182" y="10110432"/>
                  <a:pt x="2041802" y="10100046"/>
                  <a:pt x="2041802" y="10100046"/>
                </a:cubicBezTo>
                <a:cubicBezTo>
                  <a:pt x="2031422" y="10100046"/>
                  <a:pt x="2031422" y="10110432"/>
                  <a:pt x="2041802" y="10110432"/>
                </a:cubicBezTo>
                <a:cubicBezTo>
                  <a:pt x="2072942" y="10151974"/>
                  <a:pt x="2117057" y="10198708"/>
                  <a:pt x="2162470" y="10248039"/>
                </a:cubicBezTo>
                <a:lnTo>
                  <a:pt x="2195141" y="10287000"/>
                </a:lnTo>
                <a:lnTo>
                  <a:pt x="2149260" y="10287000"/>
                </a:lnTo>
                <a:lnTo>
                  <a:pt x="2124520" y="10248201"/>
                </a:lnTo>
                <a:cubicBezTo>
                  <a:pt x="2114464" y="10232460"/>
                  <a:pt x="2104084" y="10216882"/>
                  <a:pt x="2093704" y="10203902"/>
                </a:cubicBezTo>
                <a:cubicBezTo>
                  <a:pt x="1979524" y="10068892"/>
                  <a:pt x="1844580" y="9933880"/>
                  <a:pt x="1740782" y="9778100"/>
                </a:cubicBezTo>
                <a:cubicBezTo>
                  <a:pt x="1730400" y="9757332"/>
                  <a:pt x="1730402" y="9746946"/>
                  <a:pt x="1720022" y="9726174"/>
                </a:cubicBezTo>
                <a:cubicBezTo>
                  <a:pt x="1688880" y="9674248"/>
                  <a:pt x="1605842" y="9580779"/>
                  <a:pt x="1595462" y="9539236"/>
                </a:cubicBezTo>
                <a:cubicBezTo>
                  <a:pt x="1585080" y="9549622"/>
                  <a:pt x="1574700" y="9549622"/>
                  <a:pt x="1564320" y="9518468"/>
                </a:cubicBezTo>
                <a:cubicBezTo>
                  <a:pt x="1553940" y="9508083"/>
                  <a:pt x="1522800" y="9425000"/>
                  <a:pt x="1512419" y="9425000"/>
                </a:cubicBezTo>
                <a:cubicBezTo>
                  <a:pt x="1522800" y="9435384"/>
                  <a:pt x="1512420" y="9435386"/>
                  <a:pt x="1512419" y="9445772"/>
                </a:cubicBezTo>
                <a:lnTo>
                  <a:pt x="1496198" y="9418281"/>
                </a:lnTo>
                <a:lnTo>
                  <a:pt x="1485197" y="9418202"/>
                </a:lnTo>
                <a:cubicBezTo>
                  <a:pt x="1479634" y="9417075"/>
                  <a:pt x="1474356" y="9415347"/>
                  <a:pt x="1469904" y="9414448"/>
                </a:cubicBezTo>
                <a:cubicBezTo>
                  <a:pt x="1461001" y="9412650"/>
                  <a:pt x="1455400" y="9414168"/>
                  <a:pt x="1457402" y="9430466"/>
                </a:cubicBezTo>
                <a:cubicBezTo>
                  <a:pt x="1508168" y="9493694"/>
                  <a:pt x="1542696" y="9532455"/>
                  <a:pt x="1583290" y="9593630"/>
                </a:cubicBezTo>
                <a:cubicBezTo>
                  <a:pt x="1615763" y="9642572"/>
                  <a:pt x="1658408" y="9693564"/>
                  <a:pt x="1713180" y="9789388"/>
                </a:cubicBezTo>
                <a:cubicBezTo>
                  <a:pt x="1713180" y="9789388"/>
                  <a:pt x="1700950" y="9797514"/>
                  <a:pt x="1709069" y="9809750"/>
                </a:cubicBezTo>
                <a:cubicBezTo>
                  <a:pt x="1770008" y="9875034"/>
                  <a:pt x="1751717" y="9860744"/>
                  <a:pt x="1804538" y="9913796"/>
                </a:cubicBezTo>
                <a:cubicBezTo>
                  <a:pt x="1820774" y="9938265"/>
                  <a:pt x="1837012" y="9962733"/>
                  <a:pt x="1861366" y="9999440"/>
                </a:cubicBezTo>
                <a:cubicBezTo>
                  <a:pt x="1929450" y="10055574"/>
                  <a:pt x="1984790" y="10122376"/>
                  <a:pt x="2041901" y="10193510"/>
                </a:cubicBezTo>
                <a:lnTo>
                  <a:pt x="2117966" y="10287000"/>
                </a:lnTo>
                <a:lnTo>
                  <a:pt x="2016236" y="10287000"/>
                </a:lnTo>
                <a:lnTo>
                  <a:pt x="1972859" y="10233862"/>
                </a:lnTo>
                <a:cubicBezTo>
                  <a:pt x="1963714" y="10226716"/>
                  <a:pt x="1952024" y="10219058"/>
                  <a:pt x="1940588" y="10210128"/>
                </a:cubicBezTo>
                <a:lnTo>
                  <a:pt x="1917792" y="10186852"/>
                </a:lnTo>
                <a:lnTo>
                  <a:pt x="1917737" y="10185646"/>
                </a:lnTo>
                <a:cubicBezTo>
                  <a:pt x="1916981" y="10182844"/>
                  <a:pt x="1914948" y="10179784"/>
                  <a:pt x="1909860" y="10178757"/>
                </a:cubicBezTo>
                <a:lnTo>
                  <a:pt x="1917792" y="10186852"/>
                </a:lnTo>
                <a:lnTo>
                  <a:pt x="1917978" y="10190992"/>
                </a:lnTo>
                <a:cubicBezTo>
                  <a:pt x="1923068" y="10192020"/>
                  <a:pt x="1925098" y="10195080"/>
                  <a:pt x="1924584" y="10197622"/>
                </a:cubicBezTo>
                <a:lnTo>
                  <a:pt x="1920834" y="10199162"/>
                </a:lnTo>
                <a:lnTo>
                  <a:pt x="1651610" y="9866038"/>
                </a:lnTo>
                <a:lnTo>
                  <a:pt x="1658088" y="9852428"/>
                </a:lnTo>
                <a:cubicBezTo>
                  <a:pt x="1582968" y="9752492"/>
                  <a:pt x="1542377" y="9691316"/>
                  <a:pt x="1467258" y="9591382"/>
                </a:cubicBezTo>
                <a:cubicBezTo>
                  <a:pt x="1453078" y="9556731"/>
                  <a:pt x="1447015" y="9534316"/>
                  <a:pt x="1430779" y="9509848"/>
                </a:cubicBezTo>
                <a:cubicBezTo>
                  <a:pt x="1347538" y="9397677"/>
                  <a:pt x="1266356" y="9275326"/>
                  <a:pt x="1197406" y="9144856"/>
                </a:cubicBezTo>
                <a:cubicBezTo>
                  <a:pt x="1161901" y="9084705"/>
                  <a:pt x="1128943" y="9025072"/>
                  <a:pt x="1094453" y="8966456"/>
                </a:cubicBezTo>
                <a:lnTo>
                  <a:pt x="990553" y="8806798"/>
                </a:lnTo>
                <a:lnTo>
                  <a:pt x="990442" y="8806383"/>
                </a:lnTo>
                <a:cubicBezTo>
                  <a:pt x="990442" y="8806383"/>
                  <a:pt x="990442" y="8806383"/>
                  <a:pt x="982324" y="8794148"/>
                </a:cubicBezTo>
                <a:lnTo>
                  <a:pt x="990553" y="8806798"/>
                </a:lnTo>
                <a:lnTo>
                  <a:pt x="996503" y="8828799"/>
                </a:lnTo>
                <a:cubicBezTo>
                  <a:pt x="986329" y="8826744"/>
                  <a:pt x="976154" y="8824689"/>
                  <a:pt x="970094" y="8802273"/>
                </a:cubicBezTo>
                <a:cubicBezTo>
                  <a:pt x="970094" y="8802273"/>
                  <a:pt x="961973" y="8790038"/>
                  <a:pt x="961973" y="8790038"/>
                </a:cubicBezTo>
                <a:cubicBezTo>
                  <a:pt x="951800" y="8787982"/>
                  <a:pt x="949744" y="8798163"/>
                  <a:pt x="959918" y="8800218"/>
                </a:cubicBezTo>
                <a:cubicBezTo>
                  <a:pt x="1004516" y="8893988"/>
                  <a:pt x="1095872" y="9018393"/>
                  <a:pt x="1146532" y="9134578"/>
                </a:cubicBezTo>
                <a:cubicBezTo>
                  <a:pt x="1132246" y="9152878"/>
                  <a:pt x="1140364" y="9165116"/>
                  <a:pt x="1113953" y="9138590"/>
                </a:cubicBezTo>
                <a:cubicBezTo>
                  <a:pt x="1118065" y="9118233"/>
                  <a:pt x="1093709" y="9081526"/>
                  <a:pt x="1069355" y="9044823"/>
                </a:cubicBezTo>
                <a:cubicBezTo>
                  <a:pt x="1044893" y="9061070"/>
                  <a:pt x="1022702" y="8961231"/>
                  <a:pt x="992285" y="8902113"/>
                </a:cubicBezTo>
                <a:cubicBezTo>
                  <a:pt x="907099" y="8747169"/>
                  <a:pt x="801557" y="8588112"/>
                  <a:pt x="730658" y="8414864"/>
                </a:cubicBezTo>
                <a:cubicBezTo>
                  <a:pt x="724597" y="8392452"/>
                  <a:pt x="726652" y="8382272"/>
                  <a:pt x="720590" y="8359856"/>
                </a:cubicBezTo>
                <a:cubicBezTo>
                  <a:pt x="700346" y="8302793"/>
                  <a:pt x="637459" y="8194733"/>
                  <a:pt x="635510" y="8151957"/>
                </a:cubicBezTo>
                <a:cubicBezTo>
                  <a:pt x="623279" y="8160081"/>
                  <a:pt x="613103" y="8158026"/>
                  <a:pt x="609097" y="8125434"/>
                </a:cubicBezTo>
                <a:cubicBezTo>
                  <a:pt x="600979" y="8113199"/>
                  <a:pt x="586904" y="8025594"/>
                  <a:pt x="576730" y="8023539"/>
                </a:cubicBezTo>
                <a:cubicBezTo>
                  <a:pt x="584848" y="8035775"/>
                  <a:pt x="574673" y="8033718"/>
                  <a:pt x="572618" y="8043899"/>
                </a:cubicBezTo>
                <a:cubicBezTo>
                  <a:pt x="538196" y="7952186"/>
                  <a:pt x="528128" y="7897175"/>
                  <a:pt x="503882" y="7807515"/>
                </a:cubicBezTo>
                <a:cubicBezTo>
                  <a:pt x="546635" y="7805556"/>
                  <a:pt x="566768" y="7915575"/>
                  <a:pt x="584957" y="7982819"/>
                </a:cubicBezTo>
                <a:cubicBezTo>
                  <a:pt x="618457" y="8026670"/>
                  <a:pt x="642272" y="8079158"/>
                  <a:pt x="666584" y="8135721"/>
                </a:cubicBezTo>
                <a:lnTo>
                  <a:pt x="737858" y="8285064"/>
                </a:lnTo>
                <a:lnTo>
                  <a:pt x="741046" y="8311013"/>
                </a:lnTo>
                <a:cubicBezTo>
                  <a:pt x="741046" y="8311013"/>
                  <a:pt x="741046" y="8311013"/>
                  <a:pt x="751222" y="8313069"/>
                </a:cubicBezTo>
                <a:lnTo>
                  <a:pt x="737858" y="8285064"/>
                </a:lnTo>
                <a:lnTo>
                  <a:pt x="737039" y="8278418"/>
                </a:lnTo>
                <a:cubicBezTo>
                  <a:pt x="749272" y="8270292"/>
                  <a:pt x="757390" y="8282528"/>
                  <a:pt x="755335" y="8292708"/>
                </a:cubicBezTo>
                <a:cubicBezTo>
                  <a:pt x="765508" y="8294763"/>
                  <a:pt x="765508" y="8294763"/>
                  <a:pt x="765508" y="8294763"/>
                </a:cubicBezTo>
                <a:cubicBezTo>
                  <a:pt x="727078" y="8170454"/>
                  <a:pt x="672415" y="8021676"/>
                  <a:pt x="619700" y="7915673"/>
                </a:cubicBezTo>
                <a:lnTo>
                  <a:pt x="595768" y="7799183"/>
                </a:lnTo>
                <a:lnTo>
                  <a:pt x="566957" y="7711010"/>
                </a:lnTo>
                <a:lnTo>
                  <a:pt x="544270" y="7665315"/>
                </a:lnTo>
                <a:cubicBezTo>
                  <a:pt x="527885" y="7626243"/>
                  <a:pt x="510358" y="7574375"/>
                  <a:pt x="490513" y="7517186"/>
                </a:cubicBezTo>
                <a:cubicBezTo>
                  <a:pt x="450826" y="7402809"/>
                  <a:pt x="408526" y="7259183"/>
                  <a:pt x="368836" y="7144805"/>
                </a:cubicBezTo>
                <a:cubicBezTo>
                  <a:pt x="350299" y="7102242"/>
                  <a:pt x="339722" y="7066337"/>
                  <a:pt x="329147" y="7030430"/>
                </a:cubicBezTo>
                <a:cubicBezTo>
                  <a:pt x="286849" y="6886802"/>
                  <a:pt x="267137" y="6748517"/>
                  <a:pt x="240769" y="6618203"/>
                </a:cubicBezTo>
                <a:cubicBezTo>
                  <a:pt x="236137" y="6607562"/>
                  <a:pt x="229510" y="6595259"/>
                  <a:pt x="223714" y="6581958"/>
                </a:cubicBezTo>
                <a:lnTo>
                  <a:pt x="214768" y="6550631"/>
                </a:lnTo>
                <a:lnTo>
                  <a:pt x="215294" y="6549543"/>
                </a:lnTo>
                <a:cubicBezTo>
                  <a:pt x="215963" y="6546719"/>
                  <a:pt x="215638" y="6543062"/>
                  <a:pt x="211654" y="6539733"/>
                </a:cubicBezTo>
                <a:lnTo>
                  <a:pt x="214768" y="6550631"/>
                </a:lnTo>
                <a:lnTo>
                  <a:pt x="212959" y="6554360"/>
                </a:lnTo>
                <a:cubicBezTo>
                  <a:pt x="216941" y="6557687"/>
                  <a:pt x="217270" y="6561345"/>
                  <a:pt x="215606" y="6563334"/>
                </a:cubicBezTo>
                <a:lnTo>
                  <a:pt x="211577" y="6562901"/>
                </a:lnTo>
                <a:lnTo>
                  <a:pt x="133682" y="6141731"/>
                </a:lnTo>
                <a:lnTo>
                  <a:pt x="145867" y="6132851"/>
                </a:lnTo>
                <a:cubicBezTo>
                  <a:pt x="127462" y="6009194"/>
                  <a:pt x="120935" y="5936066"/>
                  <a:pt x="102532" y="5812410"/>
                </a:cubicBezTo>
                <a:cubicBezTo>
                  <a:pt x="106582" y="5775189"/>
                  <a:pt x="111940" y="5752595"/>
                  <a:pt x="109325" y="5723345"/>
                </a:cubicBezTo>
                <a:cubicBezTo>
                  <a:pt x="89617" y="5585060"/>
                  <a:pt x="76567" y="5438808"/>
                  <a:pt x="78142" y="5291246"/>
                </a:cubicBezTo>
                <a:cubicBezTo>
                  <a:pt x="75601" y="5221445"/>
                  <a:pt x="75049" y="5153312"/>
                  <a:pt x="72668" y="5085344"/>
                </a:cubicBezTo>
                <a:lnTo>
                  <a:pt x="57433" y="4895465"/>
                </a:lnTo>
                <a:lnTo>
                  <a:pt x="57532" y="4895049"/>
                </a:lnTo>
                <a:cubicBezTo>
                  <a:pt x="57532" y="4895049"/>
                  <a:pt x="57532" y="4895049"/>
                  <a:pt x="56227" y="4880423"/>
                </a:cubicBezTo>
                <a:lnTo>
                  <a:pt x="57433" y="4895465"/>
                </a:lnTo>
                <a:lnTo>
                  <a:pt x="52177" y="4917644"/>
                </a:lnTo>
                <a:cubicBezTo>
                  <a:pt x="44213" y="4910987"/>
                  <a:pt x="36247" y="4904330"/>
                  <a:pt x="41602" y="4881735"/>
                </a:cubicBezTo>
                <a:cubicBezTo>
                  <a:pt x="41602" y="4881735"/>
                  <a:pt x="40297" y="4867110"/>
                  <a:pt x="40297" y="4867110"/>
                </a:cubicBezTo>
                <a:cubicBezTo>
                  <a:pt x="32332" y="4860453"/>
                  <a:pt x="25672" y="4868423"/>
                  <a:pt x="33638" y="4875080"/>
                </a:cubicBezTo>
                <a:cubicBezTo>
                  <a:pt x="28147" y="4978769"/>
                  <a:pt x="49160" y="5131679"/>
                  <a:pt x="38317" y="5257962"/>
                </a:cubicBezTo>
                <a:cubicBezTo>
                  <a:pt x="17035" y="5267243"/>
                  <a:pt x="18338" y="5281868"/>
                  <a:pt x="7763" y="5245961"/>
                </a:cubicBezTo>
                <a:cubicBezTo>
                  <a:pt x="21083" y="5230025"/>
                  <a:pt x="17167" y="5186145"/>
                  <a:pt x="13253" y="5142273"/>
                </a:cubicBezTo>
                <a:cubicBezTo>
                  <a:pt x="-15996" y="5144895"/>
                  <a:pt x="12085" y="5046551"/>
                  <a:pt x="13523" y="4980081"/>
                </a:cubicBezTo>
                <a:cubicBezTo>
                  <a:pt x="12487" y="4803267"/>
                  <a:pt x="-4477" y="4613139"/>
                  <a:pt x="15772" y="4427040"/>
                </a:cubicBezTo>
                <a:cubicBezTo>
                  <a:pt x="21127" y="4404449"/>
                  <a:pt x="27787" y="4396479"/>
                  <a:pt x="33140" y="4373885"/>
                </a:cubicBezTo>
                <a:cubicBezTo>
                  <a:pt x="42544" y="4314074"/>
                  <a:pt x="38765" y="4189101"/>
                  <a:pt x="57440" y="4150566"/>
                </a:cubicBezTo>
                <a:cubicBezTo>
                  <a:pt x="42815" y="4151882"/>
                  <a:pt x="34852" y="4145225"/>
                  <a:pt x="46864" y="4114664"/>
                </a:cubicBezTo>
                <a:cubicBezTo>
                  <a:pt x="45886" y="4103694"/>
                  <a:pt x="62168" y="4053858"/>
                  <a:pt x="67012" y="4026818"/>
                </a:cubicBezTo>
                <a:lnTo>
                  <a:pt x="67000" y="4020699"/>
                </a:lnTo>
                <a:lnTo>
                  <a:pt x="65014" y="4025822"/>
                </a:lnTo>
                <a:cubicBezTo>
                  <a:pt x="64348" y="4027533"/>
                  <a:pt x="64348" y="4027533"/>
                  <a:pt x="64348" y="4027533"/>
                </a:cubicBezTo>
                <a:lnTo>
                  <a:pt x="61525" y="4021134"/>
                </a:lnTo>
                <a:lnTo>
                  <a:pt x="53659" y="4025597"/>
                </a:lnTo>
                <a:lnTo>
                  <a:pt x="56329" y="4009362"/>
                </a:lnTo>
                <a:lnTo>
                  <a:pt x="51775" y="3999042"/>
                </a:lnTo>
                <a:cubicBezTo>
                  <a:pt x="57086" y="3985355"/>
                  <a:pt x="57086" y="3985355"/>
                  <a:pt x="57086" y="3985355"/>
                </a:cubicBezTo>
                <a:cubicBezTo>
                  <a:pt x="57086" y="3985355"/>
                  <a:pt x="57086" y="3985355"/>
                  <a:pt x="58274" y="3984828"/>
                </a:cubicBezTo>
                <a:lnTo>
                  <a:pt x="60529" y="3983834"/>
                </a:lnTo>
                <a:lnTo>
                  <a:pt x="62828" y="3969863"/>
                </a:lnTo>
                <a:lnTo>
                  <a:pt x="56248" y="3950091"/>
                </a:lnTo>
                <a:cubicBezTo>
                  <a:pt x="51574" y="3906947"/>
                  <a:pt x="62270" y="3829898"/>
                  <a:pt x="73595" y="3739805"/>
                </a:cubicBezTo>
                <a:cubicBezTo>
                  <a:pt x="88697" y="3619683"/>
                  <a:pt x="114418" y="3472184"/>
                  <a:pt x="129517" y="3352061"/>
                </a:cubicBezTo>
                <a:cubicBezTo>
                  <a:pt x="131758" y="3305691"/>
                  <a:pt x="138187" y="3268815"/>
                  <a:pt x="144617" y="3231939"/>
                </a:cubicBezTo>
                <a:cubicBezTo>
                  <a:pt x="170339" y="3084440"/>
                  <a:pt x="213943" y="2951736"/>
                  <a:pt x="248047" y="2823230"/>
                </a:cubicBezTo>
                <a:cubicBezTo>
                  <a:pt x="248606" y="2811638"/>
                  <a:pt x="248120" y="2797671"/>
                  <a:pt x="248816" y="2783181"/>
                </a:cubicBezTo>
                <a:lnTo>
                  <a:pt x="254678" y="2751132"/>
                </a:lnTo>
                <a:lnTo>
                  <a:pt x="255632" y="2750391"/>
                </a:lnTo>
                <a:cubicBezTo>
                  <a:pt x="257483" y="2748155"/>
                  <a:pt x="258811" y="2744733"/>
                  <a:pt x="256715" y="2739984"/>
                </a:cubicBezTo>
                <a:lnTo>
                  <a:pt x="254678" y="2751132"/>
                </a:lnTo>
                <a:lnTo>
                  <a:pt x="251404" y="2753673"/>
                </a:lnTo>
                <a:cubicBezTo>
                  <a:pt x="253499" y="2758421"/>
                  <a:pt x="252173" y="2761847"/>
                  <a:pt x="249802" y="2762892"/>
                </a:cubicBezTo>
                <a:lnTo>
                  <a:pt x="246382" y="2760717"/>
                </a:lnTo>
                <a:lnTo>
                  <a:pt x="363172" y="2348637"/>
                </a:lnTo>
                <a:lnTo>
                  <a:pt x="378028" y="2346074"/>
                </a:lnTo>
                <a:cubicBezTo>
                  <a:pt x="416323" y="2227064"/>
                  <a:pt x="442874" y="2158616"/>
                  <a:pt x="481169" y="2039606"/>
                </a:cubicBezTo>
                <a:cubicBezTo>
                  <a:pt x="501292" y="2008034"/>
                  <a:pt x="516106" y="1990151"/>
                  <a:pt x="526723" y="1962774"/>
                </a:cubicBezTo>
                <a:cubicBezTo>
                  <a:pt x="570329" y="1830071"/>
                  <a:pt x="623435" y="1693178"/>
                  <a:pt x="690233" y="1561589"/>
                </a:cubicBezTo>
                <a:cubicBezTo>
                  <a:pt x="718880" y="1497890"/>
                  <a:pt x="748577" y="1436565"/>
                  <a:pt x="776561" y="1374578"/>
                </a:cubicBezTo>
                <a:lnTo>
                  <a:pt x="847036" y="1197606"/>
                </a:lnTo>
                <a:lnTo>
                  <a:pt x="847310" y="1197278"/>
                </a:lnTo>
                <a:cubicBezTo>
                  <a:pt x="847310" y="1197278"/>
                  <a:pt x="847310" y="1197278"/>
                  <a:pt x="852622" y="1183587"/>
                </a:cubicBezTo>
                <a:lnTo>
                  <a:pt x="847036" y="1197606"/>
                </a:lnTo>
                <a:lnTo>
                  <a:pt x="832498" y="1215161"/>
                </a:lnTo>
                <a:cubicBezTo>
                  <a:pt x="828308" y="1205664"/>
                  <a:pt x="824116" y="1196169"/>
                  <a:pt x="838928" y="1178285"/>
                </a:cubicBezTo>
                <a:cubicBezTo>
                  <a:pt x="838928" y="1178285"/>
                  <a:pt x="844240" y="1164594"/>
                  <a:pt x="844240" y="1164594"/>
                </a:cubicBezTo>
                <a:cubicBezTo>
                  <a:pt x="840050" y="1155098"/>
                  <a:pt x="830546" y="1159292"/>
                  <a:pt x="834739" y="1168788"/>
                </a:cubicBezTo>
                <a:cubicBezTo>
                  <a:pt x="783872" y="1259310"/>
                  <a:pt x="734956" y="1405701"/>
                  <a:pt x="669278" y="1514108"/>
                </a:cubicBezTo>
                <a:cubicBezTo>
                  <a:pt x="646087" y="1512995"/>
                  <a:pt x="640775" y="1526684"/>
                  <a:pt x="647206" y="1489808"/>
                </a:cubicBezTo>
                <a:cubicBezTo>
                  <a:pt x="666206" y="1481423"/>
                  <a:pt x="682141" y="1440354"/>
                  <a:pt x="698071" y="1399286"/>
                </a:cubicBezTo>
                <a:cubicBezTo>
                  <a:pt x="670687" y="1388678"/>
                  <a:pt x="739438" y="1312958"/>
                  <a:pt x="770180" y="1254008"/>
                </a:cubicBezTo>
                <a:cubicBezTo>
                  <a:pt x="847600" y="1095041"/>
                  <a:pt x="916636" y="917075"/>
                  <a:pt x="1017248" y="759218"/>
                </a:cubicBezTo>
                <a:cubicBezTo>
                  <a:pt x="1032058" y="741336"/>
                  <a:pt x="1041560" y="737144"/>
                  <a:pt x="1056373" y="719261"/>
                </a:cubicBezTo>
                <a:cubicBezTo>
                  <a:pt x="1091308" y="669806"/>
                  <a:pt x="1143295" y="556101"/>
                  <a:pt x="1177109" y="529832"/>
                </a:cubicBezTo>
                <a:cubicBezTo>
                  <a:pt x="1163416" y="524528"/>
                  <a:pt x="1159226" y="515031"/>
                  <a:pt x="1183537" y="492956"/>
                </a:cubicBezTo>
                <a:cubicBezTo>
                  <a:pt x="1188850" y="479267"/>
                  <a:pt x="1252286" y="417234"/>
                  <a:pt x="1248095" y="407736"/>
                </a:cubicBezTo>
                <a:cubicBezTo>
                  <a:pt x="1242784" y="421427"/>
                  <a:pt x="1238594" y="411930"/>
                  <a:pt x="1229092" y="416123"/>
                </a:cubicBezTo>
                <a:cubicBezTo>
                  <a:pt x="1284149" y="335099"/>
                  <a:pt x="1323278" y="295140"/>
                  <a:pt x="1382525" y="223613"/>
                </a:cubicBezTo>
                <a:cubicBezTo>
                  <a:pt x="1408789" y="257405"/>
                  <a:pt x="1330538" y="337317"/>
                  <a:pt x="1286102" y="390965"/>
                </a:cubicBezTo>
                <a:cubicBezTo>
                  <a:pt x="1269610" y="443627"/>
                  <a:pt x="1240474" y="493356"/>
                  <a:pt x="1208299" y="545849"/>
                </a:cubicBezTo>
                <a:lnTo>
                  <a:pt x="1127428" y="690221"/>
                </a:lnTo>
                <a:lnTo>
                  <a:pt x="1108069" y="707793"/>
                </a:lnTo>
                <a:cubicBezTo>
                  <a:pt x="1108069" y="707793"/>
                  <a:pt x="1108069" y="707793"/>
                  <a:pt x="1112260" y="717290"/>
                </a:cubicBezTo>
                <a:lnTo>
                  <a:pt x="1127428" y="690221"/>
                </a:lnTo>
                <a:lnTo>
                  <a:pt x="1132385" y="685718"/>
                </a:lnTo>
                <a:cubicBezTo>
                  <a:pt x="1146076" y="691020"/>
                  <a:pt x="1140766" y="704711"/>
                  <a:pt x="1131265" y="708903"/>
                </a:cubicBezTo>
                <a:cubicBezTo>
                  <a:pt x="1135454" y="718400"/>
                  <a:pt x="1135454" y="718400"/>
                  <a:pt x="1135454" y="718400"/>
                </a:cubicBezTo>
                <a:cubicBezTo>
                  <a:pt x="1175140" y="666849"/>
                  <a:pt x="1217480" y="608454"/>
                  <a:pt x="1256921" y="549921"/>
                </a:cubicBezTo>
                <a:lnTo>
                  <a:pt x="1309982" y="467855"/>
                </a:lnTo>
                <a:lnTo>
                  <a:pt x="1323848" y="443909"/>
                </a:lnTo>
                <a:lnTo>
                  <a:pt x="1324727" y="443033"/>
                </a:lnTo>
                <a:lnTo>
                  <a:pt x="1360994" y="380607"/>
                </a:lnTo>
                <a:lnTo>
                  <a:pt x="1424365" y="313029"/>
                </a:lnTo>
                <a:lnTo>
                  <a:pt x="1496720" y="196157"/>
                </a:lnTo>
                <a:cubicBezTo>
                  <a:pt x="1536966" y="135848"/>
                  <a:pt x="1580024" y="76266"/>
                  <a:pt x="1626158" y="1868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37272411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LAYOUT</a:t>
            </a:r>
          </a:p>
        </p:txBody>
      </p:sp>
    </p:spTree>
    <p:extLst>
      <p:ext uri="{BB962C8B-B14F-4D97-AF65-F5344CB8AC3E}">
        <p14:creationId xmlns:p14="http://schemas.microsoft.com/office/powerpoint/2010/main" xmlns="" val="256516829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xmlns="" val="57279081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2689506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5479811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2942261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3547589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7918354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2376625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0878240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1668295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9273113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618990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5162753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169344005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19" Type="http://schemas.openxmlformats.org/officeDocument/2006/relationships/slideLayout" Target="../slideLayouts/slideLayout21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18" Type="http://schemas.openxmlformats.org/officeDocument/2006/relationships/slideLayout" Target="../slideLayouts/slideLayout53.xml"/><Relationship Id="rId26" Type="http://schemas.openxmlformats.org/officeDocument/2006/relationships/slideLayout" Target="../slideLayouts/slideLayout61.xml"/><Relationship Id="rId3" Type="http://schemas.openxmlformats.org/officeDocument/2006/relationships/slideLayout" Target="../slideLayouts/slideLayout38.xml"/><Relationship Id="rId21" Type="http://schemas.openxmlformats.org/officeDocument/2006/relationships/slideLayout" Target="../slideLayouts/slideLayout56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2.xml"/><Relationship Id="rId25" Type="http://schemas.openxmlformats.org/officeDocument/2006/relationships/slideLayout" Target="../slideLayouts/slideLayout60.xml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20" Type="http://schemas.openxmlformats.org/officeDocument/2006/relationships/slideLayout" Target="../slideLayouts/slideLayout55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24" Type="http://schemas.openxmlformats.org/officeDocument/2006/relationships/slideLayout" Target="../slideLayouts/slideLayout59.xml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23" Type="http://schemas.openxmlformats.org/officeDocument/2006/relationships/slideLayout" Target="../slideLayouts/slideLayout58.xml"/><Relationship Id="rId28" Type="http://schemas.openxmlformats.org/officeDocument/2006/relationships/theme" Target="../theme/theme5.xml"/><Relationship Id="rId10" Type="http://schemas.openxmlformats.org/officeDocument/2006/relationships/slideLayout" Target="../slideLayouts/slideLayout45.xml"/><Relationship Id="rId19" Type="http://schemas.openxmlformats.org/officeDocument/2006/relationships/slideLayout" Target="../slideLayouts/slideLayout54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Relationship Id="rId22" Type="http://schemas.openxmlformats.org/officeDocument/2006/relationships/slideLayout" Target="../slideLayouts/slideLayout57.xml"/><Relationship Id="rId27" Type="http://schemas.openxmlformats.org/officeDocument/2006/relationships/slideLayout" Target="../slideLayouts/slideLayout6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74.xml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73.xml"/><Relationship Id="rId5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72.xml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731046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55" r:id="rId2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670174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8" r:id="rId2"/>
    <p:sldLayoutId id="2147483690" r:id="rId3"/>
    <p:sldLayoutId id="2147483691" r:id="rId4"/>
    <p:sldLayoutId id="2147483654" r:id="rId5"/>
    <p:sldLayoutId id="2147483692" r:id="rId6"/>
    <p:sldLayoutId id="2147483693" r:id="rId7"/>
    <p:sldLayoutId id="2147483694" r:id="rId8"/>
    <p:sldLayoutId id="2147483696" r:id="rId9"/>
    <p:sldLayoutId id="2147483699" r:id="rId10"/>
    <p:sldLayoutId id="2147483695" r:id="rId11"/>
    <p:sldLayoutId id="2147483697" r:id="rId12"/>
    <p:sldLayoutId id="2147483698" r:id="rId13"/>
    <p:sldLayoutId id="2147483700" r:id="rId14"/>
    <p:sldLayoutId id="2147483701" r:id="rId15"/>
    <p:sldLayoutId id="2147483702" r:id="rId16"/>
    <p:sldLayoutId id="2147483656" r:id="rId17"/>
    <p:sldLayoutId id="2147483703" r:id="rId18"/>
    <p:sldLayoutId id="2147483687" r:id="rId19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375178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pPr/>
              <a:t>3/3/2020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15751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pPr/>
              <a:t>3/3/2020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52292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  <p:sldLayoutId id="2147483734" r:id="rId16"/>
    <p:sldLayoutId id="2147483735" r:id="rId17"/>
    <p:sldLayoutId id="2147483736" r:id="rId18"/>
    <p:sldLayoutId id="2147483737" r:id="rId19"/>
    <p:sldLayoutId id="2147483738" r:id="rId20"/>
    <p:sldLayoutId id="2147483739" r:id="rId21"/>
    <p:sldLayoutId id="2147483740" r:id="rId22"/>
    <p:sldLayoutId id="2147483741" r:id="rId23"/>
    <p:sldLayoutId id="2147483742" r:id="rId24"/>
    <p:sldLayoutId id="2147483743" r:id="rId25"/>
    <p:sldLayoutId id="2147483744" r:id="rId26"/>
    <p:sldLayoutId id="2147483745" r:id="rId2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pPr/>
              <a:t>3/3/2020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16958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ree-powerpoint-templates-design.com/" TargetMode="External"/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9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hlinkClick r:id="rId2"/>
          </p:cNvPr>
          <p:cNvSpPr txBox="1"/>
          <p:nvPr/>
        </p:nvSpPr>
        <p:spPr>
          <a:xfrm>
            <a:off x="1" y="6483509"/>
            <a:ext cx="11924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dirty="0">
                <a:solidFill>
                  <a:schemeClr val="bg1"/>
                </a:solidFill>
                <a:cs typeface="Arial" pitchFamily="34" charset="0"/>
                <a:hlinkClick r:id="rId2"/>
              </a:rPr>
              <a:t>http://www.free-powerpoint-templates-design.com</a:t>
            </a:r>
            <a:endParaRPr lang="ko-KR" altLang="en-US" sz="10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66306B37-C93A-4526-AD5F-E0A1A6CDA692}"/>
              </a:ext>
            </a:extLst>
          </p:cNvPr>
          <p:cNvSpPr/>
          <p:nvPr/>
        </p:nvSpPr>
        <p:spPr>
          <a:xfrm>
            <a:off x="4641516" y="3976528"/>
            <a:ext cx="7550484" cy="1651347"/>
          </a:xfrm>
          <a:prstGeom prst="rect">
            <a:avLst/>
          </a:prstGeom>
          <a:solidFill>
            <a:schemeClr val="tx1">
              <a:lumMod val="85000"/>
              <a:lumOff val="15000"/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C175CE59-E647-49F9-B0BD-75DBB9DBC60B}"/>
              </a:ext>
            </a:extLst>
          </p:cNvPr>
          <p:cNvSpPr txBox="1"/>
          <p:nvPr/>
        </p:nvSpPr>
        <p:spPr>
          <a:xfrm>
            <a:off x="5018603" y="4173509"/>
            <a:ext cx="7173249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id-ID" altLang="ko-KR" sz="4800" dirty="0" smtClean="0">
                <a:solidFill>
                  <a:schemeClr val="bg1"/>
                </a:solidFill>
                <a:cs typeface="Arial" pitchFamily="34" charset="0"/>
              </a:rPr>
              <a:t>POLITICAL MARKETING</a:t>
            </a:r>
            <a:endParaRPr lang="ko-KR" altLang="en-US" sz="48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6C304738-C1FC-4B90-AF02-2FEA185A20FD}"/>
              </a:ext>
            </a:extLst>
          </p:cNvPr>
          <p:cNvSpPr txBox="1"/>
          <p:nvPr/>
        </p:nvSpPr>
        <p:spPr>
          <a:xfrm>
            <a:off x="5018534" y="4953421"/>
            <a:ext cx="7173162" cy="379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id-ID" altLang="ko-KR" sz="1867" dirty="0" smtClean="0">
                <a:solidFill>
                  <a:schemeClr val="bg1"/>
                </a:solidFill>
                <a:cs typeface="Arial" pitchFamily="34" charset="0"/>
              </a:rPr>
              <a:t>OLEH : JAYA AJI // GIGIH YORA PRATAMA // FALBY RHESY GULAM K.</a:t>
            </a:r>
            <a:endParaRPr lang="ko-KR" altLang="en-US" sz="1867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0210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: Shape 52">
            <a:extLst>
              <a:ext uri="{FF2B5EF4-FFF2-40B4-BE49-F238E27FC236}">
                <a16:creationId xmlns:a16="http://schemas.microsoft.com/office/drawing/2014/main" xmlns="" id="{93DCFF5F-49F6-49E5-B27D-15539D2BB336}"/>
              </a:ext>
            </a:extLst>
          </p:cNvPr>
          <p:cNvSpPr/>
          <p:nvPr/>
        </p:nvSpPr>
        <p:spPr>
          <a:xfrm>
            <a:off x="-3144" y="-17143"/>
            <a:ext cx="4207345" cy="6875143"/>
          </a:xfrm>
          <a:custGeom>
            <a:avLst/>
            <a:gdLst>
              <a:gd name="connsiteX0" fmla="*/ 0 w 6311018"/>
              <a:gd name="connsiteY0" fmla="*/ 0 h 10312714"/>
              <a:gd name="connsiteX1" fmla="*/ 3285486 w 6311018"/>
              <a:gd name="connsiteY1" fmla="*/ 0 h 10312714"/>
              <a:gd name="connsiteX2" fmla="*/ 3502227 w 6311018"/>
              <a:gd name="connsiteY2" fmla="*/ 134600 h 10312714"/>
              <a:gd name="connsiteX3" fmla="*/ 5465249 w 6311018"/>
              <a:gd name="connsiteY3" fmla="*/ 2228309 h 10312714"/>
              <a:gd name="connsiteX4" fmla="*/ 5465805 w 6311018"/>
              <a:gd name="connsiteY4" fmla="*/ 8538352 h 10312714"/>
              <a:gd name="connsiteX5" fmla="*/ 4152955 w 6311018"/>
              <a:gd name="connsiteY5" fmla="*/ 10135242 h 10312714"/>
              <a:gd name="connsiteX6" fmla="*/ 3935942 w 6311018"/>
              <a:gd name="connsiteY6" fmla="*/ 10312714 h 10312714"/>
              <a:gd name="connsiteX7" fmla="*/ 909 w 6311018"/>
              <a:gd name="connsiteY7" fmla="*/ 10312714 h 10312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11018" h="10312714">
                <a:moveTo>
                  <a:pt x="0" y="0"/>
                </a:moveTo>
                <a:lnTo>
                  <a:pt x="3285486" y="0"/>
                </a:lnTo>
                <a:lnTo>
                  <a:pt x="3502227" y="134600"/>
                </a:lnTo>
                <a:cubicBezTo>
                  <a:pt x="4295718" y="663675"/>
                  <a:pt x="4971971" y="1374223"/>
                  <a:pt x="5465249" y="2228309"/>
                </a:cubicBezTo>
                <a:cubicBezTo>
                  <a:pt x="6592743" y="4180506"/>
                  <a:pt x="6592955" y="6585957"/>
                  <a:pt x="5465805" y="8538352"/>
                </a:cubicBezTo>
                <a:cubicBezTo>
                  <a:pt x="5113571" y="9148476"/>
                  <a:pt x="4667970" y="9685382"/>
                  <a:pt x="4152955" y="10135242"/>
                </a:cubicBezTo>
                <a:lnTo>
                  <a:pt x="3935942" y="10312714"/>
                </a:lnTo>
                <a:lnTo>
                  <a:pt x="909" y="10312714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xmlns="" id="{211CB6B0-5B95-4EB2-9420-3767B8ED91E4}"/>
              </a:ext>
            </a:extLst>
          </p:cNvPr>
          <p:cNvSpPr/>
          <p:nvPr/>
        </p:nvSpPr>
        <p:spPr>
          <a:xfrm>
            <a:off x="-3144" y="-17143"/>
            <a:ext cx="4054919" cy="6875143"/>
          </a:xfrm>
          <a:custGeom>
            <a:avLst/>
            <a:gdLst>
              <a:gd name="connsiteX0" fmla="*/ 0 w 6082378"/>
              <a:gd name="connsiteY0" fmla="*/ 0 h 10312714"/>
              <a:gd name="connsiteX1" fmla="*/ 2737357 w 6082378"/>
              <a:gd name="connsiteY1" fmla="*/ 0 h 10312714"/>
              <a:gd name="connsiteX2" fmla="*/ 3040876 w 6082378"/>
              <a:gd name="connsiteY2" fmla="*/ 162300 h 10312714"/>
              <a:gd name="connsiteX3" fmla="*/ 5267253 w 6082378"/>
              <a:gd name="connsiteY3" fmla="*/ 2387867 h 10312714"/>
              <a:gd name="connsiteX4" fmla="*/ 5267789 w 6082378"/>
              <a:gd name="connsiteY4" fmla="*/ 8469286 h 10312714"/>
              <a:gd name="connsiteX5" fmla="*/ 3696850 w 6082378"/>
              <a:gd name="connsiteY5" fmla="*/ 10258281 h 10312714"/>
              <a:gd name="connsiteX6" fmla="*/ 3620706 w 6082378"/>
              <a:gd name="connsiteY6" fmla="*/ 10312714 h 10312714"/>
              <a:gd name="connsiteX7" fmla="*/ 909 w 6082378"/>
              <a:gd name="connsiteY7" fmla="*/ 10312714 h 10312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82378" h="10312714">
                <a:moveTo>
                  <a:pt x="0" y="0"/>
                </a:moveTo>
                <a:lnTo>
                  <a:pt x="2737357" y="0"/>
                </a:lnTo>
                <a:lnTo>
                  <a:pt x="3040876" y="162300"/>
                </a:lnTo>
                <a:cubicBezTo>
                  <a:pt x="3950284" y="687089"/>
                  <a:pt x="4723932" y="1447135"/>
                  <a:pt x="5267253" y="2387867"/>
                </a:cubicBezTo>
                <a:cubicBezTo>
                  <a:pt x="6353896" y="4269332"/>
                  <a:pt x="6354100" y="6587629"/>
                  <a:pt x="5267789" y="8469286"/>
                </a:cubicBezTo>
                <a:cubicBezTo>
                  <a:pt x="4860423" y="9174907"/>
                  <a:pt x="4323479" y="9778915"/>
                  <a:pt x="3696850" y="10258281"/>
                </a:cubicBezTo>
                <a:lnTo>
                  <a:pt x="3620706" y="10312714"/>
                </a:lnTo>
                <a:lnTo>
                  <a:pt x="909" y="10312714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xmlns="" id="{B534F045-E450-4128-A730-A7CE59CDD95E}"/>
              </a:ext>
            </a:extLst>
          </p:cNvPr>
          <p:cNvSpPr/>
          <p:nvPr/>
        </p:nvSpPr>
        <p:spPr>
          <a:xfrm>
            <a:off x="-3144" y="-17143"/>
            <a:ext cx="3902487" cy="6875143"/>
          </a:xfrm>
          <a:custGeom>
            <a:avLst/>
            <a:gdLst>
              <a:gd name="connsiteX0" fmla="*/ 0 w 5853730"/>
              <a:gd name="connsiteY0" fmla="*/ 0 h 10312714"/>
              <a:gd name="connsiteX1" fmla="*/ 2336459 w 5853730"/>
              <a:gd name="connsiteY1" fmla="*/ 0 h 10312714"/>
              <a:gd name="connsiteX2" fmla="*/ 2592416 w 5853730"/>
              <a:gd name="connsiteY2" fmla="*/ 116247 h 10312714"/>
              <a:gd name="connsiteX3" fmla="*/ 5069249 w 5853730"/>
              <a:gd name="connsiteY3" fmla="*/ 2436828 h 10312714"/>
              <a:gd name="connsiteX4" fmla="*/ 5069765 w 5853730"/>
              <a:gd name="connsiteY4" fmla="*/ 8289622 h 10312714"/>
              <a:gd name="connsiteX5" fmla="*/ 3249334 w 5853730"/>
              <a:gd name="connsiteY5" fmla="*/ 10231935 h 10312714"/>
              <a:gd name="connsiteX6" fmla="*/ 3119309 w 5853730"/>
              <a:gd name="connsiteY6" fmla="*/ 10312714 h 10312714"/>
              <a:gd name="connsiteX7" fmla="*/ 909 w 5853730"/>
              <a:gd name="connsiteY7" fmla="*/ 10312714 h 10312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53730" h="10312714">
                <a:moveTo>
                  <a:pt x="0" y="0"/>
                </a:moveTo>
                <a:lnTo>
                  <a:pt x="2336459" y="0"/>
                </a:lnTo>
                <a:lnTo>
                  <a:pt x="2592416" y="116247"/>
                </a:lnTo>
                <a:cubicBezTo>
                  <a:pt x="3612185" y="619837"/>
                  <a:pt x="4480992" y="1418291"/>
                  <a:pt x="5069249" y="2436828"/>
                </a:cubicBezTo>
                <a:cubicBezTo>
                  <a:pt x="6115040" y="4247563"/>
                  <a:pt x="6115237" y="6478704"/>
                  <a:pt x="5069765" y="8289622"/>
                </a:cubicBezTo>
                <a:cubicBezTo>
                  <a:pt x="4612371" y="9081899"/>
                  <a:pt x="3985239" y="9741068"/>
                  <a:pt x="3249334" y="10231935"/>
                </a:cubicBezTo>
                <a:lnTo>
                  <a:pt x="3119309" y="10312714"/>
                </a:lnTo>
                <a:lnTo>
                  <a:pt x="909" y="10312714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xmlns="" id="{EC3651D6-A4F0-4F3E-8C87-E20A4C76A70A}"/>
              </a:ext>
            </a:extLst>
          </p:cNvPr>
          <p:cNvSpPr/>
          <p:nvPr/>
        </p:nvSpPr>
        <p:spPr>
          <a:xfrm>
            <a:off x="-3144" y="-17143"/>
            <a:ext cx="3750060" cy="6875143"/>
          </a:xfrm>
          <a:custGeom>
            <a:avLst/>
            <a:gdLst>
              <a:gd name="connsiteX0" fmla="*/ 0 w 5625090"/>
              <a:gd name="connsiteY0" fmla="*/ 0 h 10312714"/>
              <a:gd name="connsiteX1" fmla="*/ 1570228 w 5625090"/>
              <a:gd name="connsiteY1" fmla="*/ 0 h 10312714"/>
              <a:gd name="connsiteX2" fmla="*/ 1817757 w 5625090"/>
              <a:gd name="connsiteY2" fmla="*/ 75589 h 10312714"/>
              <a:gd name="connsiteX3" fmla="*/ 4871253 w 5625090"/>
              <a:gd name="connsiteY3" fmla="*/ 2585369 h 10312714"/>
              <a:gd name="connsiteX4" fmla="*/ 4871749 w 5625090"/>
              <a:gd name="connsiteY4" fmla="*/ 8209538 h 10312714"/>
              <a:gd name="connsiteX5" fmla="*/ 2813132 w 5625090"/>
              <a:gd name="connsiteY5" fmla="*/ 10268133 h 10312714"/>
              <a:gd name="connsiteX6" fmla="*/ 2729795 w 5625090"/>
              <a:gd name="connsiteY6" fmla="*/ 10312714 h 10312714"/>
              <a:gd name="connsiteX7" fmla="*/ 910 w 5625090"/>
              <a:gd name="connsiteY7" fmla="*/ 10312714 h 10312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25090" h="10312714">
                <a:moveTo>
                  <a:pt x="0" y="0"/>
                </a:moveTo>
                <a:lnTo>
                  <a:pt x="1570228" y="0"/>
                </a:lnTo>
                <a:lnTo>
                  <a:pt x="1817757" y="75589"/>
                </a:lnTo>
                <a:cubicBezTo>
                  <a:pt x="3086740" y="508792"/>
                  <a:pt x="4180357" y="1389118"/>
                  <a:pt x="4871253" y="2585369"/>
                </a:cubicBezTo>
                <a:cubicBezTo>
                  <a:pt x="5876193" y="4325371"/>
                  <a:pt x="5876382" y="6469359"/>
                  <a:pt x="4871749" y="8209538"/>
                </a:cubicBezTo>
                <a:cubicBezTo>
                  <a:pt x="4369433" y="9079628"/>
                  <a:pt x="3654077" y="9782654"/>
                  <a:pt x="2813132" y="10268133"/>
                </a:cubicBezTo>
                <a:lnTo>
                  <a:pt x="2729795" y="10312714"/>
                </a:lnTo>
                <a:lnTo>
                  <a:pt x="910" y="10312714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97C9A1CD-3617-4A19-B301-4B40BA084589}"/>
              </a:ext>
            </a:extLst>
          </p:cNvPr>
          <p:cNvSpPr/>
          <p:nvPr/>
        </p:nvSpPr>
        <p:spPr>
          <a:xfrm>
            <a:off x="11277600" y="0"/>
            <a:ext cx="9144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2" name="TextBox 1"/>
          <p:cNvSpPr txBox="1"/>
          <p:nvPr/>
        </p:nvSpPr>
        <p:spPr>
          <a:xfrm>
            <a:off x="4070648" y="253998"/>
            <a:ext cx="4868111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54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Agenda Style</a:t>
            </a:r>
            <a:endParaRPr lang="ko-KR" altLang="en-US" sz="54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4561959" y="1585055"/>
            <a:ext cx="5721571" cy="972501"/>
            <a:chOff x="4818251" y="1294425"/>
            <a:chExt cx="5721570" cy="972501"/>
          </a:xfrm>
        </p:grpSpPr>
        <p:grpSp>
          <p:nvGrpSpPr>
            <p:cNvPr id="4" name="Group 3"/>
            <p:cNvGrpSpPr/>
            <p:nvPr/>
          </p:nvGrpSpPr>
          <p:grpSpPr>
            <a:xfrm>
              <a:off x="6032129" y="1363676"/>
              <a:ext cx="4507692" cy="903250"/>
              <a:chOff x="6557475" y="1293506"/>
              <a:chExt cx="4507692" cy="903250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6557475" y="1735091"/>
                <a:ext cx="4507692" cy="461665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1200" dirty="0">
                    <a:cs typeface="Arial" pitchFamily="34" charset="0"/>
                  </a:rPr>
                  <a:t>Get a modern PowerPoint  Presentation that is beautifully designed. </a:t>
                </a:r>
                <a:r>
                  <a:rPr lang="en-US" altLang="ko-KR" sz="1200" dirty="0">
                    <a:ea typeface="FZShuTi" pitchFamily="2" charset="-122"/>
                    <a:cs typeface="Arial" pitchFamily="34" charset="0"/>
                  </a:rPr>
                  <a:t>I hope and I believe that this Template will your Time.</a:t>
                </a:r>
                <a:endParaRPr lang="en-US" altLang="ko-KR" sz="1200" dirty="0">
                  <a:cs typeface="Arial" pitchFamily="34" charset="0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6557475" y="1293506"/>
                <a:ext cx="4507692" cy="507831"/>
              </a:xfrm>
              <a:prstGeom prst="rect">
                <a:avLst/>
              </a:prstGeom>
              <a:noFill/>
            </p:spPr>
            <p:txBody>
              <a:bodyPr wrap="square" lIns="108000" rIns="108000" rtlCol="0" anchor="ctr">
                <a:spAutoFit/>
              </a:bodyPr>
              <a:lstStyle/>
              <a:p>
                <a:r>
                  <a:rPr lang="en-US" altLang="ko-KR" sz="2700" b="1" dirty="0">
                    <a:cs typeface="Arial" pitchFamily="34" charset="0"/>
                  </a:rPr>
                  <a:t>Contents</a:t>
                </a:r>
                <a:endParaRPr lang="ko-KR" altLang="en-US" sz="2700" b="1" dirty="0">
                  <a:cs typeface="Arial" pitchFamily="34" charset="0"/>
                </a:endParaRPr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4818251" y="1294425"/>
              <a:ext cx="958096" cy="646331"/>
            </a:xfrm>
            <a:prstGeom prst="rect">
              <a:avLst/>
            </a:prstGeom>
            <a:noFill/>
          </p:spPr>
          <p:txBody>
            <a:bodyPr wrap="square" lIns="108000" rIns="108000" rtlCol="0" anchor="ctr">
              <a:spAutoFit/>
            </a:bodyPr>
            <a:lstStyle/>
            <a:p>
              <a:pPr algn="ctr"/>
              <a:r>
                <a:rPr lang="en-US" altLang="ko-KR" sz="3600" b="1" dirty="0">
                  <a:cs typeface="Arial" pitchFamily="34" charset="0"/>
                </a:rPr>
                <a:t>01</a:t>
              </a:r>
              <a:endParaRPr lang="ko-KR" altLang="en-US" sz="3600" b="1" dirty="0">
                <a:cs typeface="Arial" pitchFamily="34" charset="0"/>
              </a:endParaRP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58EE955-AD3E-42FC-9498-7A9AC486F0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7510" y="502920"/>
            <a:ext cx="2280497" cy="6015582"/>
          </a:xfrm>
          <a:prstGeom prst="rect">
            <a:avLst/>
          </a:prstGeom>
        </p:spPr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xmlns="" id="{EFF730DA-98C4-4E8F-8005-1D8BD939DCCF}"/>
              </a:ext>
            </a:extLst>
          </p:cNvPr>
          <p:cNvSpPr/>
          <p:nvPr/>
        </p:nvSpPr>
        <p:spPr>
          <a:xfrm>
            <a:off x="2180112" y="-10885"/>
            <a:ext cx="3404489" cy="2221398"/>
          </a:xfrm>
          <a:custGeom>
            <a:avLst/>
            <a:gdLst>
              <a:gd name="connsiteX0" fmla="*/ 0 w 5486400"/>
              <a:gd name="connsiteY0" fmla="*/ 0 h 2831690"/>
              <a:gd name="connsiteX1" fmla="*/ 2743200 w 5486400"/>
              <a:gd name="connsiteY1" fmla="*/ 2831690 h 2831690"/>
              <a:gd name="connsiteX2" fmla="*/ 5486400 w 5486400"/>
              <a:gd name="connsiteY2" fmla="*/ 2831690 h 2831690"/>
              <a:gd name="connsiteX0" fmla="*/ 0 w 5531005"/>
              <a:gd name="connsiteY0" fmla="*/ 0 h 2720177"/>
              <a:gd name="connsiteX1" fmla="*/ 2787805 w 5531005"/>
              <a:gd name="connsiteY1" fmla="*/ 2720177 h 2720177"/>
              <a:gd name="connsiteX2" fmla="*/ 5531005 w 5531005"/>
              <a:gd name="connsiteY2" fmla="*/ 2720177 h 2720177"/>
              <a:gd name="connsiteX0" fmla="*/ 0 w 5531005"/>
              <a:gd name="connsiteY0" fmla="*/ 0 h 2720177"/>
              <a:gd name="connsiteX1" fmla="*/ 2787805 w 5531005"/>
              <a:gd name="connsiteY1" fmla="*/ 2720177 h 2720177"/>
              <a:gd name="connsiteX2" fmla="*/ 5531005 w 5531005"/>
              <a:gd name="connsiteY2" fmla="*/ 2720177 h 2720177"/>
              <a:gd name="connsiteX0" fmla="*/ 0 w 5531005"/>
              <a:gd name="connsiteY0" fmla="*/ 0 h 2720177"/>
              <a:gd name="connsiteX1" fmla="*/ 2787805 w 5531005"/>
              <a:gd name="connsiteY1" fmla="*/ 2720177 h 2720177"/>
              <a:gd name="connsiteX2" fmla="*/ 5531005 w 5531005"/>
              <a:gd name="connsiteY2" fmla="*/ 2720177 h 2720177"/>
              <a:gd name="connsiteX0" fmla="*/ 0 w 5531005"/>
              <a:gd name="connsiteY0" fmla="*/ 0 h 2720177"/>
              <a:gd name="connsiteX1" fmla="*/ 2787805 w 5531005"/>
              <a:gd name="connsiteY1" fmla="*/ 2720177 h 2720177"/>
              <a:gd name="connsiteX2" fmla="*/ 5531005 w 5531005"/>
              <a:gd name="connsiteY2" fmla="*/ 2720177 h 2720177"/>
              <a:gd name="connsiteX0" fmla="*/ 0 w 5531005"/>
              <a:gd name="connsiteY0" fmla="*/ 0 h 2742479"/>
              <a:gd name="connsiteX1" fmla="*/ 2653991 w 5531005"/>
              <a:gd name="connsiteY1" fmla="*/ 2742479 h 2742479"/>
              <a:gd name="connsiteX2" fmla="*/ 5531005 w 5531005"/>
              <a:gd name="connsiteY2" fmla="*/ 2720177 h 2742479"/>
              <a:gd name="connsiteX0" fmla="*/ 0 w 5531005"/>
              <a:gd name="connsiteY0" fmla="*/ 0 h 2742479"/>
              <a:gd name="connsiteX1" fmla="*/ 2653991 w 5531005"/>
              <a:gd name="connsiteY1" fmla="*/ 2742479 h 2742479"/>
              <a:gd name="connsiteX2" fmla="*/ 5531005 w 5531005"/>
              <a:gd name="connsiteY2" fmla="*/ 2720177 h 2742479"/>
              <a:gd name="connsiteX0" fmla="*/ 0 w 5531005"/>
              <a:gd name="connsiteY0" fmla="*/ 0 h 2742479"/>
              <a:gd name="connsiteX1" fmla="*/ 2653991 w 5531005"/>
              <a:gd name="connsiteY1" fmla="*/ 2742479 h 2742479"/>
              <a:gd name="connsiteX2" fmla="*/ 5531005 w 5531005"/>
              <a:gd name="connsiteY2" fmla="*/ 2720177 h 2742479"/>
              <a:gd name="connsiteX0" fmla="*/ 0 w 5405275"/>
              <a:gd name="connsiteY0" fmla="*/ 0 h 2753909"/>
              <a:gd name="connsiteX1" fmla="*/ 2528261 w 5405275"/>
              <a:gd name="connsiteY1" fmla="*/ 2753909 h 2753909"/>
              <a:gd name="connsiteX2" fmla="*/ 5405275 w 5405275"/>
              <a:gd name="connsiteY2" fmla="*/ 2731607 h 2753909"/>
              <a:gd name="connsiteX0" fmla="*/ 0 w 5405275"/>
              <a:gd name="connsiteY0" fmla="*/ 0 h 2753909"/>
              <a:gd name="connsiteX1" fmla="*/ 2528261 w 5405275"/>
              <a:gd name="connsiteY1" fmla="*/ 2753909 h 2753909"/>
              <a:gd name="connsiteX2" fmla="*/ 5405275 w 5405275"/>
              <a:gd name="connsiteY2" fmla="*/ 2731607 h 2753909"/>
              <a:gd name="connsiteX0" fmla="*/ 0 w 5405275"/>
              <a:gd name="connsiteY0" fmla="*/ 0 h 3336839"/>
              <a:gd name="connsiteX1" fmla="*/ 2768291 w 5405275"/>
              <a:gd name="connsiteY1" fmla="*/ 3336839 h 3336839"/>
              <a:gd name="connsiteX2" fmla="*/ 5405275 w 5405275"/>
              <a:gd name="connsiteY2" fmla="*/ 2731607 h 3336839"/>
              <a:gd name="connsiteX0" fmla="*/ 0 w 5405275"/>
              <a:gd name="connsiteY0" fmla="*/ 0 h 3336839"/>
              <a:gd name="connsiteX1" fmla="*/ 2768291 w 5405275"/>
              <a:gd name="connsiteY1" fmla="*/ 3336839 h 3336839"/>
              <a:gd name="connsiteX2" fmla="*/ 5405275 w 5405275"/>
              <a:gd name="connsiteY2" fmla="*/ 2731607 h 3336839"/>
              <a:gd name="connsiteX0" fmla="*/ 0 w 5405275"/>
              <a:gd name="connsiteY0" fmla="*/ 0 h 3336839"/>
              <a:gd name="connsiteX1" fmla="*/ 2734001 w 5405275"/>
              <a:gd name="connsiteY1" fmla="*/ 3336839 h 3336839"/>
              <a:gd name="connsiteX2" fmla="*/ 5405275 w 5405275"/>
              <a:gd name="connsiteY2" fmla="*/ 2731607 h 3336839"/>
              <a:gd name="connsiteX0" fmla="*/ 0 w 5531005"/>
              <a:gd name="connsiteY0" fmla="*/ 0 h 3336839"/>
              <a:gd name="connsiteX1" fmla="*/ 2734001 w 5531005"/>
              <a:gd name="connsiteY1" fmla="*/ 3336839 h 3336839"/>
              <a:gd name="connsiteX2" fmla="*/ 5531005 w 5531005"/>
              <a:gd name="connsiteY2" fmla="*/ 3314537 h 3336839"/>
              <a:gd name="connsiteX0" fmla="*/ 0 w 5542435"/>
              <a:gd name="connsiteY0" fmla="*/ 0 h 3337397"/>
              <a:gd name="connsiteX1" fmla="*/ 2734001 w 5542435"/>
              <a:gd name="connsiteY1" fmla="*/ 3336839 h 3337397"/>
              <a:gd name="connsiteX2" fmla="*/ 5542435 w 5542435"/>
              <a:gd name="connsiteY2" fmla="*/ 3337397 h 3337397"/>
              <a:gd name="connsiteX0" fmla="*/ 0 w 5542435"/>
              <a:gd name="connsiteY0" fmla="*/ 0 h 3337397"/>
              <a:gd name="connsiteX1" fmla="*/ 2656510 w 5542435"/>
              <a:gd name="connsiteY1" fmla="*/ 3321340 h 3337397"/>
              <a:gd name="connsiteX2" fmla="*/ 5542435 w 5542435"/>
              <a:gd name="connsiteY2" fmla="*/ 3337397 h 3337397"/>
              <a:gd name="connsiteX0" fmla="*/ 0 w 5542435"/>
              <a:gd name="connsiteY0" fmla="*/ 0 h 3337397"/>
              <a:gd name="connsiteX1" fmla="*/ 2579019 w 5542435"/>
              <a:gd name="connsiteY1" fmla="*/ 3321340 h 3337397"/>
              <a:gd name="connsiteX2" fmla="*/ 5542435 w 5542435"/>
              <a:gd name="connsiteY2" fmla="*/ 3337397 h 3337397"/>
              <a:gd name="connsiteX0" fmla="*/ 0 w 5542435"/>
              <a:gd name="connsiteY0" fmla="*/ 0 h 3337397"/>
              <a:gd name="connsiteX1" fmla="*/ 2708110 w 5542435"/>
              <a:gd name="connsiteY1" fmla="*/ 3321340 h 3337397"/>
              <a:gd name="connsiteX2" fmla="*/ 5542435 w 5542435"/>
              <a:gd name="connsiteY2" fmla="*/ 3337397 h 3337397"/>
              <a:gd name="connsiteX0" fmla="*/ 0 w 5542435"/>
              <a:gd name="connsiteY0" fmla="*/ 0 h 3337397"/>
              <a:gd name="connsiteX1" fmla="*/ 2729625 w 5542435"/>
              <a:gd name="connsiteY1" fmla="*/ 3332097 h 3337397"/>
              <a:gd name="connsiteX2" fmla="*/ 5542435 w 5542435"/>
              <a:gd name="connsiteY2" fmla="*/ 3337397 h 3337397"/>
              <a:gd name="connsiteX0" fmla="*/ 0 w 5542435"/>
              <a:gd name="connsiteY0" fmla="*/ 0 h 3337397"/>
              <a:gd name="connsiteX1" fmla="*/ 2718867 w 5542435"/>
              <a:gd name="connsiteY1" fmla="*/ 3332097 h 3337397"/>
              <a:gd name="connsiteX2" fmla="*/ 5542435 w 5542435"/>
              <a:gd name="connsiteY2" fmla="*/ 3337397 h 3337397"/>
              <a:gd name="connsiteX0" fmla="*/ 0 w 5542435"/>
              <a:gd name="connsiteY0" fmla="*/ 0 h 3337397"/>
              <a:gd name="connsiteX1" fmla="*/ 2718867 w 5542435"/>
              <a:gd name="connsiteY1" fmla="*/ 3332097 h 3337397"/>
              <a:gd name="connsiteX2" fmla="*/ 5542435 w 5542435"/>
              <a:gd name="connsiteY2" fmla="*/ 3337397 h 3337397"/>
              <a:gd name="connsiteX0" fmla="*/ 0 w 5542435"/>
              <a:gd name="connsiteY0" fmla="*/ 0 h 3337397"/>
              <a:gd name="connsiteX1" fmla="*/ 2718867 w 5542435"/>
              <a:gd name="connsiteY1" fmla="*/ 3332097 h 3337397"/>
              <a:gd name="connsiteX2" fmla="*/ 5542435 w 5542435"/>
              <a:gd name="connsiteY2" fmla="*/ 3337397 h 3337397"/>
              <a:gd name="connsiteX0" fmla="*/ 0 w 5542435"/>
              <a:gd name="connsiteY0" fmla="*/ 0 h 3337397"/>
              <a:gd name="connsiteX1" fmla="*/ 2718867 w 5542435"/>
              <a:gd name="connsiteY1" fmla="*/ 3332097 h 3337397"/>
              <a:gd name="connsiteX2" fmla="*/ 5542435 w 5542435"/>
              <a:gd name="connsiteY2" fmla="*/ 3337397 h 3337397"/>
              <a:gd name="connsiteX0" fmla="*/ 0 w 5155160"/>
              <a:gd name="connsiteY0" fmla="*/ 0 h 3348155"/>
              <a:gd name="connsiteX1" fmla="*/ 2718867 w 5155160"/>
              <a:gd name="connsiteY1" fmla="*/ 3332097 h 3348155"/>
              <a:gd name="connsiteX2" fmla="*/ 5155160 w 5155160"/>
              <a:gd name="connsiteY2" fmla="*/ 3348155 h 3348155"/>
              <a:gd name="connsiteX0" fmla="*/ 0 w 5133645"/>
              <a:gd name="connsiteY0" fmla="*/ 0 h 3332097"/>
              <a:gd name="connsiteX1" fmla="*/ 2718867 w 5133645"/>
              <a:gd name="connsiteY1" fmla="*/ 3332097 h 3332097"/>
              <a:gd name="connsiteX2" fmla="*/ 5133645 w 5133645"/>
              <a:gd name="connsiteY2" fmla="*/ 3326639 h 3332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33645" h="3332097">
                <a:moveTo>
                  <a:pt x="0" y="0"/>
                </a:moveTo>
                <a:cubicBezTo>
                  <a:pt x="1405490" y="882964"/>
                  <a:pt x="2182073" y="1971959"/>
                  <a:pt x="2718867" y="3332097"/>
                </a:cubicBezTo>
                <a:lnTo>
                  <a:pt x="5133645" y="3326639"/>
                </a:lnTo>
              </a:path>
            </a:pathLst>
          </a:custGeom>
          <a:noFill/>
          <a:ln w="19050">
            <a:headEnd type="none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AD44BB29-0A66-4948-8256-50ECEBA91D35}"/>
              </a:ext>
            </a:extLst>
          </p:cNvPr>
          <p:cNvGrpSpPr/>
          <p:nvPr/>
        </p:nvGrpSpPr>
        <p:grpSpPr>
          <a:xfrm>
            <a:off x="5041007" y="2730516"/>
            <a:ext cx="5721571" cy="972501"/>
            <a:chOff x="4818251" y="1294425"/>
            <a:chExt cx="5721570" cy="972501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xmlns="" id="{F1A82559-5599-4D5A-9610-EBEB722F5338}"/>
                </a:ext>
              </a:extLst>
            </p:cNvPr>
            <p:cNvGrpSpPr/>
            <p:nvPr/>
          </p:nvGrpSpPr>
          <p:grpSpPr>
            <a:xfrm>
              <a:off x="6032129" y="1363676"/>
              <a:ext cx="4507692" cy="903250"/>
              <a:chOff x="6557475" y="1293506"/>
              <a:chExt cx="4507692" cy="903250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xmlns="" id="{D05998D4-5A01-42CC-817B-52C8740C8A2A}"/>
                  </a:ext>
                </a:extLst>
              </p:cNvPr>
              <p:cNvSpPr txBox="1"/>
              <p:nvPr/>
            </p:nvSpPr>
            <p:spPr>
              <a:xfrm>
                <a:off x="6557475" y="1735091"/>
                <a:ext cx="4507692" cy="461665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1200" dirty="0">
                    <a:cs typeface="Arial" pitchFamily="34" charset="0"/>
                  </a:rPr>
                  <a:t>Get a modern PowerPoint  Presentation that is beautifully designed. </a:t>
                </a:r>
                <a:r>
                  <a:rPr lang="en-US" altLang="ko-KR" sz="1200" dirty="0">
                    <a:ea typeface="FZShuTi" pitchFamily="2" charset="-122"/>
                    <a:cs typeface="Arial" pitchFamily="34" charset="0"/>
                  </a:rPr>
                  <a:t>I hope and I believe that this Template will your Time.</a:t>
                </a:r>
                <a:endParaRPr lang="en-US" altLang="ko-KR" sz="1200" dirty="0">
                  <a:cs typeface="Arial" pitchFamily="34" charset="0"/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xmlns="" id="{4F7FCC03-BE38-4E31-BA43-1507308FD0DD}"/>
                  </a:ext>
                </a:extLst>
              </p:cNvPr>
              <p:cNvSpPr txBox="1"/>
              <p:nvPr/>
            </p:nvSpPr>
            <p:spPr>
              <a:xfrm>
                <a:off x="6557475" y="1293506"/>
                <a:ext cx="4507692" cy="507831"/>
              </a:xfrm>
              <a:prstGeom prst="rect">
                <a:avLst/>
              </a:prstGeom>
              <a:noFill/>
            </p:spPr>
            <p:txBody>
              <a:bodyPr wrap="square" lIns="108000" rIns="108000" rtlCol="0" anchor="ctr">
                <a:spAutoFit/>
              </a:bodyPr>
              <a:lstStyle/>
              <a:p>
                <a:r>
                  <a:rPr lang="en-US" altLang="ko-KR" sz="2700" b="1" dirty="0">
                    <a:cs typeface="Arial" pitchFamily="34" charset="0"/>
                  </a:rPr>
                  <a:t>Contents</a:t>
                </a:r>
                <a:endParaRPr lang="ko-KR" altLang="en-US" sz="2700" b="1" dirty="0">
                  <a:cs typeface="Arial" pitchFamily="34" charset="0"/>
                </a:endParaRPr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D2EE8C77-E199-44D2-8B02-F295F4A3CBB3}"/>
                </a:ext>
              </a:extLst>
            </p:cNvPr>
            <p:cNvSpPr txBox="1"/>
            <p:nvPr/>
          </p:nvSpPr>
          <p:spPr>
            <a:xfrm>
              <a:off x="4818251" y="1294425"/>
              <a:ext cx="958096" cy="646331"/>
            </a:xfrm>
            <a:prstGeom prst="rect">
              <a:avLst/>
            </a:prstGeom>
            <a:noFill/>
          </p:spPr>
          <p:txBody>
            <a:bodyPr wrap="square" lIns="108000" rIns="108000" rtlCol="0" anchor="ctr">
              <a:spAutoFit/>
            </a:bodyPr>
            <a:lstStyle/>
            <a:p>
              <a:pPr algn="ctr"/>
              <a:r>
                <a:rPr lang="en-US" altLang="ko-KR" sz="3600" b="1" dirty="0">
                  <a:cs typeface="Arial" pitchFamily="34" charset="0"/>
                </a:rPr>
                <a:t>02</a:t>
              </a:r>
              <a:endParaRPr lang="ko-KR" altLang="en-US" sz="3600" b="1" dirty="0">
                <a:cs typeface="Arial" pitchFamily="34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xmlns="" id="{E174BA7D-6D7F-4936-880F-8DD878826B98}"/>
              </a:ext>
            </a:extLst>
          </p:cNvPr>
          <p:cNvGrpSpPr/>
          <p:nvPr/>
        </p:nvGrpSpPr>
        <p:grpSpPr>
          <a:xfrm>
            <a:off x="5041007" y="3875977"/>
            <a:ext cx="5721571" cy="972501"/>
            <a:chOff x="4818251" y="1294425"/>
            <a:chExt cx="5721570" cy="972501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xmlns="" id="{736E4B69-300A-40E1-9A49-CB054069CAE8}"/>
                </a:ext>
              </a:extLst>
            </p:cNvPr>
            <p:cNvGrpSpPr/>
            <p:nvPr/>
          </p:nvGrpSpPr>
          <p:grpSpPr>
            <a:xfrm>
              <a:off x="6032129" y="1363676"/>
              <a:ext cx="4507692" cy="903250"/>
              <a:chOff x="6557475" y="1293506"/>
              <a:chExt cx="4507692" cy="903250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xmlns="" id="{248F5396-0B59-435F-AAB2-F07D1D48D501}"/>
                  </a:ext>
                </a:extLst>
              </p:cNvPr>
              <p:cNvSpPr txBox="1"/>
              <p:nvPr/>
            </p:nvSpPr>
            <p:spPr>
              <a:xfrm>
                <a:off x="6557475" y="1735091"/>
                <a:ext cx="4507692" cy="461665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1200" dirty="0">
                    <a:cs typeface="Arial" pitchFamily="34" charset="0"/>
                  </a:rPr>
                  <a:t>Get a modern PowerPoint  Presentation that is beautifully designed. </a:t>
                </a:r>
                <a:r>
                  <a:rPr lang="en-US" altLang="ko-KR" sz="1200" dirty="0">
                    <a:ea typeface="FZShuTi" pitchFamily="2" charset="-122"/>
                    <a:cs typeface="Arial" pitchFamily="34" charset="0"/>
                  </a:rPr>
                  <a:t>I hope and I believe that this Template will your Time.</a:t>
                </a:r>
                <a:endParaRPr lang="en-US" altLang="ko-KR" sz="1200" dirty="0">
                  <a:cs typeface="Arial" pitchFamily="34" charset="0"/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xmlns="" id="{0E03A8C9-51D7-4DA2-BE18-E07742821825}"/>
                  </a:ext>
                </a:extLst>
              </p:cNvPr>
              <p:cNvSpPr txBox="1"/>
              <p:nvPr/>
            </p:nvSpPr>
            <p:spPr>
              <a:xfrm>
                <a:off x="6557475" y="1293506"/>
                <a:ext cx="4507692" cy="507831"/>
              </a:xfrm>
              <a:prstGeom prst="rect">
                <a:avLst/>
              </a:prstGeom>
              <a:noFill/>
            </p:spPr>
            <p:txBody>
              <a:bodyPr wrap="square" lIns="108000" rIns="108000" rtlCol="0" anchor="ctr">
                <a:spAutoFit/>
              </a:bodyPr>
              <a:lstStyle/>
              <a:p>
                <a:r>
                  <a:rPr lang="en-US" altLang="ko-KR" sz="2700" b="1" dirty="0">
                    <a:cs typeface="Arial" pitchFamily="34" charset="0"/>
                  </a:rPr>
                  <a:t>Contents</a:t>
                </a:r>
                <a:endParaRPr lang="ko-KR" altLang="en-US" sz="2700" b="1" dirty="0">
                  <a:cs typeface="Arial" pitchFamily="34" charset="0"/>
                </a:endParaRPr>
              </a:p>
            </p:txBody>
          </p:sp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xmlns="" id="{5D24C304-F9B4-4C4C-8D57-3DC24F0EC2B2}"/>
                </a:ext>
              </a:extLst>
            </p:cNvPr>
            <p:cNvSpPr txBox="1"/>
            <p:nvPr/>
          </p:nvSpPr>
          <p:spPr>
            <a:xfrm>
              <a:off x="4818251" y="1294425"/>
              <a:ext cx="958096" cy="646331"/>
            </a:xfrm>
            <a:prstGeom prst="rect">
              <a:avLst/>
            </a:prstGeom>
            <a:noFill/>
          </p:spPr>
          <p:txBody>
            <a:bodyPr wrap="square" lIns="108000" rIns="108000" rtlCol="0" anchor="ctr">
              <a:spAutoFit/>
            </a:bodyPr>
            <a:lstStyle/>
            <a:p>
              <a:pPr algn="ctr"/>
              <a:r>
                <a:rPr lang="en-US" altLang="ko-KR" sz="3600" b="1" dirty="0">
                  <a:cs typeface="Arial" pitchFamily="34" charset="0"/>
                </a:rPr>
                <a:t>03</a:t>
              </a:r>
              <a:endParaRPr lang="ko-KR" altLang="en-US" sz="3600" b="1" dirty="0">
                <a:cs typeface="Arial" pitchFamily="34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DDF781F5-085A-45A8-8A0D-B72C3BDEC053}"/>
              </a:ext>
            </a:extLst>
          </p:cNvPr>
          <p:cNvGrpSpPr/>
          <p:nvPr/>
        </p:nvGrpSpPr>
        <p:grpSpPr>
          <a:xfrm>
            <a:off x="4561959" y="5021437"/>
            <a:ext cx="5721571" cy="972501"/>
            <a:chOff x="4818251" y="1294425"/>
            <a:chExt cx="5721570" cy="972501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xmlns="" id="{56D8D414-A8CE-47E3-88BF-20584CFE4A18}"/>
                </a:ext>
              </a:extLst>
            </p:cNvPr>
            <p:cNvGrpSpPr/>
            <p:nvPr/>
          </p:nvGrpSpPr>
          <p:grpSpPr>
            <a:xfrm>
              <a:off x="6032129" y="1363676"/>
              <a:ext cx="4507692" cy="903250"/>
              <a:chOff x="6557475" y="1293506"/>
              <a:chExt cx="4507692" cy="903250"/>
            </a:xfrm>
          </p:grpSpPr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xmlns="" id="{EEB6AD8E-E56F-466C-9458-D44ACFE4459E}"/>
                  </a:ext>
                </a:extLst>
              </p:cNvPr>
              <p:cNvSpPr txBox="1"/>
              <p:nvPr/>
            </p:nvSpPr>
            <p:spPr>
              <a:xfrm>
                <a:off x="6557475" y="1735091"/>
                <a:ext cx="4507692" cy="461665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1200" dirty="0">
                    <a:cs typeface="Arial" pitchFamily="34" charset="0"/>
                  </a:rPr>
                  <a:t>Get a modern PowerPoint  Presentation that is beautifully designed. </a:t>
                </a:r>
                <a:r>
                  <a:rPr lang="en-US" altLang="ko-KR" sz="1200" dirty="0">
                    <a:ea typeface="FZShuTi" pitchFamily="2" charset="-122"/>
                    <a:cs typeface="Arial" pitchFamily="34" charset="0"/>
                  </a:rPr>
                  <a:t>I hope and I believe that this Template will your Time.</a:t>
                </a:r>
                <a:endParaRPr lang="en-US" altLang="ko-KR" sz="1200" dirty="0">
                  <a:cs typeface="Arial" pitchFamily="34" charset="0"/>
                </a:endParaRP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xmlns="" id="{590FEECE-B4CD-4BDE-8D61-829766639AC4}"/>
                  </a:ext>
                </a:extLst>
              </p:cNvPr>
              <p:cNvSpPr txBox="1"/>
              <p:nvPr/>
            </p:nvSpPr>
            <p:spPr>
              <a:xfrm>
                <a:off x="6557475" y="1293506"/>
                <a:ext cx="4507692" cy="507831"/>
              </a:xfrm>
              <a:prstGeom prst="rect">
                <a:avLst/>
              </a:prstGeom>
              <a:noFill/>
            </p:spPr>
            <p:txBody>
              <a:bodyPr wrap="square" lIns="108000" rIns="108000" rtlCol="0" anchor="ctr">
                <a:spAutoFit/>
              </a:bodyPr>
              <a:lstStyle/>
              <a:p>
                <a:r>
                  <a:rPr lang="en-US" altLang="ko-KR" sz="2700" b="1" dirty="0">
                    <a:cs typeface="Arial" pitchFamily="34" charset="0"/>
                  </a:rPr>
                  <a:t>Contents</a:t>
                </a:r>
                <a:endParaRPr lang="ko-KR" altLang="en-US" sz="2700" b="1" dirty="0">
                  <a:cs typeface="Arial" pitchFamily="34" charset="0"/>
                </a:endParaRPr>
              </a:p>
            </p:txBody>
          </p:sp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xmlns="" id="{D86AC71D-06DC-4455-9DEF-5674A52E0BF1}"/>
                </a:ext>
              </a:extLst>
            </p:cNvPr>
            <p:cNvSpPr txBox="1"/>
            <p:nvPr/>
          </p:nvSpPr>
          <p:spPr>
            <a:xfrm>
              <a:off x="4818251" y="1294425"/>
              <a:ext cx="958096" cy="646331"/>
            </a:xfrm>
            <a:prstGeom prst="rect">
              <a:avLst/>
            </a:prstGeom>
            <a:noFill/>
          </p:spPr>
          <p:txBody>
            <a:bodyPr wrap="square" lIns="108000" rIns="108000" rtlCol="0" anchor="ctr">
              <a:spAutoFit/>
            </a:bodyPr>
            <a:lstStyle/>
            <a:p>
              <a:pPr algn="ctr"/>
              <a:r>
                <a:rPr lang="en-US" altLang="ko-KR" sz="3600" b="1" dirty="0">
                  <a:cs typeface="Arial" pitchFamily="34" charset="0"/>
                </a:rPr>
                <a:t>04</a:t>
              </a:r>
              <a:endParaRPr lang="ko-KR" altLang="en-US" sz="3600" b="1" dirty="0">
                <a:cs typeface="Arial" pitchFamily="34" charset="0"/>
              </a:endParaRPr>
            </a:p>
          </p:txBody>
        </p:sp>
      </p:grpSp>
      <p:sp>
        <p:nvSpPr>
          <p:cNvPr id="33" name="Freeform: Shape 32">
            <a:extLst>
              <a:ext uri="{FF2B5EF4-FFF2-40B4-BE49-F238E27FC236}">
                <a16:creationId xmlns:a16="http://schemas.microsoft.com/office/drawing/2014/main" xmlns="" id="{A6A6DF8A-8591-4A85-ACE4-660919D8E9C8}"/>
              </a:ext>
            </a:extLst>
          </p:cNvPr>
          <p:cNvSpPr/>
          <p:nvPr/>
        </p:nvSpPr>
        <p:spPr>
          <a:xfrm>
            <a:off x="1837372" y="-23082"/>
            <a:ext cx="4245150" cy="3361102"/>
          </a:xfrm>
          <a:custGeom>
            <a:avLst/>
            <a:gdLst>
              <a:gd name="connsiteX0" fmla="*/ 0 w 5486400"/>
              <a:gd name="connsiteY0" fmla="*/ 0 h 2831690"/>
              <a:gd name="connsiteX1" fmla="*/ 2743200 w 5486400"/>
              <a:gd name="connsiteY1" fmla="*/ 2831690 h 2831690"/>
              <a:gd name="connsiteX2" fmla="*/ 5486400 w 5486400"/>
              <a:gd name="connsiteY2" fmla="*/ 2831690 h 2831690"/>
              <a:gd name="connsiteX0" fmla="*/ 0 w 5531005"/>
              <a:gd name="connsiteY0" fmla="*/ 0 h 2720177"/>
              <a:gd name="connsiteX1" fmla="*/ 2787805 w 5531005"/>
              <a:gd name="connsiteY1" fmla="*/ 2720177 h 2720177"/>
              <a:gd name="connsiteX2" fmla="*/ 5531005 w 5531005"/>
              <a:gd name="connsiteY2" fmla="*/ 2720177 h 2720177"/>
              <a:gd name="connsiteX0" fmla="*/ 0 w 5531005"/>
              <a:gd name="connsiteY0" fmla="*/ 0 h 2720177"/>
              <a:gd name="connsiteX1" fmla="*/ 2787805 w 5531005"/>
              <a:gd name="connsiteY1" fmla="*/ 2720177 h 2720177"/>
              <a:gd name="connsiteX2" fmla="*/ 5531005 w 5531005"/>
              <a:gd name="connsiteY2" fmla="*/ 2720177 h 2720177"/>
              <a:gd name="connsiteX0" fmla="*/ 0 w 5531005"/>
              <a:gd name="connsiteY0" fmla="*/ 0 h 2720177"/>
              <a:gd name="connsiteX1" fmla="*/ 2787805 w 5531005"/>
              <a:gd name="connsiteY1" fmla="*/ 2720177 h 2720177"/>
              <a:gd name="connsiteX2" fmla="*/ 5531005 w 5531005"/>
              <a:gd name="connsiteY2" fmla="*/ 2720177 h 2720177"/>
              <a:gd name="connsiteX0" fmla="*/ 0 w 5531005"/>
              <a:gd name="connsiteY0" fmla="*/ 0 h 2720177"/>
              <a:gd name="connsiteX1" fmla="*/ 2787805 w 5531005"/>
              <a:gd name="connsiteY1" fmla="*/ 2720177 h 2720177"/>
              <a:gd name="connsiteX2" fmla="*/ 5531005 w 5531005"/>
              <a:gd name="connsiteY2" fmla="*/ 2720177 h 2720177"/>
              <a:gd name="connsiteX0" fmla="*/ 0 w 5531005"/>
              <a:gd name="connsiteY0" fmla="*/ 0 h 2742479"/>
              <a:gd name="connsiteX1" fmla="*/ 2653991 w 5531005"/>
              <a:gd name="connsiteY1" fmla="*/ 2742479 h 2742479"/>
              <a:gd name="connsiteX2" fmla="*/ 5531005 w 5531005"/>
              <a:gd name="connsiteY2" fmla="*/ 2720177 h 2742479"/>
              <a:gd name="connsiteX0" fmla="*/ 0 w 5531005"/>
              <a:gd name="connsiteY0" fmla="*/ 0 h 2742479"/>
              <a:gd name="connsiteX1" fmla="*/ 2653991 w 5531005"/>
              <a:gd name="connsiteY1" fmla="*/ 2742479 h 2742479"/>
              <a:gd name="connsiteX2" fmla="*/ 5531005 w 5531005"/>
              <a:gd name="connsiteY2" fmla="*/ 2720177 h 2742479"/>
              <a:gd name="connsiteX0" fmla="*/ 0 w 5531005"/>
              <a:gd name="connsiteY0" fmla="*/ 0 h 2742479"/>
              <a:gd name="connsiteX1" fmla="*/ 2653991 w 5531005"/>
              <a:gd name="connsiteY1" fmla="*/ 2742479 h 2742479"/>
              <a:gd name="connsiteX2" fmla="*/ 5531005 w 5531005"/>
              <a:gd name="connsiteY2" fmla="*/ 2720177 h 2742479"/>
              <a:gd name="connsiteX0" fmla="*/ 0 w 5405275"/>
              <a:gd name="connsiteY0" fmla="*/ 0 h 2753909"/>
              <a:gd name="connsiteX1" fmla="*/ 2528261 w 5405275"/>
              <a:gd name="connsiteY1" fmla="*/ 2753909 h 2753909"/>
              <a:gd name="connsiteX2" fmla="*/ 5405275 w 5405275"/>
              <a:gd name="connsiteY2" fmla="*/ 2731607 h 2753909"/>
              <a:gd name="connsiteX0" fmla="*/ 0 w 5405275"/>
              <a:gd name="connsiteY0" fmla="*/ 0 h 2753909"/>
              <a:gd name="connsiteX1" fmla="*/ 2528261 w 5405275"/>
              <a:gd name="connsiteY1" fmla="*/ 2753909 h 2753909"/>
              <a:gd name="connsiteX2" fmla="*/ 5405275 w 5405275"/>
              <a:gd name="connsiteY2" fmla="*/ 2731607 h 2753909"/>
              <a:gd name="connsiteX0" fmla="*/ 0 w 5405275"/>
              <a:gd name="connsiteY0" fmla="*/ 0 h 3336839"/>
              <a:gd name="connsiteX1" fmla="*/ 2768291 w 5405275"/>
              <a:gd name="connsiteY1" fmla="*/ 3336839 h 3336839"/>
              <a:gd name="connsiteX2" fmla="*/ 5405275 w 5405275"/>
              <a:gd name="connsiteY2" fmla="*/ 2731607 h 3336839"/>
              <a:gd name="connsiteX0" fmla="*/ 0 w 5405275"/>
              <a:gd name="connsiteY0" fmla="*/ 0 h 3336839"/>
              <a:gd name="connsiteX1" fmla="*/ 2768291 w 5405275"/>
              <a:gd name="connsiteY1" fmla="*/ 3336839 h 3336839"/>
              <a:gd name="connsiteX2" fmla="*/ 5405275 w 5405275"/>
              <a:gd name="connsiteY2" fmla="*/ 2731607 h 3336839"/>
              <a:gd name="connsiteX0" fmla="*/ 0 w 5405275"/>
              <a:gd name="connsiteY0" fmla="*/ 0 h 3336839"/>
              <a:gd name="connsiteX1" fmla="*/ 2734001 w 5405275"/>
              <a:gd name="connsiteY1" fmla="*/ 3336839 h 3336839"/>
              <a:gd name="connsiteX2" fmla="*/ 5405275 w 5405275"/>
              <a:gd name="connsiteY2" fmla="*/ 2731607 h 3336839"/>
              <a:gd name="connsiteX0" fmla="*/ 0 w 5531005"/>
              <a:gd name="connsiteY0" fmla="*/ 0 h 3336839"/>
              <a:gd name="connsiteX1" fmla="*/ 2734001 w 5531005"/>
              <a:gd name="connsiteY1" fmla="*/ 3336839 h 3336839"/>
              <a:gd name="connsiteX2" fmla="*/ 5531005 w 5531005"/>
              <a:gd name="connsiteY2" fmla="*/ 3314537 h 3336839"/>
              <a:gd name="connsiteX0" fmla="*/ 0 w 5542435"/>
              <a:gd name="connsiteY0" fmla="*/ 0 h 3337397"/>
              <a:gd name="connsiteX1" fmla="*/ 2734001 w 5542435"/>
              <a:gd name="connsiteY1" fmla="*/ 3336839 h 3337397"/>
              <a:gd name="connsiteX2" fmla="*/ 5542435 w 5542435"/>
              <a:gd name="connsiteY2" fmla="*/ 3337397 h 3337397"/>
              <a:gd name="connsiteX0" fmla="*/ 0 w 6038381"/>
              <a:gd name="connsiteY0" fmla="*/ 0 h 5197194"/>
              <a:gd name="connsiteX1" fmla="*/ 3229947 w 6038381"/>
              <a:gd name="connsiteY1" fmla="*/ 5196636 h 5197194"/>
              <a:gd name="connsiteX2" fmla="*/ 6038381 w 6038381"/>
              <a:gd name="connsiteY2" fmla="*/ 5197194 h 5197194"/>
              <a:gd name="connsiteX0" fmla="*/ 0 w 6038381"/>
              <a:gd name="connsiteY0" fmla="*/ 0 h 5197194"/>
              <a:gd name="connsiteX1" fmla="*/ 3229947 w 6038381"/>
              <a:gd name="connsiteY1" fmla="*/ 5196636 h 5197194"/>
              <a:gd name="connsiteX2" fmla="*/ 6038381 w 6038381"/>
              <a:gd name="connsiteY2" fmla="*/ 5197194 h 5197194"/>
              <a:gd name="connsiteX0" fmla="*/ 0 w 6038381"/>
              <a:gd name="connsiteY0" fmla="*/ 0 h 5197194"/>
              <a:gd name="connsiteX1" fmla="*/ 3012971 w 6038381"/>
              <a:gd name="connsiteY1" fmla="*/ 5196636 h 5197194"/>
              <a:gd name="connsiteX2" fmla="*/ 6038381 w 6038381"/>
              <a:gd name="connsiteY2" fmla="*/ 5197194 h 5197194"/>
              <a:gd name="connsiteX0" fmla="*/ 0 w 6038381"/>
              <a:gd name="connsiteY0" fmla="*/ 0 h 5197194"/>
              <a:gd name="connsiteX1" fmla="*/ 3012971 w 6038381"/>
              <a:gd name="connsiteY1" fmla="*/ 5196636 h 5197194"/>
              <a:gd name="connsiteX2" fmla="*/ 6038381 w 6038381"/>
              <a:gd name="connsiteY2" fmla="*/ 5197194 h 5197194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5917606"/>
              <a:gd name="connsiteY0" fmla="*/ 0 h 5041653"/>
              <a:gd name="connsiteX1" fmla="*/ 3043967 w 5917606"/>
              <a:gd name="connsiteY1" fmla="*/ 5041653 h 5041653"/>
              <a:gd name="connsiteX2" fmla="*/ 5917606 w 5917606"/>
              <a:gd name="connsiteY2" fmla="*/ 5031454 h 5041653"/>
              <a:gd name="connsiteX0" fmla="*/ 0 w 5917606"/>
              <a:gd name="connsiteY0" fmla="*/ 0 h 5041653"/>
              <a:gd name="connsiteX1" fmla="*/ 3043967 w 5917606"/>
              <a:gd name="connsiteY1" fmla="*/ 5041653 h 5041653"/>
              <a:gd name="connsiteX2" fmla="*/ 5917606 w 5917606"/>
              <a:gd name="connsiteY2" fmla="*/ 5031454 h 5041653"/>
              <a:gd name="connsiteX0" fmla="*/ 0 w 5917606"/>
              <a:gd name="connsiteY0" fmla="*/ 0 h 5041653"/>
              <a:gd name="connsiteX1" fmla="*/ 3043967 w 5917606"/>
              <a:gd name="connsiteY1" fmla="*/ 5041653 h 5041653"/>
              <a:gd name="connsiteX2" fmla="*/ 5917606 w 5917606"/>
              <a:gd name="connsiteY2" fmla="*/ 5031454 h 5041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917606" h="5041653">
                <a:moveTo>
                  <a:pt x="0" y="0"/>
                </a:moveTo>
                <a:cubicBezTo>
                  <a:pt x="1988349" y="1026811"/>
                  <a:pt x="3009136" y="3355306"/>
                  <a:pt x="3043967" y="5041653"/>
                </a:cubicBezTo>
                <a:lnTo>
                  <a:pt x="5917606" y="5031454"/>
                </a:lnTo>
              </a:path>
            </a:pathLst>
          </a:custGeom>
          <a:noFill/>
          <a:ln w="19050">
            <a:headEnd type="none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xmlns="" id="{B1273512-87A4-4173-893B-258E5B762C94}"/>
              </a:ext>
            </a:extLst>
          </p:cNvPr>
          <p:cNvSpPr/>
          <p:nvPr/>
        </p:nvSpPr>
        <p:spPr>
          <a:xfrm>
            <a:off x="1552668" y="-2942"/>
            <a:ext cx="4510981" cy="4509861"/>
          </a:xfrm>
          <a:custGeom>
            <a:avLst/>
            <a:gdLst>
              <a:gd name="connsiteX0" fmla="*/ 0 w 5486400"/>
              <a:gd name="connsiteY0" fmla="*/ 0 h 2831690"/>
              <a:gd name="connsiteX1" fmla="*/ 2743200 w 5486400"/>
              <a:gd name="connsiteY1" fmla="*/ 2831690 h 2831690"/>
              <a:gd name="connsiteX2" fmla="*/ 5486400 w 5486400"/>
              <a:gd name="connsiteY2" fmla="*/ 2831690 h 2831690"/>
              <a:gd name="connsiteX0" fmla="*/ 0 w 5531005"/>
              <a:gd name="connsiteY0" fmla="*/ 0 h 2720177"/>
              <a:gd name="connsiteX1" fmla="*/ 2787805 w 5531005"/>
              <a:gd name="connsiteY1" fmla="*/ 2720177 h 2720177"/>
              <a:gd name="connsiteX2" fmla="*/ 5531005 w 5531005"/>
              <a:gd name="connsiteY2" fmla="*/ 2720177 h 2720177"/>
              <a:gd name="connsiteX0" fmla="*/ 0 w 5531005"/>
              <a:gd name="connsiteY0" fmla="*/ 0 h 2720177"/>
              <a:gd name="connsiteX1" fmla="*/ 2787805 w 5531005"/>
              <a:gd name="connsiteY1" fmla="*/ 2720177 h 2720177"/>
              <a:gd name="connsiteX2" fmla="*/ 5531005 w 5531005"/>
              <a:gd name="connsiteY2" fmla="*/ 2720177 h 2720177"/>
              <a:gd name="connsiteX0" fmla="*/ 0 w 5531005"/>
              <a:gd name="connsiteY0" fmla="*/ 0 h 2720177"/>
              <a:gd name="connsiteX1" fmla="*/ 2787805 w 5531005"/>
              <a:gd name="connsiteY1" fmla="*/ 2720177 h 2720177"/>
              <a:gd name="connsiteX2" fmla="*/ 5531005 w 5531005"/>
              <a:gd name="connsiteY2" fmla="*/ 2720177 h 2720177"/>
              <a:gd name="connsiteX0" fmla="*/ 0 w 5531005"/>
              <a:gd name="connsiteY0" fmla="*/ 0 h 2720177"/>
              <a:gd name="connsiteX1" fmla="*/ 2787805 w 5531005"/>
              <a:gd name="connsiteY1" fmla="*/ 2720177 h 2720177"/>
              <a:gd name="connsiteX2" fmla="*/ 5531005 w 5531005"/>
              <a:gd name="connsiteY2" fmla="*/ 2720177 h 2720177"/>
              <a:gd name="connsiteX0" fmla="*/ 0 w 5531005"/>
              <a:gd name="connsiteY0" fmla="*/ 0 h 2742479"/>
              <a:gd name="connsiteX1" fmla="*/ 2653991 w 5531005"/>
              <a:gd name="connsiteY1" fmla="*/ 2742479 h 2742479"/>
              <a:gd name="connsiteX2" fmla="*/ 5531005 w 5531005"/>
              <a:gd name="connsiteY2" fmla="*/ 2720177 h 2742479"/>
              <a:gd name="connsiteX0" fmla="*/ 0 w 5531005"/>
              <a:gd name="connsiteY0" fmla="*/ 0 h 2742479"/>
              <a:gd name="connsiteX1" fmla="*/ 2653991 w 5531005"/>
              <a:gd name="connsiteY1" fmla="*/ 2742479 h 2742479"/>
              <a:gd name="connsiteX2" fmla="*/ 5531005 w 5531005"/>
              <a:gd name="connsiteY2" fmla="*/ 2720177 h 2742479"/>
              <a:gd name="connsiteX0" fmla="*/ 0 w 5531005"/>
              <a:gd name="connsiteY0" fmla="*/ 0 h 2742479"/>
              <a:gd name="connsiteX1" fmla="*/ 2653991 w 5531005"/>
              <a:gd name="connsiteY1" fmla="*/ 2742479 h 2742479"/>
              <a:gd name="connsiteX2" fmla="*/ 5531005 w 5531005"/>
              <a:gd name="connsiteY2" fmla="*/ 2720177 h 2742479"/>
              <a:gd name="connsiteX0" fmla="*/ 0 w 5405275"/>
              <a:gd name="connsiteY0" fmla="*/ 0 h 2753909"/>
              <a:gd name="connsiteX1" fmla="*/ 2528261 w 5405275"/>
              <a:gd name="connsiteY1" fmla="*/ 2753909 h 2753909"/>
              <a:gd name="connsiteX2" fmla="*/ 5405275 w 5405275"/>
              <a:gd name="connsiteY2" fmla="*/ 2731607 h 2753909"/>
              <a:gd name="connsiteX0" fmla="*/ 0 w 5405275"/>
              <a:gd name="connsiteY0" fmla="*/ 0 h 2753909"/>
              <a:gd name="connsiteX1" fmla="*/ 2528261 w 5405275"/>
              <a:gd name="connsiteY1" fmla="*/ 2753909 h 2753909"/>
              <a:gd name="connsiteX2" fmla="*/ 5405275 w 5405275"/>
              <a:gd name="connsiteY2" fmla="*/ 2731607 h 2753909"/>
              <a:gd name="connsiteX0" fmla="*/ 0 w 5405275"/>
              <a:gd name="connsiteY0" fmla="*/ 0 h 3336839"/>
              <a:gd name="connsiteX1" fmla="*/ 2768291 w 5405275"/>
              <a:gd name="connsiteY1" fmla="*/ 3336839 h 3336839"/>
              <a:gd name="connsiteX2" fmla="*/ 5405275 w 5405275"/>
              <a:gd name="connsiteY2" fmla="*/ 2731607 h 3336839"/>
              <a:gd name="connsiteX0" fmla="*/ 0 w 5405275"/>
              <a:gd name="connsiteY0" fmla="*/ 0 h 3336839"/>
              <a:gd name="connsiteX1" fmla="*/ 2768291 w 5405275"/>
              <a:gd name="connsiteY1" fmla="*/ 3336839 h 3336839"/>
              <a:gd name="connsiteX2" fmla="*/ 5405275 w 5405275"/>
              <a:gd name="connsiteY2" fmla="*/ 2731607 h 3336839"/>
              <a:gd name="connsiteX0" fmla="*/ 0 w 5405275"/>
              <a:gd name="connsiteY0" fmla="*/ 0 h 3336839"/>
              <a:gd name="connsiteX1" fmla="*/ 2734001 w 5405275"/>
              <a:gd name="connsiteY1" fmla="*/ 3336839 h 3336839"/>
              <a:gd name="connsiteX2" fmla="*/ 5405275 w 5405275"/>
              <a:gd name="connsiteY2" fmla="*/ 2731607 h 3336839"/>
              <a:gd name="connsiteX0" fmla="*/ 0 w 5531005"/>
              <a:gd name="connsiteY0" fmla="*/ 0 h 3336839"/>
              <a:gd name="connsiteX1" fmla="*/ 2734001 w 5531005"/>
              <a:gd name="connsiteY1" fmla="*/ 3336839 h 3336839"/>
              <a:gd name="connsiteX2" fmla="*/ 5531005 w 5531005"/>
              <a:gd name="connsiteY2" fmla="*/ 3314537 h 3336839"/>
              <a:gd name="connsiteX0" fmla="*/ 0 w 5542435"/>
              <a:gd name="connsiteY0" fmla="*/ 0 h 3337397"/>
              <a:gd name="connsiteX1" fmla="*/ 2734001 w 5542435"/>
              <a:gd name="connsiteY1" fmla="*/ 3336839 h 3337397"/>
              <a:gd name="connsiteX2" fmla="*/ 5542435 w 5542435"/>
              <a:gd name="connsiteY2" fmla="*/ 3337397 h 3337397"/>
              <a:gd name="connsiteX0" fmla="*/ 0 w 6038381"/>
              <a:gd name="connsiteY0" fmla="*/ 0 h 5197194"/>
              <a:gd name="connsiteX1" fmla="*/ 3229947 w 6038381"/>
              <a:gd name="connsiteY1" fmla="*/ 5196636 h 5197194"/>
              <a:gd name="connsiteX2" fmla="*/ 6038381 w 6038381"/>
              <a:gd name="connsiteY2" fmla="*/ 5197194 h 5197194"/>
              <a:gd name="connsiteX0" fmla="*/ 0 w 6038381"/>
              <a:gd name="connsiteY0" fmla="*/ 0 h 5197194"/>
              <a:gd name="connsiteX1" fmla="*/ 3229947 w 6038381"/>
              <a:gd name="connsiteY1" fmla="*/ 5196636 h 5197194"/>
              <a:gd name="connsiteX2" fmla="*/ 6038381 w 6038381"/>
              <a:gd name="connsiteY2" fmla="*/ 5197194 h 5197194"/>
              <a:gd name="connsiteX0" fmla="*/ 0 w 6038381"/>
              <a:gd name="connsiteY0" fmla="*/ 0 h 5197194"/>
              <a:gd name="connsiteX1" fmla="*/ 3012971 w 6038381"/>
              <a:gd name="connsiteY1" fmla="*/ 5196636 h 5197194"/>
              <a:gd name="connsiteX2" fmla="*/ 6038381 w 6038381"/>
              <a:gd name="connsiteY2" fmla="*/ 5197194 h 5197194"/>
              <a:gd name="connsiteX0" fmla="*/ 0 w 6038381"/>
              <a:gd name="connsiteY0" fmla="*/ 0 h 5197194"/>
              <a:gd name="connsiteX1" fmla="*/ 3012971 w 6038381"/>
              <a:gd name="connsiteY1" fmla="*/ 5196636 h 5197194"/>
              <a:gd name="connsiteX2" fmla="*/ 6038381 w 6038381"/>
              <a:gd name="connsiteY2" fmla="*/ 5197194 h 5197194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157481"/>
              <a:gd name="connsiteY0" fmla="*/ 0 h 5042211"/>
              <a:gd name="connsiteX1" fmla="*/ 3043967 w 6157481"/>
              <a:gd name="connsiteY1" fmla="*/ 5041653 h 5042211"/>
              <a:gd name="connsiteX2" fmla="*/ 6157481 w 6157481"/>
              <a:gd name="connsiteY2" fmla="*/ 5042211 h 5042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57481" h="5042211">
                <a:moveTo>
                  <a:pt x="0" y="0"/>
                </a:moveTo>
                <a:cubicBezTo>
                  <a:pt x="2647339" y="886277"/>
                  <a:pt x="3586715" y="3365578"/>
                  <a:pt x="3043967" y="5041653"/>
                </a:cubicBezTo>
                <a:lnTo>
                  <a:pt x="6157481" y="5042211"/>
                </a:lnTo>
              </a:path>
            </a:pathLst>
          </a:custGeom>
          <a:noFill/>
          <a:ln w="19050">
            <a:headEnd type="none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xmlns="" id="{55C48170-CABF-4EBA-AF92-698382BC512A}"/>
              </a:ext>
            </a:extLst>
          </p:cNvPr>
          <p:cNvSpPr/>
          <p:nvPr/>
        </p:nvSpPr>
        <p:spPr>
          <a:xfrm>
            <a:off x="1162388" y="-9791"/>
            <a:ext cx="4386850" cy="5648149"/>
          </a:xfrm>
          <a:custGeom>
            <a:avLst/>
            <a:gdLst>
              <a:gd name="connsiteX0" fmla="*/ 0 w 5486400"/>
              <a:gd name="connsiteY0" fmla="*/ 0 h 2831690"/>
              <a:gd name="connsiteX1" fmla="*/ 2743200 w 5486400"/>
              <a:gd name="connsiteY1" fmla="*/ 2831690 h 2831690"/>
              <a:gd name="connsiteX2" fmla="*/ 5486400 w 5486400"/>
              <a:gd name="connsiteY2" fmla="*/ 2831690 h 2831690"/>
              <a:gd name="connsiteX0" fmla="*/ 0 w 5531005"/>
              <a:gd name="connsiteY0" fmla="*/ 0 h 2720177"/>
              <a:gd name="connsiteX1" fmla="*/ 2787805 w 5531005"/>
              <a:gd name="connsiteY1" fmla="*/ 2720177 h 2720177"/>
              <a:gd name="connsiteX2" fmla="*/ 5531005 w 5531005"/>
              <a:gd name="connsiteY2" fmla="*/ 2720177 h 2720177"/>
              <a:gd name="connsiteX0" fmla="*/ 0 w 5531005"/>
              <a:gd name="connsiteY0" fmla="*/ 0 h 2720177"/>
              <a:gd name="connsiteX1" fmla="*/ 2787805 w 5531005"/>
              <a:gd name="connsiteY1" fmla="*/ 2720177 h 2720177"/>
              <a:gd name="connsiteX2" fmla="*/ 5531005 w 5531005"/>
              <a:gd name="connsiteY2" fmla="*/ 2720177 h 2720177"/>
              <a:gd name="connsiteX0" fmla="*/ 0 w 5531005"/>
              <a:gd name="connsiteY0" fmla="*/ 0 h 2720177"/>
              <a:gd name="connsiteX1" fmla="*/ 2787805 w 5531005"/>
              <a:gd name="connsiteY1" fmla="*/ 2720177 h 2720177"/>
              <a:gd name="connsiteX2" fmla="*/ 5531005 w 5531005"/>
              <a:gd name="connsiteY2" fmla="*/ 2720177 h 2720177"/>
              <a:gd name="connsiteX0" fmla="*/ 0 w 5531005"/>
              <a:gd name="connsiteY0" fmla="*/ 0 h 2720177"/>
              <a:gd name="connsiteX1" fmla="*/ 2787805 w 5531005"/>
              <a:gd name="connsiteY1" fmla="*/ 2720177 h 2720177"/>
              <a:gd name="connsiteX2" fmla="*/ 5531005 w 5531005"/>
              <a:gd name="connsiteY2" fmla="*/ 2720177 h 2720177"/>
              <a:gd name="connsiteX0" fmla="*/ 0 w 5531005"/>
              <a:gd name="connsiteY0" fmla="*/ 0 h 2742479"/>
              <a:gd name="connsiteX1" fmla="*/ 2653991 w 5531005"/>
              <a:gd name="connsiteY1" fmla="*/ 2742479 h 2742479"/>
              <a:gd name="connsiteX2" fmla="*/ 5531005 w 5531005"/>
              <a:gd name="connsiteY2" fmla="*/ 2720177 h 2742479"/>
              <a:gd name="connsiteX0" fmla="*/ 0 w 5531005"/>
              <a:gd name="connsiteY0" fmla="*/ 0 h 2742479"/>
              <a:gd name="connsiteX1" fmla="*/ 2653991 w 5531005"/>
              <a:gd name="connsiteY1" fmla="*/ 2742479 h 2742479"/>
              <a:gd name="connsiteX2" fmla="*/ 5531005 w 5531005"/>
              <a:gd name="connsiteY2" fmla="*/ 2720177 h 2742479"/>
              <a:gd name="connsiteX0" fmla="*/ 0 w 5531005"/>
              <a:gd name="connsiteY0" fmla="*/ 0 h 2742479"/>
              <a:gd name="connsiteX1" fmla="*/ 2653991 w 5531005"/>
              <a:gd name="connsiteY1" fmla="*/ 2742479 h 2742479"/>
              <a:gd name="connsiteX2" fmla="*/ 5531005 w 5531005"/>
              <a:gd name="connsiteY2" fmla="*/ 2720177 h 2742479"/>
              <a:gd name="connsiteX0" fmla="*/ 0 w 5405275"/>
              <a:gd name="connsiteY0" fmla="*/ 0 h 2753909"/>
              <a:gd name="connsiteX1" fmla="*/ 2528261 w 5405275"/>
              <a:gd name="connsiteY1" fmla="*/ 2753909 h 2753909"/>
              <a:gd name="connsiteX2" fmla="*/ 5405275 w 5405275"/>
              <a:gd name="connsiteY2" fmla="*/ 2731607 h 2753909"/>
              <a:gd name="connsiteX0" fmla="*/ 0 w 5405275"/>
              <a:gd name="connsiteY0" fmla="*/ 0 h 2753909"/>
              <a:gd name="connsiteX1" fmla="*/ 2528261 w 5405275"/>
              <a:gd name="connsiteY1" fmla="*/ 2753909 h 2753909"/>
              <a:gd name="connsiteX2" fmla="*/ 5405275 w 5405275"/>
              <a:gd name="connsiteY2" fmla="*/ 2731607 h 2753909"/>
              <a:gd name="connsiteX0" fmla="*/ 0 w 5405275"/>
              <a:gd name="connsiteY0" fmla="*/ 0 h 3336839"/>
              <a:gd name="connsiteX1" fmla="*/ 2768291 w 5405275"/>
              <a:gd name="connsiteY1" fmla="*/ 3336839 h 3336839"/>
              <a:gd name="connsiteX2" fmla="*/ 5405275 w 5405275"/>
              <a:gd name="connsiteY2" fmla="*/ 2731607 h 3336839"/>
              <a:gd name="connsiteX0" fmla="*/ 0 w 5405275"/>
              <a:gd name="connsiteY0" fmla="*/ 0 h 3336839"/>
              <a:gd name="connsiteX1" fmla="*/ 2768291 w 5405275"/>
              <a:gd name="connsiteY1" fmla="*/ 3336839 h 3336839"/>
              <a:gd name="connsiteX2" fmla="*/ 5405275 w 5405275"/>
              <a:gd name="connsiteY2" fmla="*/ 2731607 h 3336839"/>
              <a:gd name="connsiteX0" fmla="*/ 0 w 5405275"/>
              <a:gd name="connsiteY0" fmla="*/ 0 h 3336839"/>
              <a:gd name="connsiteX1" fmla="*/ 2734001 w 5405275"/>
              <a:gd name="connsiteY1" fmla="*/ 3336839 h 3336839"/>
              <a:gd name="connsiteX2" fmla="*/ 5405275 w 5405275"/>
              <a:gd name="connsiteY2" fmla="*/ 2731607 h 3336839"/>
              <a:gd name="connsiteX0" fmla="*/ 0 w 5531005"/>
              <a:gd name="connsiteY0" fmla="*/ 0 h 3336839"/>
              <a:gd name="connsiteX1" fmla="*/ 2734001 w 5531005"/>
              <a:gd name="connsiteY1" fmla="*/ 3336839 h 3336839"/>
              <a:gd name="connsiteX2" fmla="*/ 5531005 w 5531005"/>
              <a:gd name="connsiteY2" fmla="*/ 3314537 h 3336839"/>
              <a:gd name="connsiteX0" fmla="*/ 0 w 5542435"/>
              <a:gd name="connsiteY0" fmla="*/ 0 h 3337397"/>
              <a:gd name="connsiteX1" fmla="*/ 2734001 w 5542435"/>
              <a:gd name="connsiteY1" fmla="*/ 3336839 h 3337397"/>
              <a:gd name="connsiteX2" fmla="*/ 5542435 w 5542435"/>
              <a:gd name="connsiteY2" fmla="*/ 3337397 h 3337397"/>
              <a:gd name="connsiteX0" fmla="*/ 0 w 6038381"/>
              <a:gd name="connsiteY0" fmla="*/ 0 h 5197194"/>
              <a:gd name="connsiteX1" fmla="*/ 3229947 w 6038381"/>
              <a:gd name="connsiteY1" fmla="*/ 5196636 h 5197194"/>
              <a:gd name="connsiteX2" fmla="*/ 6038381 w 6038381"/>
              <a:gd name="connsiteY2" fmla="*/ 5197194 h 5197194"/>
              <a:gd name="connsiteX0" fmla="*/ 0 w 6038381"/>
              <a:gd name="connsiteY0" fmla="*/ 0 h 5197194"/>
              <a:gd name="connsiteX1" fmla="*/ 3229947 w 6038381"/>
              <a:gd name="connsiteY1" fmla="*/ 5196636 h 5197194"/>
              <a:gd name="connsiteX2" fmla="*/ 6038381 w 6038381"/>
              <a:gd name="connsiteY2" fmla="*/ 5197194 h 5197194"/>
              <a:gd name="connsiteX0" fmla="*/ 0 w 6038381"/>
              <a:gd name="connsiteY0" fmla="*/ 0 h 5197194"/>
              <a:gd name="connsiteX1" fmla="*/ 3012971 w 6038381"/>
              <a:gd name="connsiteY1" fmla="*/ 5196636 h 5197194"/>
              <a:gd name="connsiteX2" fmla="*/ 6038381 w 6038381"/>
              <a:gd name="connsiteY2" fmla="*/ 5197194 h 5197194"/>
              <a:gd name="connsiteX0" fmla="*/ 0 w 6038381"/>
              <a:gd name="connsiteY0" fmla="*/ 0 h 5197194"/>
              <a:gd name="connsiteX1" fmla="*/ 3012971 w 6038381"/>
              <a:gd name="connsiteY1" fmla="*/ 5196636 h 5197194"/>
              <a:gd name="connsiteX2" fmla="*/ 6038381 w 6038381"/>
              <a:gd name="connsiteY2" fmla="*/ 5197194 h 5197194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157481"/>
              <a:gd name="connsiteY0" fmla="*/ 0 h 5042211"/>
              <a:gd name="connsiteX1" fmla="*/ 3043967 w 6157481"/>
              <a:gd name="connsiteY1" fmla="*/ 5041653 h 5042211"/>
              <a:gd name="connsiteX2" fmla="*/ 6157481 w 6157481"/>
              <a:gd name="connsiteY2" fmla="*/ 5042211 h 5042211"/>
              <a:gd name="connsiteX0" fmla="*/ 0 w 6157481"/>
              <a:gd name="connsiteY0" fmla="*/ 0 h 5042211"/>
              <a:gd name="connsiteX1" fmla="*/ 2491234 w 6157481"/>
              <a:gd name="connsiteY1" fmla="*/ 5022470 h 5042211"/>
              <a:gd name="connsiteX2" fmla="*/ 6157481 w 6157481"/>
              <a:gd name="connsiteY2" fmla="*/ 5042211 h 5042211"/>
              <a:gd name="connsiteX0" fmla="*/ 0 w 6157481"/>
              <a:gd name="connsiteY0" fmla="*/ 0 h 5042211"/>
              <a:gd name="connsiteX1" fmla="*/ 2491234 w 6157481"/>
              <a:gd name="connsiteY1" fmla="*/ 5022470 h 5042211"/>
              <a:gd name="connsiteX2" fmla="*/ 6157481 w 6157481"/>
              <a:gd name="connsiteY2" fmla="*/ 5042211 h 5042211"/>
              <a:gd name="connsiteX0" fmla="*/ 0 w 6157481"/>
              <a:gd name="connsiteY0" fmla="*/ 0 h 5042211"/>
              <a:gd name="connsiteX1" fmla="*/ 2491234 w 6157481"/>
              <a:gd name="connsiteY1" fmla="*/ 5022470 h 5042211"/>
              <a:gd name="connsiteX2" fmla="*/ 6157481 w 6157481"/>
              <a:gd name="connsiteY2" fmla="*/ 5042211 h 5042211"/>
              <a:gd name="connsiteX0" fmla="*/ 0 w 6157481"/>
              <a:gd name="connsiteY0" fmla="*/ 0 h 5042211"/>
              <a:gd name="connsiteX1" fmla="*/ 2491234 w 6157481"/>
              <a:gd name="connsiteY1" fmla="*/ 5022470 h 5042211"/>
              <a:gd name="connsiteX2" fmla="*/ 6157481 w 6157481"/>
              <a:gd name="connsiteY2" fmla="*/ 5042211 h 5042211"/>
              <a:gd name="connsiteX0" fmla="*/ 0 w 6157481"/>
              <a:gd name="connsiteY0" fmla="*/ 0 h 5042211"/>
              <a:gd name="connsiteX1" fmla="*/ 2491234 w 6157481"/>
              <a:gd name="connsiteY1" fmla="*/ 5022470 h 5042211"/>
              <a:gd name="connsiteX2" fmla="*/ 6157481 w 6157481"/>
              <a:gd name="connsiteY2" fmla="*/ 5042211 h 5042211"/>
              <a:gd name="connsiteX0" fmla="*/ 0 w 6157481"/>
              <a:gd name="connsiteY0" fmla="*/ 0 h 5042211"/>
              <a:gd name="connsiteX1" fmla="*/ 2473403 w 6157481"/>
              <a:gd name="connsiteY1" fmla="*/ 5016076 h 5042211"/>
              <a:gd name="connsiteX2" fmla="*/ 6157481 w 6157481"/>
              <a:gd name="connsiteY2" fmla="*/ 5042211 h 5042211"/>
              <a:gd name="connsiteX0" fmla="*/ 0 w 5453192"/>
              <a:gd name="connsiteY0" fmla="*/ 0 h 5035817"/>
              <a:gd name="connsiteX1" fmla="*/ 2473403 w 5453192"/>
              <a:gd name="connsiteY1" fmla="*/ 5016076 h 5035817"/>
              <a:gd name="connsiteX2" fmla="*/ 5453192 w 5453192"/>
              <a:gd name="connsiteY2" fmla="*/ 5035817 h 5035817"/>
              <a:gd name="connsiteX0" fmla="*/ 0 w 5453192"/>
              <a:gd name="connsiteY0" fmla="*/ 0 h 5035817"/>
              <a:gd name="connsiteX1" fmla="*/ 2447860 w 5453192"/>
              <a:gd name="connsiteY1" fmla="*/ 5016076 h 5035817"/>
              <a:gd name="connsiteX2" fmla="*/ 5453192 w 5453192"/>
              <a:gd name="connsiteY2" fmla="*/ 5035817 h 5035817"/>
              <a:gd name="connsiteX0" fmla="*/ 0 w 5453192"/>
              <a:gd name="connsiteY0" fmla="*/ 0 h 5035817"/>
              <a:gd name="connsiteX1" fmla="*/ 2447860 w 5453192"/>
              <a:gd name="connsiteY1" fmla="*/ 5016076 h 5035817"/>
              <a:gd name="connsiteX2" fmla="*/ 5453192 w 5453192"/>
              <a:gd name="connsiteY2" fmla="*/ 5035817 h 5035817"/>
              <a:gd name="connsiteX0" fmla="*/ 0 w 5453192"/>
              <a:gd name="connsiteY0" fmla="*/ 0 h 5035817"/>
              <a:gd name="connsiteX1" fmla="*/ 2447860 w 5453192"/>
              <a:gd name="connsiteY1" fmla="*/ 5016076 h 5035817"/>
              <a:gd name="connsiteX2" fmla="*/ 5453192 w 5453192"/>
              <a:gd name="connsiteY2" fmla="*/ 5035817 h 5035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53192" h="5035817">
                <a:moveTo>
                  <a:pt x="0" y="0"/>
                </a:moveTo>
                <a:cubicBezTo>
                  <a:pt x="3150690" y="849061"/>
                  <a:pt x="4013837" y="3301636"/>
                  <a:pt x="2447860" y="5016076"/>
                </a:cubicBezTo>
                <a:lnTo>
                  <a:pt x="5453192" y="5035817"/>
                </a:lnTo>
              </a:path>
            </a:pathLst>
          </a:custGeom>
          <a:noFill/>
          <a:ln w="19050">
            <a:headEnd type="none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xmlns="" id="{56890206-8580-4FC7-A158-1E69B2B51C5E}"/>
              </a:ext>
            </a:extLst>
          </p:cNvPr>
          <p:cNvSpPr/>
          <p:nvPr/>
        </p:nvSpPr>
        <p:spPr>
          <a:xfrm>
            <a:off x="-4786" y="6518503"/>
            <a:ext cx="12196786" cy="3394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15916076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D627A97D-D8E2-4240-9113-6E033FC81188}"/>
              </a:ext>
            </a:extLst>
          </p:cNvPr>
          <p:cNvSpPr/>
          <p:nvPr/>
        </p:nvSpPr>
        <p:spPr>
          <a:xfrm>
            <a:off x="1315366" y="2690891"/>
            <a:ext cx="10876633" cy="1651347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  <a:alpha val="90000"/>
                </a:schemeClr>
              </a:gs>
              <a:gs pos="42000">
                <a:schemeClr val="tx1">
                  <a:alpha val="76000"/>
                </a:schemeClr>
              </a:gs>
              <a:gs pos="75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48A2979-A456-4286-B8FC-8FF4C0C58EFD}"/>
              </a:ext>
            </a:extLst>
          </p:cNvPr>
          <p:cNvSpPr txBox="1"/>
          <p:nvPr/>
        </p:nvSpPr>
        <p:spPr>
          <a:xfrm>
            <a:off x="1764631" y="2903041"/>
            <a:ext cx="5625432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4800" dirty="0">
                <a:solidFill>
                  <a:schemeClr val="bg1"/>
                </a:solidFill>
                <a:cs typeface="Arial" pitchFamily="34" charset="0"/>
              </a:rPr>
              <a:t>Section Break</a:t>
            </a:r>
            <a:endParaRPr lang="ko-KR" altLang="en-US" sz="48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5784B83-6120-4373-9C1F-DC8EEE6D58B3}"/>
              </a:ext>
            </a:extLst>
          </p:cNvPr>
          <p:cNvSpPr txBox="1"/>
          <p:nvPr/>
        </p:nvSpPr>
        <p:spPr>
          <a:xfrm>
            <a:off x="1764540" y="3608090"/>
            <a:ext cx="5625363" cy="379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867" dirty="0">
                <a:solidFill>
                  <a:schemeClr val="bg1"/>
                </a:solidFill>
                <a:cs typeface="Arial" pitchFamily="34" charset="0"/>
              </a:rPr>
              <a:t>Insert the Sub Title of Your Presentation</a:t>
            </a:r>
            <a:endParaRPr lang="ko-KR" altLang="en-US" sz="1867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ECB2BC89-5EAD-422C-B9A0-5A89984FB49A}"/>
              </a:ext>
            </a:extLst>
          </p:cNvPr>
          <p:cNvSpPr/>
          <p:nvPr/>
        </p:nvSpPr>
        <p:spPr>
          <a:xfrm>
            <a:off x="0" y="0"/>
            <a:ext cx="45987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BB5E05F3-0377-4973-BD77-670DBAC5A268}"/>
              </a:ext>
            </a:extLst>
          </p:cNvPr>
          <p:cNvSpPr/>
          <p:nvPr/>
        </p:nvSpPr>
        <p:spPr>
          <a:xfrm>
            <a:off x="-4786" y="6518503"/>
            <a:ext cx="12196786" cy="3394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B2F8185F-A9C4-4CB8-A87E-4BC943A59610}"/>
              </a:ext>
            </a:extLst>
          </p:cNvPr>
          <p:cNvSpPr/>
          <p:nvPr/>
        </p:nvSpPr>
        <p:spPr>
          <a:xfrm>
            <a:off x="11732126" y="-1"/>
            <a:ext cx="459874" cy="209616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11005882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BBEEEE87-7D2C-4BC6-AD29-F540009F568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Infographic Style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11BC94DC-7D1F-4F58-A4E2-EFA02A3B9C6B}"/>
              </a:ext>
            </a:extLst>
          </p:cNvPr>
          <p:cNvSpPr txBox="1"/>
          <p:nvPr/>
        </p:nvSpPr>
        <p:spPr>
          <a:xfrm>
            <a:off x="4845455" y="4753692"/>
            <a:ext cx="1502451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/FACEBOOK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728FD70E-CB9E-4D2C-A8C3-42DFBE8473B5}"/>
              </a:ext>
            </a:extLst>
          </p:cNvPr>
          <p:cNvSpPr txBox="1"/>
          <p:nvPr/>
        </p:nvSpPr>
        <p:spPr>
          <a:xfrm>
            <a:off x="4845455" y="5207746"/>
            <a:ext cx="1502451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@TWITTER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8E427D9-DC9D-4EB5-9D52-8DB80E1E0F49}"/>
              </a:ext>
            </a:extLst>
          </p:cNvPr>
          <p:cNvSpPr txBox="1"/>
          <p:nvPr/>
        </p:nvSpPr>
        <p:spPr>
          <a:xfrm>
            <a:off x="7340248" y="4753692"/>
            <a:ext cx="1502451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/FACEBOOK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16EB0BEC-481D-465F-A638-77E247542232}"/>
              </a:ext>
            </a:extLst>
          </p:cNvPr>
          <p:cNvSpPr txBox="1"/>
          <p:nvPr/>
        </p:nvSpPr>
        <p:spPr>
          <a:xfrm>
            <a:off x="7340248" y="5207746"/>
            <a:ext cx="1502451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@TWITTER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E7A47194-7302-42B8-911A-A589CF5D0AFC}"/>
              </a:ext>
            </a:extLst>
          </p:cNvPr>
          <p:cNvSpPr txBox="1"/>
          <p:nvPr/>
        </p:nvSpPr>
        <p:spPr>
          <a:xfrm>
            <a:off x="9833568" y="4753692"/>
            <a:ext cx="1502451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/FACEBOOK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865BB8B4-DCB4-47D4-893E-32B1B8D005CB}"/>
              </a:ext>
            </a:extLst>
          </p:cNvPr>
          <p:cNvSpPr txBox="1"/>
          <p:nvPr/>
        </p:nvSpPr>
        <p:spPr>
          <a:xfrm>
            <a:off x="9833568" y="5207746"/>
            <a:ext cx="1502451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@TWITTER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xmlns="" id="{879096B5-B17B-49AA-99F0-5A43C32CAD46}"/>
              </a:ext>
            </a:extLst>
          </p:cNvPr>
          <p:cNvSpPr/>
          <p:nvPr/>
        </p:nvSpPr>
        <p:spPr>
          <a:xfrm>
            <a:off x="4479301" y="5190506"/>
            <a:ext cx="311477" cy="311477"/>
          </a:xfrm>
          <a:custGeom>
            <a:avLst/>
            <a:gdLst/>
            <a:ahLst/>
            <a:cxnLst/>
            <a:rect l="l" t="t" r="r" b="b"/>
            <a:pathLst>
              <a:path w="3960000" h="3960000">
                <a:moveTo>
                  <a:pt x="3160999" y="1374274"/>
                </a:moveTo>
                <a:cubicBezTo>
                  <a:pt x="3161390" y="1371268"/>
                  <a:pt x="3160138" y="1380887"/>
                  <a:pt x="3155132" y="1419362"/>
                </a:cubicBezTo>
                <a:cubicBezTo>
                  <a:pt x="3155132" y="1419362"/>
                  <a:pt x="3155131" y="1419362"/>
                  <a:pt x="3155131" y="1419362"/>
                </a:cubicBezTo>
                <a:cubicBezTo>
                  <a:pt x="3155133" y="1419346"/>
                  <a:pt x="3160347" y="1379282"/>
                  <a:pt x="3160999" y="1374274"/>
                </a:cubicBezTo>
                <a:close/>
                <a:moveTo>
                  <a:pt x="2538382" y="802616"/>
                </a:moveTo>
                <a:cubicBezTo>
                  <a:pt x="2197761" y="802616"/>
                  <a:pt x="1921633" y="1078744"/>
                  <a:pt x="1921633" y="1419365"/>
                </a:cubicBezTo>
                <a:cubicBezTo>
                  <a:pt x="1921633" y="1471638"/>
                  <a:pt x="1928136" y="1522392"/>
                  <a:pt x="1942445" y="1570340"/>
                </a:cubicBezTo>
                <a:cubicBezTo>
                  <a:pt x="1547199" y="1510736"/>
                  <a:pt x="1173928" y="1425572"/>
                  <a:pt x="752016" y="931012"/>
                </a:cubicBezTo>
                <a:cubicBezTo>
                  <a:pt x="555558" y="1323929"/>
                  <a:pt x="701457" y="1569504"/>
                  <a:pt x="934030" y="1745738"/>
                </a:cubicBezTo>
                <a:cubicBezTo>
                  <a:pt x="832912" y="1726959"/>
                  <a:pt x="757794" y="1716846"/>
                  <a:pt x="665343" y="1650397"/>
                </a:cubicBezTo>
                <a:cubicBezTo>
                  <a:pt x="692788" y="2037537"/>
                  <a:pt x="906583" y="2177657"/>
                  <a:pt x="1111709" y="2257108"/>
                </a:cubicBezTo>
                <a:cubicBezTo>
                  <a:pt x="1029370" y="2275887"/>
                  <a:pt x="986032" y="2268664"/>
                  <a:pt x="856023" y="2244108"/>
                </a:cubicBezTo>
                <a:cubicBezTo>
                  <a:pt x="968698" y="2582132"/>
                  <a:pt x="1241718" y="2664472"/>
                  <a:pt x="1402064" y="2660137"/>
                </a:cubicBezTo>
                <a:cubicBezTo>
                  <a:pt x="1212828" y="2802425"/>
                  <a:pt x="1063318" y="2869598"/>
                  <a:pt x="552668" y="2902822"/>
                </a:cubicBezTo>
                <a:cubicBezTo>
                  <a:pt x="978087" y="3213400"/>
                  <a:pt x="1650526" y="3189564"/>
                  <a:pt x="1978439" y="3093502"/>
                </a:cubicBezTo>
                <a:cubicBezTo>
                  <a:pt x="2679046" y="2850818"/>
                  <a:pt x="2894283" y="2547463"/>
                  <a:pt x="3053184" y="2031759"/>
                </a:cubicBezTo>
                <a:cubicBezTo>
                  <a:pt x="3132291" y="1592391"/>
                  <a:pt x="3116471" y="1716445"/>
                  <a:pt x="3155131" y="1419365"/>
                </a:cubicBezTo>
                <a:cubicBezTo>
                  <a:pt x="3155131" y="1419364"/>
                  <a:pt x="3155132" y="1419363"/>
                  <a:pt x="3155132" y="1419362"/>
                </a:cubicBezTo>
                <a:cubicBezTo>
                  <a:pt x="3257477" y="1315095"/>
                  <a:pt x="3372036" y="1223751"/>
                  <a:pt x="3407333" y="1117847"/>
                </a:cubicBezTo>
                <a:cubicBezTo>
                  <a:pt x="3307709" y="1140260"/>
                  <a:pt x="3221086" y="1197342"/>
                  <a:pt x="3108461" y="1185086"/>
                </a:cubicBezTo>
                <a:cubicBezTo>
                  <a:pt x="3188365" y="1141325"/>
                  <a:pt x="3284860" y="1028153"/>
                  <a:pt x="3334650" y="883134"/>
                </a:cubicBezTo>
                <a:cubicBezTo>
                  <a:pt x="3225580" y="952795"/>
                  <a:pt x="3152155" y="998691"/>
                  <a:pt x="2995677" y="1008938"/>
                </a:cubicBezTo>
                <a:cubicBezTo>
                  <a:pt x="2884471" y="881691"/>
                  <a:pt x="2720661" y="802616"/>
                  <a:pt x="2538382" y="802616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7" name="Rounded Rectangle 3">
            <a:extLst>
              <a:ext uri="{FF2B5EF4-FFF2-40B4-BE49-F238E27FC236}">
                <a16:creationId xmlns:a16="http://schemas.microsoft.com/office/drawing/2014/main" xmlns="" id="{2476332B-CF4A-4007-AF8C-19538EBC1EF4}"/>
              </a:ext>
            </a:extLst>
          </p:cNvPr>
          <p:cNvSpPr/>
          <p:nvPr/>
        </p:nvSpPr>
        <p:spPr>
          <a:xfrm>
            <a:off x="4479301" y="4736452"/>
            <a:ext cx="311477" cy="311477"/>
          </a:xfrm>
          <a:custGeom>
            <a:avLst/>
            <a:gdLst/>
            <a:ahLst/>
            <a:cxnLst/>
            <a:rect l="l" t="t" r="r" b="b"/>
            <a:pathLst>
              <a:path w="3960000" h="3960000">
                <a:moveTo>
                  <a:pt x="2841893" y="181064"/>
                </a:moveTo>
                <a:cubicBezTo>
                  <a:pt x="2485731" y="190239"/>
                  <a:pt x="2106781" y="339266"/>
                  <a:pt x="2105790" y="859562"/>
                </a:cubicBezTo>
                <a:lnTo>
                  <a:pt x="2106860" y="863292"/>
                </a:lnTo>
                <a:lnTo>
                  <a:pt x="2106860" y="1248172"/>
                </a:lnTo>
                <a:lnTo>
                  <a:pt x="1691968" y="1248172"/>
                </a:lnTo>
                <a:lnTo>
                  <a:pt x="1691968" y="1824236"/>
                </a:lnTo>
                <a:lnTo>
                  <a:pt x="2106860" y="1824236"/>
                </a:lnTo>
                <a:lnTo>
                  <a:pt x="2106860" y="3779396"/>
                </a:lnTo>
                <a:lnTo>
                  <a:pt x="2754932" y="3779396"/>
                </a:lnTo>
                <a:lnTo>
                  <a:pt x="2754932" y="1824236"/>
                </a:lnTo>
                <a:lnTo>
                  <a:pt x="3305869" y="1813665"/>
                </a:lnTo>
                <a:lnTo>
                  <a:pt x="3348152" y="1248172"/>
                </a:lnTo>
                <a:lnTo>
                  <a:pt x="2754932" y="1248172"/>
                </a:lnTo>
                <a:lnTo>
                  <a:pt x="2754932" y="907124"/>
                </a:lnTo>
                <a:cubicBezTo>
                  <a:pt x="2746287" y="682909"/>
                  <a:pt x="3148643" y="674567"/>
                  <a:pt x="3369037" y="759137"/>
                </a:cubicBezTo>
                <a:cubicBezTo>
                  <a:pt x="3391941" y="611142"/>
                  <a:pt x="3398988" y="447290"/>
                  <a:pt x="3443034" y="304580"/>
                </a:cubicBezTo>
                <a:cubicBezTo>
                  <a:pt x="3382140" y="251394"/>
                  <a:pt x="3118909" y="173928"/>
                  <a:pt x="2841893" y="181064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8" name="Rounded Rectangle 2">
            <a:extLst>
              <a:ext uri="{FF2B5EF4-FFF2-40B4-BE49-F238E27FC236}">
                <a16:creationId xmlns:a16="http://schemas.microsoft.com/office/drawing/2014/main" xmlns="" id="{66A5BA49-70DF-4799-9F15-E9169E8FF617}"/>
              </a:ext>
            </a:extLst>
          </p:cNvPr>
          <p:cNvSpPr/>
          <p:nvPr/>
        </p:nvSpPr>
        <p:spPr>
          <a:xfrm>
            <a:off x="6981309" y="5190506"/>
            <a:ext cx="311477" cy="311477"/>
          </a:xfrm>
          <a:custGeom>
            <a:avLst/>
            <a:gdLst/>
            <a:ahLst/>
            <a:cxnLst/>
            <a:rect l="l" t="t" r="r" b="b"/>
            <a:pathLst>
              <a:path w="3960000" h="3960000">
                <a:moveTo>
                  <a:pt x="3160999" y="1374274"/>
                </a:moveTo>
                <a:cubicBezTo>
                  <a:pt x="3161390" y="1371268"/>
                  <a:pt x="3160138" y="1380887"/>
                  <a:pt x="3155132" y="1419362"/>
                </a:cubicBezTo>
                <a:cubicBezTo>
                  <a:pt x="3155132" y="1419362"/>
                  <a:pt x="3155131" y="1419362"/>
                  <a:pt x="3155131" y="1419362"/>
                </a:cubicBezTo>
                <a:cubicBezTo>
                  <a:pt x="3155133" y="1419346"/>
                  <a:pt x="3160347" y="1379282"/>
                  <a:pt x="3160999" y="1374274"/>
                </a:cubicBezTo>
                <a:close/>
                <a:moveTo>
                  <a:pt x="2538382" y="802616"/>
                </a:moveTo>
                <a:cubicBezTo>
                  <a:pt x="2197761" y="802616"/>
                  <a:pt x="1921633" y="1078744"/>
                  <a:pt x="1921633" y="1419365"/>
                </a:cubicBezTo>
                <a:cubicBezTo>
                  <a:pt x="1921633" y="1471638"/>
                  <a:pt x="1928136" y="1522392"/>
                  <a:pt x="1942445" y="1570340"/>
                </a:cubicBezTo>
                <a:cubicBezTo>
                  <a:pt x="1547199" y="1510736"/>
                  <a:pt x="1173928" y="1425572"/>
                  <a:pt x="752016" y="931012"/>
                </a:cubicBezTo>
                <a:cubicBezTo>
                  <a:pt x="555558" y="1323929"/>
                  <a:pt x="701457" y="1569504"/>
                  <a:pt x="934030" y="1745738"/>
                </a:cubicBezTo>
                <a:cubicBezTo>
                  <a:pt x="832912" y="1726959"/>
                  <a:pt x="757794" y="1716846"/>
                  <a:pt x="665343" y="1650397"/>
                </a:cubicBezTo>
                <a:cubicBezTo>
                  <a:pt x="692788" y="2037537"/>
                  <a:pt x="906583" y="2177657"/>
                  <a:pt x="1111709" y="2257108"/>
                </a:cubicBezTo>
                <a:cubicBezTo>
                  <a:pt x="1029370" y="2275887"/>
                  <a:pt x="986032" y="2268664"/>
                  <a:pt x="856023" y="2244108"/>
                </a:cubicBezTo>
                <a:cubicBezTo>
                  <a:pt x="968698" y="2582132"/>
                  <a:pt x="1241718" y="2664472"/>
                  <a:pt x="1402064" y="2660137"/>
                </a:cubicBezTo>
                <a:cubicBezTo>
                  <a:pt x="1212828" y="2802425"/>
                  <a:pt x="1063318" y="2869598"/>
                  <a:pt x="552668" y="2902822"/>
                </a:cubicBezTo>
                <a:cubicBezTo>
                  <a:pt x="978087" y="3213400"/>
                  <a:pt x="1650526" y="3189564"/>
                  <a:pt x="1978439" y="3093502"/>
                </a:cubicBezTo>
                <a:cubicBezTo>
                  <a:pt x="2679046" y="2850818"/>
                  <a:pt x="2894283" y="2547463"/>
                  <a:pt x="3053184" y="2031759"/>
                </a:cubicBezTo>
                <a:cubicBezTo>
                  <a:pt x="3132291" y="1592391"/>
                  <a:pt x="3116471" y="1716445"/>
                  <a:pt x="3155131" y="1419365"/>
                </a:cubicBezTo>
                <a:cubicBezTo>
                  <a:pt x="3155131" y="1419364"/>
                  <a:pt x="3155132" y="1419363"/>
                  <a:pt x="3155132" y="1419362"/>
                </a:cubicBezTo>
                <a:cubicBezTo>
                  <a:pt x="3257477" y="1315095"/>
                  <a:pt x="3372036" y="1223751"/>
                  <a:pt x="3407333" y="1117847"/>
                </a:cubicBezTo>
                <a:cubicBezTo>
                  <a:pt x="3307709" y="1140260"/>
                  <a:pt x="3221086" y="1197342"/>
                  <a:pt x="3108461" y="1185086"/>
                </a:cubicBezTo>
                <a:cubicBezTo>
                  <a:pt x="3188365" y="1141325"/>
                  <a:pt x="3284860" y="1028153"/>
                  <a:pt x="3334650" y="883134"/>
                </a:cubicBezTo>
                <a:cubicBezTo>
                  <a:pt x="3225580" y="952795"/>
                  <a:pt x="3152155" y="998691"/>
                  <a:pt x="2995677" y="1008938"/>
                </a:cubicBezTo>
                <a:cubicBezTo>
                  <a:pt x="2884471" y="881691"/>
                  <a:pt x="2720661" y="802616"/>
                  <a:pt x="2538382" y="802616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9" name="Rounded Rectangle 3">
            <a:extLst>
              <a:ext uri="{FF2B5EF4-FFF2-40B4-BE49-F238E27FC236}">
                <a16:creationId xmlns:a16="http://schemas.microsoft.com/office/drawing/2014/main" xmlns="" id="{661E6146-8373-4552-99AA-81E0FF2998FE}"/>
              </a:ext>
            </a:extLst>
          </p:cNvPr>
          <p:cNvSpPr/>
          <p:nvPr/>
        </p:nvSpPr>
        <p:spPr>
          <a:xfrm>
            <a:off x="6981309" y="4736452"/>
            <a:ext cx="311477" cy="311477"/>
          </a:xfrm>
          <a:custGeom>
            <a:avLst/>
            <a:gdLst/>
            <a:ahLst/>
            <a:cxnLst/>
            <a:rect l="l" t="t" r="r" b="b"/>
            <a:pathLst>
              <a:path w="3960000" h="3960000">
                <a:moveTo>
                  <a:pt x="2841893" y="181064"/>
                </a:moveTo>
                <a:cubicBezTo>
                  <a:pt x="2485731" y="190239"/>
                  <a:pt x="2106781" y="339266"/>
                  <a:pt x="2105790" y="859562"/>
                </a:cubicBezTo>
                <a:lnTo>
                  <a:pt x="2106860" y="863292"/>
                </a:lnTo>
                <a:lnTo>
                  <a:pt x="2106860" y="1248172"/>
                </a:lnTo>
                <a:lnTo>
                  <a:pt x="1691968" y="1248172"/>
                </a:lnTo>
                <a:lnTo>
                  <a:pt x="1691968" y="1824236"/>
                </a:lnTo>
                <a:lnTo>
                  <a:pt x="2106860" y="1824236"/>
                </a:lnTo>
                <a:lnTo>
                  <a:pt x="2106860" y="3779396"/>
                </a:lnTo>
                <a:lnTo>
                  <a:pt x="2754932" y="3779396"/>
                </a:lnTo>
                <a:lnTo>
                  <a:pt x="2754932" y="1824236"/>
                </a:lnTo>
                <a:lnTo>
                  <a:pt x="3305869" y="1813665"/>
                </a:lnTo>
                <a:lnTo>
                  <a:pt x="3348152" y="1248172"/>
                </a:lnTo>
                <a:lnTo>
                  <a:pt x="2754932" y="1248172"/>
                </a:lnTo>
                <a:lnTo>
                  <a:pt x="2754932" y="907124"/>
                </a:lnTo>
                <a:cubicBezTo>
                  <a:pt x="2746287" y="682909"/>
                  <a:pt x="3148643" y="674567"/>
                  <a:pt x="3369037" y="759137"/>
                </a:cubicBezTo>
                <a:cubicBezTo>
                  <a:pt x="3391941" y="611142"/>
                  <a:pt x="3398988" y="447290"/>
                  <a:pt x="3443034" y="304580"/>
                </a:cubicBezTo>
                <a:cubicBezTo>
                  <a:pt x="3382140" y="251394"/>
                  <a:pt x="3118909" y="173928"/>
                  <a:pt x="2841893" y="181064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20" name="Rounded Rectangle 2">
            <a:extLst>
              <a:ext uri="{FF2B5EF4-FFF2-40B4-BE49-F238E27FC236}">
                <a16:creationId xmlns:a16="http://schemas.microsoft.com/office/drawing/2014/main" xmlns="" id="{154CE8E8-4911-48CA-B0E1-CEFB98887B6A}"/>
              </a:ext>
            </a:extLst>
          </p:cNvPr>
          <p:cNvSpPr/>
          <p:nvPr/>
        </p:nvSpPr>
        <p:spPr>
          <a:xfrm>
            <a:off x="9463950" y="5190506"/>
            <a:ext cx="311477" cy="311477"/>
          </a:xfrm>
          <a:custGeom>
            <a:avLst/>
            <a:gdLst/>
            <a:ahLst/>
            <a:cxnLst/>
            <a:rect l="l" t="t" r="r" b="b"/>
            <a:pathLst>
              <a:path w="3960000" h="3960000">
                <a:moveTo>
                  <a:pt x="3160999" y="1374274"/>
                </a:moveTo>
                <a:cubicBezTo>
                  <a:pt x="3161390" y="1371268"/>
                  <a:pt x="3160138" y="1380887"/>
                  <a:pt x="3155132" y="1419362"/>
                </a:cubicBezTo>
                <a:cubicBezTo>
                  <a:pt x="3155132" y="1419362"/>
                  <a:pt x="3155131" y="1419362"/>
                  <a:pt x="3155131" y="1419362"/>
                </a:cubicBezTo>
                <a:cubicBezTo>
                  <a:pt x="3155133" y="1419346"/>
                  <a:pt x="3160347" y="1379282"/>
                  <a:pt x="3160999" y="1374274"/>
                </a:cubicBezTo>
                <a:close/>
                <a:moveTo>
                  <a:pt x="2538382" y="802616"/>
                </a:moveTo>
                <a:cubicBezTo>
                  <a:pt x="2197761" y="802616"/>
                  <a:pt x="1921633" y="1078744"/>
                  <a:pt x="1921633" y="1419365"/>
                </a:cubicBezTo>
                <a:cubicBezTo>
                  <a:pt x="1921633" y="1471638"/>
                  <a:pt x="1928136" y="1522392"/>
                  <a:pt x="1942445" y="1570340"/>
                </a:cubicBezTo>
                <a:cubicBezTo>
                  <a:pt x="1547199" y="1510736"/>
                  <a:pt x="1173928" y="1425572"/>
                  <a:pt x="752016" y="931012"/>
                </a:cubicBezTo>
                <a:cubicBezTo>
                  <a:pt x="555558" y="1323929"/>
                  <a:pt x="701457" y="1569504"/>
                  <a:pt x="934030" y="1745738"/>
                </a:cubicBezTo>
                <a:cubicBezTo>
                  <a:pt x="832912" y="1726959"/>
                  <a:pt x="757794" y="1716846"/>
                  <a:pt x="665343" y="1650397"/>
                </a:cubicBezTo>
                <a:cubicBezTo>
                  <a:pt x="692788" y="2037537"/>
                  <a:pt x="906583" y="2177657"/>
                  <a:pt x="1111709" y="2257108"/>
                </a:cubicBezTo>
                <a:cubicBezTo>
                  <a:pt x="1029370" y="2275887"/>
                  <a:pt x="986032" y="2268664"/>
                  <a:pt x="856023" y="2244108"/>
                </a:cubicBezTo>
                <a:cubicBezTo>
                  <a:pt x="968698" y="2582132"/>
                  <a:pt x="1241718" y="2664472"/>
                  <a:pt x="1402064" y="2660137"/>
                </a:cubicBezTo>
                <a:cubicBezTo>
                  <a:pt x="1212828" y="2802425"/>
                  <a:pt x="1063318" y="2869598"/>
                  <a:pt x="552668" y="2902822"/>
                </a:cubicBezTo>
                <a:cubicBezTo>
                  <a:pt x="978087" y="3213400"/>
                  <a:pt x="1650526" y="3189564"/>
                  <a:pt x="1978439" y="3093502"/>
                </a:cubicBezTo>
                <a:cubicBezTo>
                  <a:pt x="2679046" y="2850818"/>
                  <a:pt x="2894283" y="2547463"/>
                  <a:pt x="3053184" y="2031759"/>
                </a:cubicBezTo>
                <a:cubicBezTo>
                  <a:pt x="3132291" y="1592391"/>
                  <a:pt x="3116471" y="1716445"/>
                  <a:pt x="3155131" y="1419365"/>
                </a:cubicBezTo>
                <a:cubicBezTo>
                  <a:pt x="3155131" y="1419364"/>
                  <a:pt x="3155132" y="1419363"/>
                  <a:pt x="3155132" y="1419362"/>
                </a:cubicBezTo>
                <a:cubicBezTo>
                  <a:pt x="3257477" y="1315095"/>
                  <a:pt x="3372036" y="1223751"/>
                  <a:pt x="3407333" y="1117847"/>
                </a:cubicBezTo>
                <a:cubicBezTo>
                  <a:pt x="3307709" y="1140260"/>
                  <a:pt x="3221086" y="1197342"/>
                  <a:pt x="3108461" y="1185086"/>
                </a:cubicBezTo>
                <a:cubicBezTo>
                  <a:pt x="3188365" y="1141325"/>
                  <a:pt x="3284860" y="1028153"/>
                  <a:pt x="3334650" y="883134"/>
                </a:cubicBezTo>
                <a:cubicBezTo>
                  <a:pt x="3225580" y="952795"/>
                  <a:pt x="3152155" y="998691"/>
                  <a:pt x="2995677" y="1008938"/>
                </a:cubicBezTo>
                <a:cubicBezTo>
                  <a:pt x="2884471" y="881691"/>
                  <a:pt x="2720661" y="802616"/>
                  <a:pt x="2538382" y="802616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21" name="Rounded Rectangle 3">
            <a:extLst>
              <a:ext uri="{FF2B5EF4-FFF2-40B4-BE49-F238E27FC236}">
                <a16:creationId xmlns:a16="http://schemas.microsoft.com/office/drawing/2014/main" xmlns="" id="{67E08835-7B6F-44EB-B81E-297092BC5D90}"/>
              </a:ext>
            </a:extLst>
          </p:cNvPr>
          <p:cNvSpPr/>
          <p:nvPr/>
        </p:nvSpPr>
        <p:spPr>
          <a:xfrm>
            <a:off x="9463950" y="4736452"/>
            <a:ext cx="311477" cy="311477"/>
          </a:xfrm>
          <a:custGeom>
            <a:avLst/>
            <a:gdLst/>
            <a:ahLst/>
            <a:cxnLst/>
            <a:rect l="l" t="t" r="r" b="b"/>
            <a:pathLst>
              <a:path w="3960000" h="3960000">
                <a:moveTo>
                  <a:pt x="2841893" y="181064"/>
                </a:moveTo>
                <a:cubicBezTo>
                  <a:pt x="2485731" y="190239"/>
                  <a:pt x="2106781" y="339266"/>
                  <a:pt x="2105790" y="859562"/>
                </a:cubicBezTo>
                <a:lnTo>
                  <a:pt x="2106860" y="863292"/>
                </a:lnTo>
                <a:lnTo>
                  <a:pt x="2106860" y="1248172"/>
                </a:lnTo>
                <a:lnTo>
                  <a:pt x="1691968" y="1248172"/>
                </a:lnTo>
                <a:lnTo>
                  <a:pt x="1691968" y="1824236"/>
                </a:lnTo>
                <a:lnTo>
                  <a:pt x="2106860" y="1824236"/>
                </a:lnTo>
                <a:lnTo>
                  <a:pt x="2106860" y="3779396"/>
                </a:lnTo>
                <a:lnTo>
                  <a:pt x="2754932" y="3779396"/>
                </a:lnTo>
                <a:lnTo>
                  <a:pt x="2754932" y="1824236"/>
                </a:lnTo>
                <a:lnTo>
                  <a:pt x="3305869" y="1813665"/>
                </a:lnTo>
                <a:lnTo>
                  <a:pt x="3348152" y="1248172"/>
                </a:lnTo>
                <a:lnTo>
                  <a:pt x="2754932" y="1248172"/>
                </a:lnTo>
                <a:lnTo>
                  <a:pt x="2754932" y="907124"/>
                </a:lnTo>
                <a:cubicBezTo>
                  <a:pt x="2746287" y="682909"/>
                  <a:pt x="3148643" y="674567"/>
                  <a:pt x="3369037" y="759137"/>
                </a:cubicBezTo>
                <a:cubicBezTo>
                  <a:pt x="3391941" y="611142"/>
                  <a:pt x="3398988" y="447290"/>
                  <a:pt x="3443034" y="304580"/>
                </a:cubicBezTo>
                <a:cubicBezTo>
                  <a:pt x="3382140" y="251394"/>
                  <a:pt x="3118909" y="173928"/>
                  <a:pt x="2841893" y="181064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xmlns="" id="{B3999627-7BD8-4AA0-91B7-16FB67477F7C}"/>
              </a:ext>
            </a:extLst>
          </p:cNvPr>
          <p:cNvSpPr txBox="1">
            <a:spLocks/>
          </p:cNvSpPr>
          <p:nvPr/>
        </p:nvSpPr>
        <p:spPr>
          <a:xfrm>
            <a:off x="766477" y="2036123"/>
            <a:ext cx="2880320" cy="1584177"/>
          </a:xfrm>
          <a:prstGeom prst="rect">
            <a:avLst/>
          </a:prstGeom>
          <a:noFill/>
        </p:spPr>
        <p:txBody>
          <a:bodyPr anchor="t"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4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OUR</a:t>
            </a:r>
          </a:p>
          <a:p>
            <a:r>
              <a:rPr lang="en-US" altLang="ko-KR" dirty="0"/>
              <a:t>TEAM</a:t>
            </a:r>
            <a:endParaRPr lang="ko-KR" altLang="en-US" dirty="0"/>
          </a:p>
        </p:txBody>
      </p:sp>
      <p:sp>
        <p:nvSpPr>
          <p:cNvPr id="23" name="Content Placeholder 1">
            <a:extLst>
              <a:ext uri="{FF2B5EF4-FFF2-40B4-BE49-F238E27FC236}">
                <a16:creationId xmlns:a16="http://schemas.microsoft.com/office/drawing/2014/main" xmlns="" id="{6254BAC5-8EB6-4C43-8214-23E725E45B33}"/>
              </a:ext>
            </a:extLst>
          </p:cNvPr>
          <p:cNvSpPr txBox="1">
            <a:spLocks/>
          </p:cNvSpPr>
          <p:nvPr/>
        </p:nvSpPr>
        <p:spPr>
          <a:xfrm>
            <a:off x="4503907" y="3662021"/>
            <a:ext cx="1780183" cy="648072"/>
          </a:xfrm>
          <a:prstGeom prst="rect">
            <a:avLst/>
          </a:prstGeom>
          <a:noFill/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altLang="ko-KR" dirty="0"/>
              <a:t>MEMBER</a:t>
            </a:r>
          </a:p>
          <a:p>
            <a:pPr>
              <a:spcBef>
                <a:spcPts val="0"/>
              </a:spcBef>
            </a:pPr>
            <a:r>
              <a:rPr lang="en-US" altLang="ko-KR" dirty="0"/>
              <a:t>NAME</a:t>
            </a:r>
          </a:p>
        </p:txBody>
      </p:sp>
      <p:sp>
        <p:nvSpPr>
          <p:cNvPr id="24" name="Content Placeholder 4">
            <a:extLst>
              <a:ext uri="{FF2B5EF4-FFF2-40B4-BE49-F238E27FC236}">
                <a16:creationId xmlns:a16="http://schemas.microsoft.com/office/drawing/2014/main" xmlns="" id="{89133BCF-ED6D-4008-9679-773B7D53BFD9}"/>
              </a:ext>
            </a:extLst>
          </p:cNvPr>
          <p:cNvSpPr txBox="1">
            <a:spLocks/>
          </p:cNvSpPr>
          <p:nvPr/>
        </p:nvSpPr>
        <p:spPr>
          <a:xfrm>
            <a:off x="4503907" y="4310093"/>
            <a:ext cx="1780183" cy="280794"/>
          </a:xfrm>
          <a:prstGeom prst="rect">
            <a:avLst/>
          </a:prstGeom>
          <a:noFill/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DIRECTOR</a:t>
            </a:r>
            <a:endParaRPr lang="ko-KR" altLang="en-US" dirty="0"/>
          </a:p>
        </p:txBody>
      </p:sp>
      <p:sp>
        <p:nvSpPr>
          <p:cNvPr id="25" name="Content Placeholder 5">
            <a:extLst>
              <a:ext uri="{FF2B5EF4-FFF2-40B4-BE49-F238E27FC236}">
                <a16:creationId xmlns:a16="http://schemas.microsoft.com/office/drawing/2014/main" xmlns="" id="{A6BB5EC5-9782-4BBC-96C5-D9E72F0118F8}"/>
              </a:ext>
            </a:extLst>
          </p:cNvPr>
          <p:cNvSpPr txBox="1">
            <a:spLocks/>
          </p:cNvSpPr>
          <p:nvPr/>
        </p:nvSpPr>
        <p:spPr>
          <a:xfrm>
            <a:off x="7003007" y="3671546"/>
            <a:ext cx="1780183" cy="648072"/>
          </a:xfrm>
          <a:prstGeom prst="rect">
            <a:avLst/>
          </a:prstGeom>
          <a:noFill/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altLang="ko-KR"/>
              <a:t>MEMBER</a:t>
            </a:r>
          </a:p>
          <a:p>
            <a:pPr>
              <a:spcBef>
                <a:spcPts val="0"/>
              </a:spcBef>
            </a:pPr>
            <a:r>
              <a:rPr lang="en-US" altLang="ko-KR"/>
              <a:t>NAME</a:t>
            </a:r>
            <a:endParaRPr lang="ko-KR" altLang="en-US" dirty="0"/>
          </a:p>
        </p:txBody>
      </p:sp>
      <p:sp>
        <p:nvSpPr>
          <p:cNvPr id="26" name="Content Placeholder 11">
            <a:extLst>
              <a:ext uri="{FF2B5EF4-FFF2-40B4-BE49-F238E27FC236}">
                <a16:creationId xmlns:a16="http://schemas.microsoft.com/office/drawing/2014/main" xmlns="" id="{4C7053DC-C4A2-45B0-8A79-B9AB5409BA3C}"/>
              </a:ext>
            </a:extLst>
          </p:cNvPr>
          <p:cNvSpPr txBox="1">
            <a:spLocks/>
          </p:cNvSpPr>
          <p:nvPr/>
        </p:nvSpPr>
        <p:spPr>
          <a:xfrm>
            <a:off x="9502107" y="3681071"/>
            <a:ext cx="1780183" cy="648072"/>
          </a:xfrm>
          <a:prstGeom prst="rect">
            <a:avLst/>
          </a:prstGeom>
          <a:noFill/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altLang="ko-KR" dirty="0"/>
              <a:t>MEMBER</a:t>
            </a:r>
          </a:p>
          <a:p>
            <a:pPr>
              <a:spcBef>
                <a:spcPts val="0"/>
              </a:spcBef>
            </a:pPr>
            <a:r>
              <a:rPr lang="en-US" altLang="ko-KR" dirty="0"/>
              <a:t>NAME</a:t>
            </a:r>
            <a:endParaRPr lang="ko-KR" altLang="en-US" dirty="0"/>
          </a:p>
        </p:txBody>
      </p:sp>
      <p:sp>
        <p:nvSpPr>
          <p:cNvPr id="27" name="Content Placeholder 4">
            <a:extLst>
              <a:ext uri="{FF2B5EF4-FFF2-40B4-BE49-F238E27FC236}">
                <a16:creationId xmlns:a16="http://schemas.microsoft.com/office/drawing/2014/main" xmlns="" id="{959D513D-303D-48C7-8D1C-1E75FBC1FFE0}"/>
              </a:ext>
            </a:extLst>
          </p:cNvPr>
          <p:cNvSpPr txBox="1">
            <a:spLocks/>
          </p:cNvSpPr>
          <p:nvPr/>
        </p:nvSpPr>
        <p:spPr>
          <a:xfrm>
            <a:off x="7003007" y="4310093"/>
            <a:ext cx="1780183" cy="280794"/>
          </a:xfrm>
          <a:prstGeom prst="rect">
            <a:avLst/>
          </a:prstGeom>
          <a:noFill/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DESIGNER</a:t>
            </a:r>
            <a:endParaRPr lang="ko-KR" altLang="en-US" dirty="0"/>
          </a:p>
        </p:txBody>
      </p:sp>
      <p:sp>
        <p:nvSpPr>
          <p:cNvPr id="28" name="Content Placeholder 4">
            <a:extLst>
              <a:ext uri="{FF2B5EF4-FFF2-40B4-BE49-F238E27FC236}">
                <a16:creationId xmlns:a16="http://schemas.microsoft.com/office/drawing/2014/main" xmlns="" id="{4FCC73D2-E4B7-46AE-AC7E-B781A4E3A3A0}"/>
              </a:ext>
            </a:extLst>
          </p:cNvPr>
          <p:cNvSpPr txBox="1">
            <a:spLocks/>
          </p:cNvSpPr>
          <p:nvPr/>
        </p:nvSpPr>
        <p:spPr>
          <a:xfrm>
            <a:off x="9502107" y="4310093"/>
            <a:ext cx="1780183" cy="280794"/>
          </a:xfrm>
          <a:prstGeom prst="rect">
            <a:avLst/>
          </a:prstGeom>
          <a:noFill/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PROGRAMMER</a:t>
            </a:r>
            <a:endParaRPr lang="ko-KR" alt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7AE8E937-70AF-49AB-B348-55666BA0FA40}"/>
              </a:ext>
            </a:extLst>
          </p:cNvPr>
          <p:cNvSpPr txBox="1"/>
          <p:nvPr/>
        </p:nvSpPr>
        <p:spPr>
          <a:xfrm>
            <a:off x="4465859" y="5611479"/>
            <a:ext cx="1871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C89AD9CB-F34F-4EE6-8642-16134FF6D42D}"/>
              </a:ext>
            </a:extLst>
          </p:cNvPr>
          <p:cNvSpPr txBox="1"/>
          <p:nvPr/>
        </p:nvSpPr>
        <p:spPr>
          <a:xfrm>
            <a:off x="6964959" y="5611478"/>
            <a:ext cx="1871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1B944987-77A4-4BCC-873E-0C63D6AEEA88}"/>
              </a:ext>
            </a:extLst>
          </p:cNvPr>
          <p:cNvSpPr txBox="1"/>
          <p:nvPr/>
        </p:nvSpPr>
        <p:spPr>
          <a:xfrm>
            <a:off x="9464059" y="5611477"/>
            <a:ext cx="1871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2" name="직사각형 2">
            <a:extLst>
              <a:ext uri="{FF2B5EF4-FFF2-40B4-BE49-F238E27FC236}">
                <a16:creationId xmlns:a16="http://schemas.microsoft.com/office/drawing/2014/main" xmlns="" id="{15AFE442-CB7F-4A7B-9BD7-DC20D6952A95}"/>
              </a:ext>
            </a:extLst>
          </p:cNvPr>
          <p:cNvSpPr/>
          <p:nvPr/>
        </p:nvSpPr>
        <p:spPr>
          <a:xfrm>
            <a:off x="766477" y="4147641"/>
            <a:ext cx="293867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Get a modern PowerPoint  Presentation that is beautifully designed. hope and I believe that this Template will your Time, Money and Reputation.</a:t>
            </a:r>
          </a:p>
          <a:p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Get a modern PowerPoint  Presentation that is beautifully designed.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4D35648D-0675-42DB-BF43-8F569467A90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CA1766FC-3510-404B-85AC-ECC4351E0C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79B05CF7-6E3C-4361-B5BF-EFF64B98586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</p:spTree>
    <p:extLst>
      <p:ext uri="{BB962C8B-B14F-4D97-AF65-F5344CB8AC3E}">
        <p14:creationId xmlns:p14="http://schemas.microsoft.com/office/powerpoint/2010/main" xmlns="" val="33548064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Infographic Style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AC838DDB-5448-4447-9F88-955973B555D3}"/>
              </a:ext>
            </a:extLst>
          </p:cNvPr>
          <p:cNvCxnSpPr>
            <a:cxnSpLocks/>
            <a:stCxn id="4" idx="0"/>
          </p:cNvCxnSpPr>
          <p:nvPr/>
        </p:nvCxnSpPr>
        <p:spPr>
          <a:xfrm>
            <a:off x="2425677" y="2007644"/>
            <a:ext cx="0" cy="4850357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Oval 3">
            <a:extLst>
              <a:ext uri="{FF2B5EF4-FFF2-40B4-BE49-F238E27FC236}">
                <a16:creationId xmlns:a16="http://schemas.microsoft.com/office/drawing/2014/main" xmlns="" id="{9EAFCB6E-37F7-43D3-9DBC-FF9D924C3C42}"/>
              </a:ext>
            </a:extLst>
          </p:cNvPr>
          <p:cNvSpPr/>
          <p:nvPr/>
        </p:nvSpPr>
        <p:spPr>
          <a:xfrm>
            <a:off x="2317665" y="2007643"/>
            <a:ext cx="216024" cy="21602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31EA0C01-32B3-4431-88A6-730A590E01DA}"/>
              </a:ext>
            </a:extLst>
          </p:cNvPr>
          <p:cNvGrpSpPr/>
          <p:nvPr/>
        </p:nvGrpSpPr>
        <p:grpSpPr>
          <a:xfrm>
            <a:off x="3336147" y="2007644"/>
            <a:ext cx="4560169" cy="1136607"/>
            <a:chOff x="3059832" y="2116291"/>
            <a:chExt cx="2880320" cy="1136607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29CC2115-AC12-4C60-B4A5-222841FE27DF}"/>
                </a:ext>
              </a:extLst>
            </p:cNvPr>
            <p:cNvSpPr txBox="1"/>
            <p:nvPr/>
          </p:nvSpPr>
          <p:spPr>
            <a:xfrm>
              <a:off x="3059832" y="2421901"/>
              <a:ext cx="288032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 and Money. 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EDD9265C-1EF6-439C-A4C4-58D04CF125A7}"/>
                </a:ext>
              </a:extLst>
            </p:cNvPr>
            <p:cNvSpPr txBox="1"/>
            <p:nvPr/>
          </p:nvSpPr>
          <p:spPr>
            <a:xfrm>
              <a:off x="3059832" y="2116291"/>
              <a:ext cx="28803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 Here 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1B1555B-E42A-49A0-A4E9-1DA940BA5CC5}"/>
              </a:ext>
            </a:extLst>
          </p:cNvPr>
          <p:cNvSpPr txBox="1"/>
          <p:nvPr/>
        </p:nvSpPr>
        <p:spPr>
          <a:xfrm>
            <a:off x="664827" y="1811090"/>
            <a:ext cx="1498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3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2013</a:t>
            </a:r>
            <a:endParaRPr lang="ko-KR" altLang="en-US" sz="3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xmlns="" id="{34BBC8FC-FBFF-49EC-8ED1-F878E295363A}"/>
              </a:ext>
            </a:extLst>
          </p:cNvPr>
          <p:cNvSpPr/>
          <p:nvPr/>
        </p:nvSpPr>
        <p:spPr>
          <a:xfrm>
            <a:off x="2317665" y="3597764"/>
            <a:ext cx="216024" cy="21602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47CEEEAE-FD5F-48BC-B705-E0F8B8B56198}"/>
              </a:ext>
            </a:extLst>
          </p:cNvPr>
          <p:cNvGrpSpPr/>
          <p:nvPr/>
        </p:nvGrpSpPr>
        <p:grpSpPr>
          <a:xfrm>
            <a:off x="3336147" y="3597765"/>
            <a:ext cx="4560169" cy="1136607"/>
            <a:chOff x="3059832" y="2116291"/>
            <a:chExt cx="2880320" cy="113660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E9DB7CC2-BE12-4CE1-8C0C-D61D70A1E58F}"/>
                </a:ext>
              </a:extLst>
            </p:cNvPr>
            <p:cNvSpPr txBox="1"/>
            <p:nvPr/>
          </p:nvSpPr>
          <p:spPr>
            <a:xfrm>
              <a:off x="3059832" y="2421901"/>
              <a:ext cx="288032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 and Money. 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D3C00DAB-3948-4549-A432-4DA72A06FE62}"/>
                </a:ext>
              </a:extLst>
            </p:cNvPr>
            <p:cNvSpPr txBox="1"/>
            <p:nvPr/>
          </p:nvSpPr>
          <p:spPr>
            <a:xfrm>
              <a:off x="3059832" y="2116291"/>
              <a:ext cx="28803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 Here 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239A52C-6BF6-4990-B4C4-F4A8B7692340}"/>
              </a:ext>
            </a:extLst>
          </p:cNvPr>
          <p:cNvSpPr txBox="1"/>
          <p:nvPr/>
        </p:nvSpPr>
        <p:spPr>
          <a:xfrm>
            <a:off x="664827" y="3401212"/>
            <a:ext cx="1498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3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2014</a:t>
            </a:r>
            <a:endParaRPr lang="ko-KR" altLang="en-US" sz="3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xmlns="" id="{82F549EC-EAE1-4046-9779-67320E25248C}"/>
              </a:ext>
            </a:extLst>
          </p:cNvPr>
          <p:cNvSpPr/>
          <p:nvPr/>
        </p:nvSpPr>
        <p:spPr>
          <a:xfrm>
            <a:off x="2317665" y="5187884"/>
            <a:ext cx="216024" cy="21602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216592AF-2D9D-4E25-BD80-C96CA35977F6}"/>
              </a:ext>
            </a:extLst>
          </p:cNvPr>
          <p:cNvGrpSpPr/>
          <p:nvPr/>
        </p:nvGrpSpPr>
        <p:grpSpPr>
          <a:xfrm>
            <a:off x="3336147" y="5187885"/>
            <a:ext cx="4560169" cy="1136607"/>
            <a:chOff x="3059832" y="2116291"/>
            <a:chExt cx="2880320" cy="113660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53766738-1AC7-4A84-8444-6FF99FAF47C1}"/>
                </a:ext>
              </a:extLst>
            </p:cNvPr>
            <p:cNvSpPr txBox="1"/>
            <p:nvPr/>
          </p:nvSpPr>
          <p:spPr>
            <a:xfrm>
              <a:off x="3059832" y="2421901"/>
              <a:ext cx="288032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 and Money. 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AE2BAE8C-FF44-4463-A431-864B63EFCF91}"/>
                </a:ext>
              </a:extLst>
            </p:cNvPr>
            <p:cNvSpPr txBox="1"/>
            <p:nvPr/>
          </p:nvSpPr>
          <p:spPr>
            <a:xfrm>
              <a:off x="3059832" y="2116291"/>
              <a:ext cx="28803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 Here 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F85833D8-7C9E-4305-9616-271E003744F7}"/>
              </a:ext>
            </a:extLst>
          </p:cNvPr>
          <p:cNvSpPr txBox="1"/>
          <p:nvPr/>
        </p:nvSpPr>
        <p:spPr>
          <a:xfrm>
            <a:off x="664827" y="4991332"/>
            <a:ext cx="1498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3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2015</a:t>
            </a:r>
            <a:endParaRPr lang="ko-KR" altLang="en-US" sz="3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EF2D160E-8306-43E0-91AB-B85F91AC30A7}"/>
              </a:ext>
            </a:extLst>
          </p:cNvPr>
          <p:cNvSpPr/>
          <p:nvPr/>
        </p:nvSpPr>
        <p:spPr>
          <a:xfrm>
            <a:off x="8417608" y="1700808"/>
            <a:ext cx="3774393" cy="51571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xmlns="" id="{EEFDE218-6398-41B4-BD1C-FBCC1E6D117D}"/>
              </a:ext>
            </a:extLst>
          </p:cNvPr>
          <p:cNvGrpSpPr/>
          <p:nvPr/>
        </p:nvGrpSpPr>
        <p:grpSpPr>
          <a:xfrm>
            <a:off x="8935220" y="2007645"/>
            <a:ext cx="2678051" cy="951941"/>
            <a:chOff x="3059832" y="2116291"/>
            <a:chExt cx="2016224" cy="951941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3D0A5314-7313-46F4-8354-7295586D63FC}"/>
                </a:ext>
              </a:extLst>
            </p:cNvPr>
            <p:cNvSpPr txBox="1"/>
            <p:nvPr/>
          </p:nvSpPr>
          <p:spPr>
            <a:xfrm>
              <a:off x="3059832" y="2421901"/>
              <a:ext cx="20162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0460D8E3-846F-4D51-8EA6-9D8BC841A832}"/>
                </a:ext>
              </a:extLst>
            </p:cNvPr>
            <p:cNvSpPr txBox="1"/>
            <p:nvPr/>
          </p:nvSpPr>
          <p:spPr>
            <a:xfrm>
              <a:off x="3059832" y="2116291"/>
              <a:ext cx="20162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olidFill>
                    <a:schemeClr val="bg1"/>
                  </a:solidFill>
                  <a:cs typeface="Arial" pitchFamily="34" charset="0"/>
                </a:rPr>
                <a:t>Contents  Here </a:t>
              </a:r>
              <a:endParaRPr lang="ko-KR" altLang="en-US" sz="14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xmlns="" id="{5A52A487-5292-43FE-A92C-F468673B3996}"/>
              </a:ext>
            </a:extLst>
          </p:cNvPr>
          <p:cNvGrpSpPr/>
          <p:nvPr/>
        </p:nvGrpSpPr>
        <p:grpSpPr>
          <a:xfrm>
            <a:off x="8935220" y="3597766"/>
            <a:ext cx="2678051" cy="951941"/>
            <a:chOff x="3059832" y="2116291"/>
            <a:chExt cx="2016224" cy="951941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xmlns="" id="{19031817-8534-4AE5-86AF-9BFB209338B4}"/>
                </a:ext>
              </a:extLst>
            </p:cNvPr>
            <p:cNvSpPr txBox="1"/>
            <p:nvPr/>
          </p:nvSpPr>
          <p:spPr>
            <a:xfrm>
              <a:off x="3059832" y="2421901"/>
              <a:ext cx="20162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xmlns="" id="{F3C5CE9C-AB76-400D-804F-6E1C68D8E0EE}"/>
                </a:ext>
              </a:extLst>
            </p:cNvPr>
            <p:cNvSpPr txBox="1"/>
            <p:nvPr/>
          </p:nvSpPr>
          <p:spPr>
            <a:xfrm>
              <a:off x="3059832" y="2116291"/>
              <a:ext cx="20162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olidFill>
                    <a:schemeClr val="bg1"/>
                  </a:solidFill>
                  <a:cs typeface="Arial" pitchFamily="34" charset="0"/>
                </a:rPr>
                <a:t>Contents  Here </a:t>
              </a:r>
              <a:endParaRPr lang="ko-KR" altLang="en-US" sz="14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xmlns="" id="{29CAC6CB-E25A-469E-B21F-56A4ED9D29CA}"/>
              </a:ext>
            </a:extLst>
          </p:cNvPr>
          <p:cNvGrpSpPr/>
          <p:nvPr/>
        </p:nvGrpSpPr>
        <p:grpSpPr>
          <a:xfrm>
            <a:off x="8935220" y="5187886"/>
            <a:ext cx="2678051" cy="951941"/>
            <a:chOff x="3059832" y="2116291"/>
            <a:chExt cx="2016224" cy="951941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7BB8A2C0-B1F8-4E74-A55F-BC918E35E085}"/>
                </a:ext>
              </a:extLst>
            </p:cNvPr>
            <p:cNvSpPr txBox="1"/>
            <p:nvPr/>
          </p:nvSpPr>
          <p:spPr>
            <a:xfrm>
              <a:off x="3059832" y="2421901"/>
              <a:ext cx="20162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xmlns="" id="{F3E7629D-376F-4595-A00A-3B0D92FD432C}"/>
                </a:ext>
              </a:extLst>
            </p:cNvPr>
            <p:cNvSpPr txBox="1"/>
            <p:nvPr/>
          </p:nvSpPr>
          <p:spPr>
            <a:xfrm>
              <a:off x="3059832" y="2116291"/>
              <a:ext cx="20162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olidFill>
                    <a:schemeClr val="bg1"/>
                  </a:solidFill>
                  <a:cs typeface="Arial" pitchFamily="34" charset="0"/>
                </a:rPr>
                <a:t>Contents  Here </a:t>
              </a:r>
              <a:endParaRPr lang="ko-KR" altLang="en-US" sz="14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30" name="L-Shape 29">
            <a:extLst>
              <a:ext uri="{FF2B5EF4-FFF2-40B4-BE49-F238E27FC236}">
                <a16:creationId xmlns:a16="http://schemas.microsoft.com/office/drawing/2014/main" xmlns="" id="{F6F12C38-2CB4-4543-A9EE-F824F6D7E6D7}"/>
              </a:ext>
            </a:extLst>
          </p:cNvPr>
          <p:cNvSpPr/>
          <p:nvPr/>
        </p:nvSpPr>
        <p:spPr>
          <a:xfrm rot="16200000">
            <a:off x="11130030" y="5801272"/>
            <a:ext cx="807899" cy="807899"/>
          </a:xfrm>
          <a:prstGeom prst="corner">
            <a:avLst>
              <a:gd name="adj1" fmla="val 23355"/>
              <a:gd name="adj2" fmla="val 23357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</p:spTree>
    <p:extLst>
      <p:ext uri="{BB962C8B-B14F-4D97-AF65-F5344CB8AC3E}">
        <p14:creationId xmlns:p14="http://schemas.microsoft.com/office/powerpoint/2010/main" xmlns="" val="16134720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6">
            <a:extLst>
              <a:ext uri="{FF2B5EF4-FFF2-40B4-BE49-F238E27FC236}">
                <a16:creationId xmlns:a16="http://schemas.microsoft.com/office/drawing/2014/main" xmlns="" id="{C5D6C671-2631-4DCC-BDC1-ADCB7946E045}"/>
              </a:ext>
            </a:extLst>
          </p:cNvPr>
          <p:cNvSpPr/>
          <p:nvPr/>
        </p:nvSpPr>
        <p:spPr>
          <a:xfrm>
            <a:off x="8417608" y="0"/>
            <a:ext cx="3774393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xmlns="" id="{28A76344-75BD-4612-B113-24C7D742D398}"/>
              </a:ext>
            </a:extLst>
          </p:cNvPr>
          <p:cNvCxnSpPr>
            <a:cxnSpLocks/>
            <a:endCxn id="16" idx="0"/>
          </p:cNvCxnSpPr>
          <p:nvPr/>
        </p:nvCxnSpPr>
        <p:spPr>
          <a:xfrm>
            <a:off x="2425677" y="1"/>
            <a:ext cx="0" cy="533316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L-Shape 4">
            <a:extLst>
              <a:ext uri="{FF2B5EF4-FFF2-40B4-BE49-F238E27FC236}">
                <a16:creationId xmlns:a16="http://schemas.microsoft.com/office/drawing/2014/main" xmlns="" id="{4D47802D-21D0-4E55-BFB8-945DE79C246E}"/>
              </a:ext>
            </a:extLst>
          </p:cNvPr>
          <p:cNvSpPr/>
          <p:nvPr/>
        </p:nvSpPr>
        <p:spPr>
          <a:xfrm rot="10800000">
            <a:off x="11217552" y="144367"/>
            <a:ext cx="807899" cy="807899"/>
          </a:xfrm>
          <a:prstGeom prst="corner">
            <a:avLst>
              <a:gd name="adj1" fmla="val 23355"/>
              <a:gd name="adj2" fmla="val 23357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6" name="Oval 6">
            <a:extLst>
              <a:ext uri="{FF2B5EF4-FFF2-40B4-BE49-F238E27FC236}">
                <a16:creationId xmlns:a16="http://schemas.microsoft.com/office/drawing/2014/main" xmlns="" id="{115BCD40-B8EE-4D09-9E46-DBCCDD41FFDB}"/>
              </a:ext>
            </a:extLst>
          </p:cNvPr>
          <p:cNvSpPr/>
          <p:nvPr/>
        </p:nvSpPr>
        <p:spPr>
          <a:xfrm>
            <a:off x="2317665" y="2152924"/>
            <a:ext cx="216024" cy="21602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7" name="Group 9">
            <a:extLst>
              <a:ext uri="{FF2B5EF4-FFF2-40B4-BE49-F238E27FC236}">
                <a16:creationId xmlns:a16="http://schemas.microsoft.com/office/drawing/2014/main" xmlns="" id="{2541680B-5B68-4AE6-B5FD-59C2EA3871BD}"/>
              </a:ext>
            </a:extLst>
          </p:cNvPr>
          <p:cNvGrpSpPr/>
          <p:nvPr/>
        </p:nvGrpSpPr>
        <p:grpSpPr>
          <a:xfrm>
            <a:off x="3336147" y="2152925"/>
            <a:ext cx="4560169" cy="1136607"/>
            <a:chOff x="3059832" y="2116291"/>
            <a:chExt cx="2880320" cy="1136607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AE008F91-F17D-4F6A-B87B-1E03DBAC894C}"/>
                </a:ext>
              </a:extLst>
            </p:cNvPr>
            <p:cNvSpPr txBox="1"/>
            <p:nvPr/>
          </p:nvSpPr>
          <p:spPr>
            <a:xfrm>
              <a:off x="3059832" y="2421901"/>
              <a:ext cx="288032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 and Money. 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B7FC8DAC-06F9-4BA8-A954-D55DA46C7D5E}"/>
                </a:ext>
              </a:extLst>
            </p:cNvPr>
            <p:cNvSpPr txBox="1"/>
            <p:nvPr/>
          </p:nvSpPr>
          <p:spPr>
            <a:xfrm>
              <a:off x="3059832" y="2116291"/>
              <a:ext cx="28803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 Here 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C619F0B9-484A-4F5C-93C1-2FFE710B57F0}"/>
              </a:ext>
            </a:extLst>
          </p:cNvPr>
          <p:cNvSpPr txBox="1"/>
          <p:nvPr/>
        </p:nvSpPr>
        <p:spPr>
          <a:xfrm>
            <a:off x="664827" y="1956372"/>
            <a:ext cx="1498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3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2017</a:t>
            </a:r>
            <a:endParaRPr lang="ko-KR" altLang="en-US" sz="3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1" name="Oval 16">
            <a:extLst>
              <a:ext uri="{FF2B5EF4-FFF2-40B4-BE49-F238E27FC236}">
                <a16:creationId xmlns:a16="http://schemas.microsoft.com/office/drawing/2014/main" xmlns="" id="{BDB10D0B-DB3B-42D9-BD12-ABE6D2DBCABF}"/>
              </a:ext>
            </a:extLst>
          </p:cNvPr>
          <p:cNvSpPr/>
          <p:nvPr/>
        </p:nvSpPr>
        <p:spPr>
          <a:xfrm>
            <a:off x="2317665" y="3743045"/>
            <a:ext cx="216024" cy="21602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2" name="Group 17">
            <a:extLst>
              <a:ext uri="{FF2B5EF4-FFF2-40B4-BE49-F238E27FC236}">
                <a16:creationId xmlns:a16="http://schemas.microsoft.com/office/drawing/2014/main" xmlns="" id="{9A19999C-2EA9-4D48-9523-639A6DFACEAC}"/>
              </a:ext>
            </a:extLst>
          </p:cNvPr>
          <p:cNvGrpSpPr/>
          <p:nvPr/>
        </p:nvGrpSpPr>
        <p:grpSpPr>
          <a:xfrm>
            <a:off x="3336147" y="3743046"/>
            <a:ext cx="4560169" cy="1136607"/>
            <a:chOff x="3059832" y="2116291"/>
            <a:chExt cx="2880320" cy="1136607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0833964F-9C6C-40BA-86D1-711D71DFCF52}"/>
                </a:ext>
              </a:extLst>
            </p:cNvPr>
            <p:cNvSpPr txBox="1"/>
            <p:nvPr/>
          </p:nvSpPr>
          <p:spPr>
            <a:xfrm>
              <a:off x="3059832" y="2421901"/>
              <a:ext cx="288032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 and Money. 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93B386D4-3B5C-418B-9290-4CC7B4A3F910}"/>
                </a:ext>
              </a:extLst>
            </p:cNvPr>
            <p:cNvSpPr txBox="1"/>
            <p:nvPr/>
          </p:nvSpPr>
          <p:spPr>
            <a:xfrm>
              <a:off x="3059832" y="2116291"/>
              <a:ext cx="28803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 Here 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1D62A6D1-2634-478F-882E-91DA333E85EA}"/>
              </a:ext>
            </a:extLst>
          </p:cNvPr>
          <p:cNvSpPr txBox="1"/>
          <p:nvPr/>
        </p:nvSpPr>
        <p:spPr>
          <a:xfrm>
            <a:off x="664827" y="3546492"/>
            <a:ext cx="1498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3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2018</a:t>
            </a:r>
            <a:endParaRPr lang="ko-KR" altLang="en-US" sz="3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6" name="Oval 21">
            <a:extLst>
              <a:ext uri="{FF2B5EF4-FFF2-40B4-BE49-F238E27FC236}">
                <a16:creationId xmlns:a16="http://schemas.microsoft.com/office/drawing/2014/main" xmlns="" id="{B91BAC1B-F0AB-401D-92A8-D2D540570C7A}"/>
              </a:ext>
            </a:extLst>
          </p:cNvPr>
          <p:cNvSpPr/>
          <p:nvPr/>
        </p:nvSpPr>
        <p:spPr>
          <a:xfrm>
            <a:off x="2317665" y="5333165"/>
            <a:ext cx="216024" cy="21602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7" name="Group 22">
            <a:extLst>
              <a:ext uri="{FF2B5EF4-FFF2-40B4-BE49-F238E27FC236}">
                <a16:creationId xmlns:a16="http://schemas.microsoft.com/office/drawing/2014/main" xmlns="" id="{719E760E-8E4A-432A-998D-5080CF5151CE}"/>
              </a:ext>
            </a:extLst>
          </p:cNvPr>
          <p:cNvGrpSpPr/>
          <p:nvPr/>
        </p:nvGrpSpPr>
        <p:grpSpPr>
          <a:xfrm>
            <a:off x="3336147" y="5333166"/>
            <a:ext cx="4560169" cy="1136607"/>
            <a:chOff x="3059832" y="2116291"/>
            <a:chExt cx="2880320" cy="1136607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2E2CE8EB-6CA7-4930-8035-87D5886D383E}"/>
                </a:ext>
              </a:extLst>
            </p:cNvPr>
            <p:cNvSpPr txBox="1"/>
            <p:nvPr/>
          </p:nvSpPr>
          <p:spPr>
            <a:xfrm>
              <a:off x="3059832" y="2421901"/>
              <a:ext cx="288032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 and Money. 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249DA9DD-B3A8-4D5D-B044-0ECCA5432717}"/>
                </a:ext>
              </a:extLst>
            </p:cNvPr>
            <p:cNvSpPr txBox="1"/>
            <p:nvPr/>
          </p:nvSpPr>
          <p:spPr>
            <a:xfrm>
              <a:off x="3059832" y="2116291"/>
              <a:ext cx="28803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 Here 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0FA11489-2EC5-471A-B5BA-A410F0599492}"/>
              </a:ext>
            </a:extLst>
          </p:cNvPr>
          <p:cNvSpPr txBox="1"/>
          <p:nvPr/>
        </p:nvSpPr>
        <p:spPr>
          <a:xfrm>
            <a:off x="664827" y="5136612"/>
            <a:ext cx="1498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3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2019</a:t>
            </a:r>
            <a:endParaRPr lang="ko-KR" altLang="en-US" sz="3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21" name="Group 27">
            <a:extLst>
              <a:ext uri="{FF2B5EF4-FFF2-40B4-BE49-F238E27FC236}">
                <a16:creationId xmlns:a16="http://schemas.microsoft.com/office/drawing/2014/main" xmlns="" id="{26399FE1-390F-4579-A07A-F04604FCABE6}"/>
              </a:ext>
            </a:extLst>
          </p:cNvPr>
          <p:cNvGrpSpPr/>
          <p:nvPr/>
        </p:nvGrpSpPr>
        <p:grpSpPr>
          <a:xfrm>
            <a:off x="8935220" y="2152926"/>
            <a:ext cx="2678051" cy="951941"/>
            <a:chOff x="3059832" y="2116291"/>
            <a:chExt cx="2016224" cy="951941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D9AA93B5-5192-4167-8FB4-51971D46558E}"/>
                </a:ext>
              </a:extLst>
            </p:cNvPr>
            <p:cNvSpPr txBox="1"/>
            <p:nvPr/>
          </p:nvSpPr>
          <p:spPr>
            <a:xfrm>
              <a:off x="3059832" y="2421901"/>
              <a:ext cx="20162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1CB1C04F-C005-457C-9949-72F783B153F5}"/>
                </a:ext>
              </a:extLst>
            </p:cNvPr>
            <p:cNvSpPr txBox="1"/>
            <p:nvPr/>
          </p:nvSpPr>
          <p:spPr>
            <a:xfrm>
              <a:off x="3059832" y="2116291"/>
              <a:ext cx="20162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olidFill>
                    <a:schemeClr val="bg1"/>
                  </a:solidFill>
                  <a:cs typeface="Arial" pitchFamily="34" charset="0"/>
                </a:rPr>
                <a:t>Contents  Here </a:t>
              </a:r>
              <a:endParaRPr lang="ko-KR" altLang="en-US" sz="14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4" name="Group 30">
            <a:extLst>
              <a:ext uri="{FF2B5EF4-FFF2-40B4-BE49-F238E27FC236}">
                <a16:creationId xmlns:a16="http://schemas.microsoft.com/office/drawing/2014/main" xmlns="" id="{CBEC1A5A-426B-4D6D-9D0E-4F69CB5AB236}"/>
              </a:ext>
            </a:extLst>
          </p:cNvPr>
          <p:cNvGrpSpPr/>
          <p:nvPr/>
        </p:nvGrpSpPr>
        <p:grpSpPr>
          <a:xfrm>
            <a:off x="8935220" y="3743047"/>
            <a:ext cx="2678051" cy="951941"/>
            <a:chOff x="3059832" y="2116291"/>
            <a:chExt cx="2016224" cy="951941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xmlns="" id="{24692EC3-F7F7-4EE6-B68F-DCED4E849AFB}"/>
                </a:ext>
              </a:extLst>
            </p:cNvPr>
            <p:cNvSpPr txBox="1"/>
            <p:nvPr/>
          </p:nvSpPr>
          <p:spPr>
            <a:xfrm>
              <a:off x="3059832" y="2421901"/>
              <a:ext cx="20162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B1A79E33-7E72-4FD7-B73C-EBE59D6B8A83}"/>
                </a:ext>
              </a:extLst>
            </p:cNvPr>
            <p:cNvSpPr txBox="1"/>
            <p:nvPr/>
          </p:nvSpPr>
          <p:spPr>
            <a:xfrm>
              <a:off x="3059832" y="2116291"/>
              <a:ext cx="20162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olidFill>
                    <a:schemeClr val="bg1"/>
                  </a:solidFill>
                  <a:cs typeface="Arial" pitchFamily="34" charset="0"/>
                </a:rPr>
                <a:t>Contents  Here </a:t>
              </a:r>
              <a:endParaRPr lang="ko-KR" altLang="en-US" sz="14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7" name="Group 33">
            <a:extLst>
              <a:ext uri="{FF2B5EF4-FFF2-40B4-BE49-F238E27FC236}">
                <a16:creationId xmlns:a16="http://schemas.microsoft.com/office/drawing/2014/main" xmlns="" id="{271175D6-7817-45EA-8D53-C45B18448089}"/>
              </a:ext>
            </a:extLst>
          </p:cNvPr>
          <p:cNvGrpSpPr/>
          <p:nvPr/>
        </p:nvGrpSpPr>
        <p:grpSpPr>
          <a:xfrm>
            <a:off x="8935220" y="5333167"/>
            <a:ext cx="2678051" cy="951941"/>
            <a:chOff x="3059832" y="2116291"/>
            <a:chExt cx="2016224" cy="951941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xmlns="" id="{3A0636C0-9245-41AA-ABE4-0882F19656D3}"/>
                </a:ext>
              </a:extLst>
            </p:cNvPr>
            <p:cNvSpPr txBox="1"/>
            <p:nvPr/>
          </p:nvSpPr>
          <p:spPr>
            <a:xfrm>
              <a:off x="3059832" y="2421901"/>
              <a:ext cx="20162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xmlns="" id="{EBDB7EC6-4707-48E2-8A49-59ED34E3F033}"/>
                </a:ext>
              </a:extLst>
            </p:cNvPr>
            <p:cNvSpPr txBox="1"/>
            <p:nvPr/>
          </p:nvSpPr>
          <p:spPr>
            <a:xfrm>
              <a:off x="3059832" y="2116291"/>
              <a:ext cx="20162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olidFill>
                    <a:schemeClr val="bg1"/>
                  </a:solidFill>
                  <a:cs typeface="Arial" pitchFamily="34" charset="0"/>
                </a:rPr>
                <a:t>Contents  Here </a:t>
              </a:r>
              <a:endParaRPr lang="ko-KR" altLang="en-US" sz="14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30" name="Oval 6">
            <a:extLst>
              <a:ext uri="{FF2B5EF4-FFF2-40B4-BE49-F238E27FC236}">
                <a16:creationId xmlns:a16="http://schemas.microsoft.com/office/drawing/2014/main" xmlns="" id="{8756E2B7-7099-4E3F-8BE1-96F0C64A50C5}"/>
              </a:ext>
            </a:extLst>
          </p:cNvPr>
          <p:cNvSpPr/>
          <p:nvPr/>
        </p:nvSpPr>
        <p:spPr>
          <a:xfrm>
            <a:off x="2317665" y="562803"/>
            <a:ext cx="216024" cy="21602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1" name="Group 9">
            <a:extLst>
              <a:ext uri="{FF2B5EF4-FFF2-40B4-BE49-F238E27FC236}">
                <a16:creationId xmlns:a16="http://schemas.microsoft.com/office/drawing/2014/main" xmlns="" id="{346008A7-710C-477A-88A4-632FAF36D42E}"/>
              </a:ext>
            </a:extLst>
          </p:cNvPr>
          <p:cNvGrpSpPr/>
          <p:nvPr/>
        </p:nvGrpSpPr>
        <p:grpSpPr>
          <a:xfrm>
            <a:off x="3336147" y="562804"/>
            <a:ext cx="4560169" cy="1136607"/>
            <a:chOff x="3059832" y="2116291"/>
            <a:chExt cx="2880320" cy="1136607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xmlns="" id="{04AC0423-F54B-4041-A4A1-04905766E720}"/>
                </a:ext>
              </a:extLst>
            </p:cNvPr>
            <p:cNvSpPr txBox="1"/>
            <p:nvPr/>
          </p:nvSpPr>
          <p:spPr>
            <a:xfrm>
              <a:off x="3059832" y="2421901"/>
              <a:ext cx="288032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 and Money. 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xmlns="" id="{6C339451-6BBA-4D9A-8297-10219132E6FC}"/>
                </a:ext>
              </a:extLst>
            </p:cNvPr>
            <p:cNvSpPr txBox="1"/>
            <p:nvPr/>
          </p:nvSpPr>
          <p:spPr>
            <a:xfrm>
              <a:off x="3059832" y="2116291"/>
              <a:ext cx="28803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 Here 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41922EE7-E765-419B-BBBD-D6D6E5E5C6B5}"/>
              </a:ext>
            </a:extLst>
          </p:cNvPr>
          <p:cNvSpPr txBox="1"/>
          <p:nvPr/>
        </p:nvSpPr>
        <p:spPr>
          <a:xfrm>
            <a:off x="664827" y="366250"/>
            <a:ext cx="1498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3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2016</a:t>
            </a:r>
            <a:endParaRPr lang="ko-KR" altLang="en-US" sz="3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35" name="Group 27">
            <a:extLst>
              <a:ext uri="{FF2B5EF4-FFF2-40B4-BE49-F238E27FC236}">
                <a16:creationId xmlns:a16="http://schemas.microsoft.com/office/drawing/2014/main" xmlns="" id="{60C0DCB1-2174-4DDF-8248-A3C2E115A153}"/>
              </a:ext>
            </a:extLst>
          </p:cNvPr>
          <p:cNvGrpSpPr/>
          <p:nvPr/>
        </p:nvGrpSpPr>
        <p:grpSpPr>
          <a:xfrm>
            <a:off x="8935220" y="562805"/>
            <a:ext cx="2678051" cy="951941"/>
            <a:chOff x="3059832" y="2116291"/>
            <a:chExt cx="2016224" cy="951941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xmlns="" id="{CEBAF706-31D5-43F0-AC3B-C557C4B13494}"/>
                </a:ext>
              </a:extLst>
            </p:cNvPr>
            <p:cNvSpPr txBox="1"/>
            <p:nvPr/>
          </p:nvSpPr>
          <p:spPr>
            <a:xfrm>
              <a:off x="3059832" y="2421901"/>
              <a:ext cx="20162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xmlns="" id="{969ED1B8-44AB-4C32-BF04-EDACA2774485}"/>
                </a:ext>
              </a:extLst>
            </p:cNvPr>
            <p:cNvSpPr txBox="1"/>
            <p:nvPr/>
          </p:nvSpPr>
          <p:spPr>
            <a:xfrm>
              <a:off x="3059832" y="2116291"/>
              <a:ext cx="20162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olidFill>
                    <a:schemeClr val="bg1"/>
                  </a:solidFill>
                  <a:cs typeface="Arial" pitchFamily="34" charset="0"/>
                </a:rPr>
                <a:t>Contents  Here </a:t>
              </a:r>
              <a:endParaRPr lang="ko-KR" altLang="en-US" sz="14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8367006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7">
            <a:extLst>
              <a:ext uri="{FF2B5EF4-FFF2-40B4-BE49-F238E27FC236}">
                <a16:creationId xmlns:a16="http://schemas.microsoft.com/office/drawing/2014/main" xmlns="" id="{08D25EBA-C2E8-40B1-AB67-8986DBB2D3FB}"/>
              </a:ext>
            </a:extLst>
          </p:cNvPr>
          <p:cNvSpPr/>
          <p:nvPr/>
        </p:nvSpPr>
        <p:spPr>
          <a:xfrm>
            <a:off x="6128628" y="3206728"/>
            <a:ext cx="5333665" cy="7290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Rectangle 21">
            <a:extLst>
              <a:ext uri="{FF2B5EF4-FFF2-40B4-BE49-F238E27FC236}">
                <a16:creationId xmlns:a16="http://schemas.microsoft.com/office/drawing/2014/main" xmlns="" id="{005B2CF1-D420-4BFF-ACBE-58B1F23675AD}"/>
              </a:ext>
            </a:extLst>
          </p:cNvPr>
          <p:cNvSpPr/>
          <p:nvPr/>
        </p:nvSpPr>
        <p:spPr>
          <a:xfrm>
            <a:off x="684887" y="1798398"/>
            <a:ext cx="5364000" cy="13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6448690" y="3299426"/>
            <a:ext cx="4842892" cy="5436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2933" b="1" dirty="0">
                <a:solidFill>
                  <a:schemeClr val="bg1"/>
                </a:solidFill>
                <a:cs typeface="Arial" pitchFamily="34" charset="0"/>
              </a:rPr>
              <a:t>Portfolio Designed</a:t>
            </a:r>
            <a:endParaRPr lang="ko-KR" altLang="en-US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797183F4-4D9A-406C-A0A5-F74D3E80E02F}"/>
              </a:ext>
            </a:extLst>
          </p:cNvPr>
          <p:cNvSpPr txBox="1"/>
          <p:nvPr/>
        </p:nvSpPr>
        <p:spPr>
          <a:xfrm>
            <a:off x="919441" y="2033511"/>
            <a:ext cx="4751360" cy="861774"/>
          </a:xfrm>
          <a:prstGeom prst="rect">
            <a:avLst/>
          </a:prstGeom>
          <a:noFill/>
        </p:spPr>
        <p:txBody>
          <a:bodyPr wrap="square" lIns="72000" tIns="0" rIns="36000" bIns="0" rtlCol="0">
            <a:spAutoFit/>
          </a:bodyPr>
          <a:lstStyle/>
          <a:p>
            <a:pPr algn="r"/>
            <a:r>
              <a:rPr lang="en-US" altLang="ko-KR" sz="28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We Create</a:t>
            </a:r>
          </a:p>
          <a:p>
            <a:pPr algn="r"/>
            <a:r>
              <a:rPr lang="en-US" altLang="ko-KR" sz="28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Professional Presentation</a:t>
            </a:r>
            <a:endParaRPr lang="ko-KR" altLang="en-US" sz="28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xmlns="" id="{9E4D1821-004E-432C-BE27-47029CC5798A}"/>
              </a:ext>
            </a:extLst>
          </p:cNvPr>
          <p:cNvSpPr txBox="1">
            <a:spLocks/>
          </p:cNvSpPr>
          <p:nvPr/>
        </p:nvSpPr>
        <p:spPr>
          <a:xfrm>
            <a:off x="684887" y="438662"/>
            <a:ext cx="4442159" cy="1207629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Simple </a:t>
            </a:r>
            <a:r>
              <a:rPr lang="en-US" altLang="ko-KR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Portfolio Presentation</a:t>
            </a:r>
          </a:p>
        </p:txBody>
      </p:sp>
      <p:sp>
        <p:nvSpPr>
          <p:cNvPr id="24" name="직사각형 15">
            <a:extLst>
              <a:ext uri="{FF2B5EF4-FFF2-40B4-BE49-F238E27FC236}">
                <a16:creationId xmlns:a16="http://schemas.microsoft.com/office/drawing/2014/main" xmlns="" id="{922309A0-8351-4F15-BBEE-E367219D7F6C}"/>
              </a:ext>
            </a:extLst>
          </p:cNvPr>
          <p:cNvSpPr/>
          <p:nvPr/>
        </p:nvSpPr>
        <p:spPr>
          <a:xfrm>
            <a:off x="8912363" y="4349868"/>
            <a:ext cx="25499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2400" b="1" dirty="0">
                <a:solidFill>
                  <a:schemeClr val="accent1"/>
                </a:solidFill>
              </a:rPr>
              <a:t>PRESENTATION</a:t>
            </a:r>
          </a:p>
        </p:txBody>
      </p:sp>
      <p:sp>
        <p:nvSpPr>
          <p:cNvPr id="25" name="직사각형 16">
            <a:extLst>
              <a:ext uri="{FF2B5EF4-FFF2-40B4-BE49-F238E27FC236}">
                <a16:creationId xmlns:a16="http://schemas.microsoft.com/office/drawing/2014/main" xmlns="" id="{6D994D4F-0BCF-4252-8A42-0A36D4FAD13D}"/>
              </a:ext>
            </a:extLst>
          </p:cNvPr>
          <p:cNvSpPr/>
          <p:nvPr/>
        </p:nvSpPr>
        <p:spPr>
          <a:xfrm>
            <a:off x="6911662" y="4866369"/>
            <a:ext cx="455063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Reports and Presentations with our Templates.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FZShuTi" pitchFamily="2" charset="-122"/>
                <a:cs typeface="Arial" pitchFamily="34" charset="0"/>
              </a:rPr>
              <a:t> Get a modern PowerPoint  Presentation that is beautifully designed. I hope and I believe that this Template will your Time, Money and Reputation.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7BD95B41-1409-4653-B253-2157874C7D1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E383E9D8-F214-4A67-83E0-4E224D649E5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CF425159-3C75-47E4-8BF5-E07CDA1013C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xmlns="" val="14207709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xmlns="" id="{A8FFC2F3-35E8-46E1-9B02-6BDCAA97BCDE}"/>
              </a:ext>
            </a:extLst>
          </p:cNvPr>
          <p:cNvGrpSpPr/>
          <p:nvPr/>
        </p:nvGrpSpPr>
        <p:grpSpPr>
          <a:xfrm>
            <a:off x="2639618" y="1916832"/>
            <a:ext cx="4971181" cy="4041850"/>
            <a:chOff x="1914525" y="1276351"/>
            <a:chExt cx="5333999" cy="4336841"/>
          </a:xfrm>
        </p:grpSpPr>
        <p:sp>
          <p:nvSpPr>
            <p:cNvPr id="28" name="Freeform 3">
              <a:extLst>
                <a:ext uri="{FF2B5EF4-FFF2-40B4-BE49-F238E27FC236}">
                  <a16:creationId xmlns:a16="http://schemas.microsoft.com/office/drawing/2014/main" xmlns="" id="{049B74FC-7694-4B2E-BC5C-112281EAD85A}"/>
                </a:ext>
              </a:extLst>
            </p:cNvPr>
            <p:cNvSpPr/>
            <p:nvPr/>
          </p:nvSpPr>
          <p:spPr>
            <a:xfrm>
              <a:off x="3587126" y="1400175"/>
              <a:ext cx="3661398" cy="3028950"/>
            </a:xfrm>
            <a:custGeom>
              <a:avLst/>
              <a:gdLst>
                <a:gd name="connsiteX0" fmla="*/ 3695700 w 3695700"/>
                <a:gd name="connsiteY0" fmla="*/ 0 h 3067050"/>
                <a:gd name="connsiteX1" fmla="*/ 2667000 w 3695700"/>
                <a:gd name="connsiteY1" fmla="*/ 733425 h 3067050"/>
                <a:gd name="connsiteX2" fmla="*/ 2743200 w 3695700"/>
                <a:gd name="connsiteY2" fmla="*/ 952500 h 3067050"/>
                <a:gd name="connsiteX3" fmla="*/ 2257425 w 3695700"/>
                <a:gd name="connsiteY3" fmla="*/ 11334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048000 w 3695700"/>
                <a:gd name="connsiteY13" fmla="*/ 2609850 h 3067050"/>
                <a:gd name="connsiteX14" fmla="*/ 3267075 w 3695700"/>
                <a:gd name="connsiteY14" fmla="*/ 2809875 h 3067050"/>
                <a:gd name="connsiteX15" fmla="*/ 3657600 w 3695700"/>
                <a:gd name="connsiteY15" fmla="*/ 2543175 h 3067050"/>
                <a:gd name="connsiteX16" fmla="*/ 3648075 w 3695700"/>
                <a:gd name="connsiteY16" fmla="*/ 2543175 h 3067050"/>
                <a:gd name="connsiteX0" fmla="*/ 3695700 w 3695700"/>
                <a:gd name="connsiteY0" fmla="*/ 0 h 3067050"/>
                <a:gd name="connsiteX1" fmla="*/ 2724150 w 3695700"/>
                <a:gd name="connsiteY1" fmla="*/ 790575 h 3067050"/>
                <a:gd name="connsiteX2" fmla="*/ 2743200 w 3695700"/>
                <a:gd name="connsiteY2" fmla="*/ 952500 h 3067050"/>
                <a:gd name="connsiteX3" fmla="*/ 2257425 w 3695700"/>
                <a:gd name="connsiteY3" fmla="*/ 11334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048000 w 3695700"/>
                <a:gd name="connsiteY13" fmla="*/ 2609850 h 3067050"/>
                <a:gd name="connsiteX14" fmla="*/ 3267075 w 3695700"/>
                <a:gd name="connsiteY14" fmla="*/ 2809875 h 3067050"/>
                <a:gd name="connsiteX15" fmla="*/ 3657600 w 3695700"/>
                <a:gd name="connsiteY15" fmla="*/ 2543175 h 3067050"/>
                <a:gd name="connsiteX16" fmla="*/ 3648075 w 3695700"/>
                <a:gd name="connsiteY16" fmla="*/ 2543175 h 3067050"/>
                <a:gd name="connsiteX0" fmla="*/ 3695700 w 3695700"/>
                <a:gd name="connsiteY0" fmla="*/ 0 h 3067050"/>
                <a:gd name="connsiteX1" fmla="*/ 2657475 w 3695700"/>
                <a:gd name="connsiteY1" fmla="*/ 809625 h 3067050"/>
                <a:gd name="connsiteX2" fmla="*/ 2743200 w 3695700"/>
                <a:gd name="connsiteY2" fmla="*/ 952500 h 3067050"/>
                <a:gd name="connsiteX3" fmla="*/ 2257425 w 3695700"/>
                <a:gd name="connsiteY3" fmla="*/ 11334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048000 w 3695700"/>
                <a:gd name="connsiteY13" fmla="*/ 2609850 h 3067050"/>
                <a:gd name="connsiteX14" fmla="*/ 3267075 w 3695700"/>
                <a:gd name="connsiteY14" fmla="*/ 2809875 h 3067050"/>
                <a:gd name="connsiteX15" fmla="*/ 3657600 w 3695700"/>
                <a:gd name="connsiteY15" fmla="*/ 2543175 h 3067050"/>
                <a:gd name="connsiteX16" fmla="*/ 3648075 w 3695700"/>
                <a:gd name="connsiteY16" fmla="*/ 2543175 h 3067050"/>
                <a:gd name="connsiteX0" fmla="*/ 3695700 w 3695700"/>
                <a:gd name="connsiteY0" fmla="*/ 0 h 3067050"/>
                <a:gd name="connsiteX1" fmla="*/ 2657475 w 3695700"/>
                <a:gd name="connsiteY1" fmla="*/ 809625 h 3067050"/>
                <a:gd name="connsiteX2" fmla="*/ 2781300 w 3695700"/>
                <a:gd name="connsiteY2" fmla="*/ 962025 h 3067050"/>
                <a:gd name="connsiteX3" fmla="*/ 2257425 w 3695700"/>
                <a:gd name="connsiteY3" fmla="*/ 11334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048000 w 3695700"/>
                <a:gd name="connsiteY13" fmla="*/ 2609850 h 3067050"/>
                <a:gd name="connsiteX14" fmla="*/ 3267075 w 3695700"/>
                <a:gd name="connsiteY14" fmla="*/ 2809875 h 3067050"/>
                <a:gd name="connsiteX15" fmla="*/ 3657600 w 3695700"/>
                <a:gd name="connsiteY15" fmla="*/ 2543175 h 3067050"/>
                <a:gd name="connsiteX16" fmla="*/ 3648075 w 3695700"/>
                <a:gd name="connsiteY16" fmla="*/ 2543175 h 3067050"/>
                <a:gd name="connsiteX0" fmla="*/ 3695700 w 3695700"/>
                <a:gd name="connsiteY0" fmla="*/ 0 h 3067050"/>
                <a:gd name="connsiteX1" fmla="*/ 2657475 w 3695700"/>
                <a:gd name="connsiteY1" fmla="*/ 809625 h 3067050"/>
                <a:gd name="connsiteX2" fmla="*/ 2781300 w 3695700"/>
                <a:gd name="connsiteY2" fmla="*/ 962025 h 3067050"/>
                <a:gd name="connsiteX3" fmla="*/ 2314575 w 3695700"/>
                <a:gd name="connsiteY3" fmla="*/ 122872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048000 w 3695700"/>
                <a:gd name="connsiteY13" fmla="*/ 2609850 h 3067050"/>
                <a:gd name="connsiteX14" fmla="*/ 3267075 w 3695700"/>
                <a:gd name="connsiteY14" fmla="*/ 2809875 h 3067050"/>
                <a:gd name="connsiteX15" fmla="*/ 3657600 w 3695700"/>
                <a:gd name="connsiteY15" fmla="*/ 2543175 h 3067050"/>
                <a:gd name="connsiteX16" fmla="*/ 3648075 w 3695700"/>
                <a:gd name="connsiteY16" fmla="*/ 25431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781300 w 3695700"/>
                <a:gd name="connsiteY2" fmla="*/ 962025 h 3067050"/>
                <a:gd name="connsiteX3" fmla="*/ 2314575 w 3695700"/>
                <a:gd name="connsiteY3" fmla="*/ 122872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048000 w 3695700"/>
                <a:gd name="connsiteY13" fmla="*/ 2609850 h 3067050"/>
                <a:gd name="connsiteX14" fmla="*/ 3267075 w 3695700"/>
                <a:gd name="connsiteY14" fmla="*/ 2809875 h 3067050"/>
                <a:gd name="connsiteX15" fmla="*/ 3657600 w 3695700"/>
                <a:gd name="connsiteY15" fmla="*/ 2543175 h 3067050"/>
                <a:gd name="connsiteX16" fmla="*/ 3648075 w 3695700"/>
                <a:gd name="connsiteY16" fmla="*/ 25431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314575 w 3695700"/>
                <a:gd name="connsiteY3" fmla="*/ 122872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048000 w 3695700"/>
                <a:gd name="connsiteY13" fmla="*/ 2609850 h 3067050"/>
                <a:gd name="connsiteX14" fmla="*/ 3267075 w 3695700"/>
                <a:gd name="connsiteY14" fmla="*/ 2809875 h 3067050"/>
                <a:gd name="connsiteX15" fmla="*/ 3657600 w 3695700"/>
                <a:gd name="connsiteY15" fmla="*/ 2543175 h 3067050"/>
                <a:gd name="connsiteX16" fmla="*/ 3648075 w 3695700"/>
                <a:gd name="connsiteY16" fmla="*/ 25431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048000 w 3695700"/>
                <a:gd name="connsiteY13" fmla="*/ 2609850 h 3067050"/>
                <a:gd name="connsiteX14" fmla="*/ 3267075 w 3695700"/>
                <a:gd name="connsiteY14" fmla="*/ 2809875 h 3067050"/>
                <a:gd name="connsiteX15" fmla="*/ 3657600 w 3695700"/>
                <a:gd name="connsiteY15" fmla="*/ 2543175 h 3067050"/>
                <a:gd name="connsiteX16" fmla="*/ 3648075 w 3695700"/>
                <a:gd name="connsiteY16" fmla="*/ 25431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124200 w 3695700"/>
                <a:gd name="connsiteY13" fmla="*/ 2609850 h 3067050"/>
                <a:gd name="connsiteX14" fmla="*/ 3267075 w 3695700"/>
                <a:gd name="connsiteY14" fmla="*/ 2809875 h 3067050"/>
                <a:gd name="connsiteX15" fmla="*/ 3657600 w 3695700"/>
                <a:gd name="connsiteY15" fmla="*/ 2543175 h 3067050"/>
                <a:gd name="connsiteX16" fmla="*/ 3648075 w 3695700"/>
                <a:gd name="connsiteY16" fmla="*/ 25431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124200 w 3695700"/>
                <a:gd name="connsiteY13" fmla="*/ 2609850 h 3067050"/>
                <a:gd name="connsiteX14" fmla="*/ 3219450 w 3695700"/>
                <a:gd name="connsiteY14" fmla="*/ 2686050 h 3067050"/>
                <a:gd name="connsiteX15" fmla="*/ 3657600 w 3695700"/>
                <a:gd name="connsiteY15" fmla="*/ 2543175 h 3067050"/>
                <a:gd name="connsiteX16" fmla="*/ 3648075 w 3695700"/>
                <a:gd name="connsiteY16" fmla="*/ 25431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124200 w 3695700"/>
                <a:gd name="connsiteY13" fmla="*/ 2609850 h 3067050"/>
                <a:gd name="connsiteX14" fmla="*/ 3219450 w 3695700"/>
                <a:gd name="connsiteY14" fmla="*/ 2686050 h 3067050"/>
                <a:gd name="connsiteX15" fmla="*/ 3657600 w 3695700"/>
                <a:gd name="connsiteY15" fmla="*/ 2543175 h 3067050"/>
                <a:gd name="connsiteX16" fmla="*/ 3562350 w 3695700"/>
                <a:gd name="connsiteY16" fmla="*/ 252412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124200 w 3695700"/>
                <a:gd name="connsiteY13" fmla="*/ 2609850 h 3067050"/>
                <a:gd name="connsiteX14" fmla="*/ 3219450 w 3695700"/>
                <a:gd name="connsiteY14" fmla="*/ 2686050 h 3067050"/>
                <a:gd name="connsiteX15" fmla="*/ 3657600 w 3695700"/>
                <a:gd name="connsiteY15" fmla="*/ 25431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124200 w 3695700"/>
                <a:gd name="connsiteY13" fmla="*/ 2609850 h 3067050"/>
                <a:gd name="connsiteX14" fmla="*/ 3219450 w 3695700"/>
                <a:gd name="connsiteY14" fmla="*/ 2686050 h 3067050"/>
                <a:gd name="connsiteX15" fmla="*/ 3543300 w 3695700"/>
                <a:gd name="connsiteY15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124200 w 3695700"/>
                <a:gd name="connsiteY13" fmla="*/ 2609850 h 3067050"/>
                <a:gd name="connsiteX14" fmla="*/ 3219450 w 3695700"/>
                <a:gd name="connsiteY14" fmla="*/ 2686050 h 3067050"/>
                <a:gd name="connsiteX15" fmla="*/ 3543300 w 3695700"/>
                <a:gd name="connsiteY15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124200 w 3695700"/>
                <a:gd name="connsiteY13" fmla="*/ 2609850 h 3067050"/>
                <a:gd name="connsiteX14" fmla="*/ 3219450 w 3695700"/>
                <a:gd name="connsiteY14" fmla="*/ 2686050 h 3067050"/>
                <a:gd name="connsiteX15" fmla="*/ 3543300 w 3695700"/>
                <a:gd name="connsiteY15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124200 w 3695700"/>
                <a:gd name="connsiteY13" fmla="*/ 2609850 h 3067050"/>
                <a:gd name="connsiteX14" fmla="*/ 3219450 w 3695700"/>
                <a:gd name="connsiteY14" fmla="*/ 2686050 h 3067050"/>
                <a:gd name="connsiteX15" fmla="*/ 3543300 w 3695700"/>
                <a:gd name="connsiteY15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304800 w 3695700"/>
                <a:gd name="connsiteY7" fmla="*/ 1466850 h 3067050"/>
                <a:gd name="connsiteX8" fmla="*/ 0 w 3695700"/>
                <a:gd name="connsiteY8" fmla="*/ 2143125 h 3067050"/>
                <a:gd name="connsiteX9" fmla="*/ 885825 w 3695700"/>
                <a:gd name="connsiteY9" fmla="*/ 1990725 h 3067050"/>
                <a:gd name="connsiteX10" fmla="*/ 1190625 w 3695700"/>
                <a:gd name="connsiteY10" fmla="*/ 2019300 h 3067050"/>
                <a:gd name="connsiteX11" fmla="*/ 2619375 w 3695700"/>
                <a:gd name="connsiteY11" fmla="*/ 3067050 h 3067050"/>
                <a:gd name="connsiteX12" fmla="*/ 3124200 w 3695700"/>
                <a:gd name="connsiteY12" fmla="*/ 2609850 h 3067050"/>
                <a:gd name="connsiteX13" fmla="*/ 3219450 w 3695700"/>
                <a:gd name="connsiteY13" fmla="*/ 2686050 h 3067050"/>
                <a:gd name="connsiteX14" fmla="*/ 3543300 w 3695700"/>
                <a:gd name="connsiteY14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304800 w 3695700"/>
                <a:gd name="connsiteY7" fmla="*/ 1466850 h 3067050"/>
                <a:gd name="connsiteX8" fmla="*/ 0 w 3695700"/>
                <a:gd name="connsiteY8" fmla="*/ 2143125 h 3067050"/>
                <a:gd name="connsiteX9" fmla="*/ 885825 w 3695700"/>
                <a:gd name="connsiteY9" fmla="*/ 1990725 h 3067050"/>
                <a:gd name="connsiteX10" fmla="*/ 1190625 w 3695700"/>
                <a:gd name="connsiteY10" fmla="*/ 2019300 h 3067050"/>
                <a:gd name="connsiteX11" fmla="*/ 2619375 w 3695700"/>
                <a:gd name="connsiteY11" fmla="*/ 3067050 h 3067050"/>
                <a:gd name="connsiteX12" fmla="*/ 3124200 w 3695700"/>
                <a:gd name="connsiteY12" fmla="*/ 2609850 h 3067050"/>
                <a:gd name="connsiteX13" fmla="*/ 3219450 w 3695700"/>
                <a:gd name="connsiteY13" fmla="*/ 2686050 h 3067050"/>
                <a:gd name="connsiteX14" fmla="*/ 3543300 w 3695700"/>
                <a:gd name="connsiteY14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304800 w 3695700"/>
                <a:gd name="connsiteY7" fmla="*/ 1466850 h 3067050"/>
                <a:gd name="connsiteX8" fmla="*/ 381000 w 3695700"/>
                <a:gd name="connsiteY8" fmla="*/ 1552575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124200 w 3695700"/>
                <a:gd name="connsiteY13" fmla="*/ 2609850 h 3067050"/>
                <a:gd name="connsiteX14" fmla="*/ 3219450 w 3695700"/>
                <a:gd name="connsiteY14" fmla="*/ 2686050 h 3067050"/>
                <a:gd name="connsiteX15" fmla="*/ 3543300 w 3695700"/>
                <a:gd name="connsiteY15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381000 w 3695700"/>
                <a:gd name="connsiteY7" fmla="*/ 1552575 h 3067050"/>
                <a:gd name="connsiteX8" fmla="*/ 0 w 3695700"/>
                <a:gd name="connsiteY8" fmla="*/ 2143125 h 3067050"/>
                <a:gd name="connsiteX9" fmla="*/ 885825 w 3695700"/>
                <a:gd name="connsiteY9" fmla="*/ 1990725 h 3067050"/>
                <a:gd name="connsiteX10" fmla="*/ 1190625 w 3695700"/>
                <a:gd name="connsiteY10" fmla="*/ 2019300 h 3067050"/>
                <a:gd name="connsiteX11" fmla="*/ 2619375 w 3695700"/>
                <a:gd name="connsiteY11" fmla="*/ 3067050 h 3067050"/>
                <a:gd name="connsiteX12" fmla="*/ 3124200 w 3695700"/>
                <a:gd name="connsiteY12" fmla="*/ 2609850 h 3067050"/>
                <a:gd name="connsiteX13" fmla="*/ 3219450 w 3695700"/>
                <a:gd name="connsiteY13" fmla="*/ 2686050 h 3067050"/>
                <a:gd name="connsiteX14" fmla="*/ 3543300 w 3695700"/>
                <a:gd name="connsiteY14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381000 w 3695700"/>
                <a:gd name="connsiteY7" fmla="*/ 1552575 h 3067050"/>
                <a:gd name="connsiteX8" fmla="*/ 0 w 3695700"/>
                <a:gd name="connsiteY8" fmla="*/ 2143125 h 3067050"/>
                <a:gd name="connsiteX9" fmla="*/ 885825 w 3695700"/>
                <a:gd name="connsiteY9" fmla="*/ 1990725 h 3067050"/>
                <a:gd name="connsiteX10" fmla="*/ 1190625 w 3695700"/>
                <a:gd name="connsiteY10" fmla="*/ 2019300 h 3067050"/>
                <a:gd name="connsiteX11" fmla="*/ 2619375 w 3695700"/>
                <a:gd name="connsiteY11" fmla="*/ 3067050 h 3067050"/>
                <a:gd name="connsiteX12" fmla="*/ 3124200 w 3695700"/>
                <a:gd name="connsiteY12" fmla="*/ 2609850 h 3067050"/>
                <a:gd name="connsiteX13" fmla="*/ 3219450 w 3695700"/>
                <a:gd name="connsiteY13" fmla="*/ 2686050 h 3067050"/>
                <a:gd name="connsiteX14" fmla="*/ 3543300 w 3695700"/>
                <a:gd name="connsiteY14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381000 w 3695700"/>
                <a:gd name="connsiteY7" fmla="*/ 1552575 h 3067050"/>
                <a:gd name="connsiteX8" fmla="*/ 0 w 3695700"/>
                <a:gd name="connsiteY8" fmla="*/ 2143125 h 3067050"/>
                <a:gd name="connsiteX9" fmla="*/ 885825 w 3695700"/>
                <a:gd name="connsiteY9" fmla="*/ 1990725 h 3067050"/>
                <a:gd name="connsiteX10" fmla="*/ 1190625 w 3695700"/>
                <a:gd name="connsiteY10" fmla="*/ 2019300 h 3067050"/>
                <a:gd name="connsiteX11" fmla="*/ 2619375 w 3695700"/>
                <a:gd name="connsiteY11" fmla="*/ 3067050 h 3067050"/>
                <a:gd name="connsiteX12" fmla="*/ 3124200 w 3695700"/>
                <a:gd name="connsiteY12" fmla="*/ 2609850 h 3067050"/>
                <a:gd name="connsiteX13" fmla="*/ 3219450 w 3695700"/>
                <a:gd name="connsiteY13" fmla="*/ 2686050 h 3067050"/>
                <a:gd name="connsiteX14" fmla="*/ 3543300 w 3695700"/>
                <a:gd name="connsiteY14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381000 w 3695700"/>
                <a:gd name="connsiteY7" fmla="*/ 1552575 h 3067050"/>
                <a:gd name="connsiteX8" fmla="*/ 0 w 3695700"/>
                <a:gd name="connsiteY8" fmla="*/ 2143125 h 3067050"/>
                <a:gd name="connsiteX9" fmla="*/ 885825 w 3695700"/>
                <a:gd name="connsiteY9" fmla="*/ 1990725 h 3067050"/>
                <a:gd name="connsiteX10" fmla="*/ 1190625 w 3695700"/>
                <a:gd name="connsiteY10" fmla="*/ 2019300 h 3067050"/>
                <a:gd name="connsiteX11" fmla="*/ 2619375 w 3695700"/>
                <a:gd name="connsiteY11" fmla="*/ 3067050 h 3067050"/>
                <a:gd name="connsiteX12" fmla="*/ 3124200 w 3695700"/>
                <a:gd name="connsiteY12" fmla="*/ 2609850 h 3067050"/>
                <a:gd name="connsiteX13" fmla="*/ 3219450 w 3695700"/>
                <a:gd name="connsiteY13" fmla="*/ 2686050 h 3067050"/>
                <a:gd name="connsiteX14" fmla="*/ 3543300 w 3695700"/>
                <a:gd name="connsiteY14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381000 w 3695700"/>
                <a:gd name="connsiteY7" fmla="*/ 1552575 h 3067050"/>
                <a:gd name="connsiteX8" fmla="*/ 0 w 3695700"/>
                <a:gd name="connsiteY8" fmla="*/ 2143125 h 3067050"/>
                <a:gd name="connsiteX9" fmla="*/ 885825 w 3695700"/>
                <a:gd name="connsiteY9" fmla="*/ 1990725 h 3067050"/>
                <a:gd name="connsiteX10" fmla="*/ 1190625 w 3695700"/>
                <a:gd name="connsiteY10" fmla="*/ 2019300 h 3067050"/>
                <a:gd name="connsiteX11" fmla="*/ 2619375 w 3695700"/>
                <a:gd name="connsiteY11" fmla="*/ 3067050 h 3067050"/>
                <a:gd name="connsiteX12" fmla="*/ 3124200 w 3695700"/>
                <a:gd name="connsiteY12" fmla="*/ 2609850 h 3067050"/>
                <a:gd name="connsiteX13" fmla="*/ 3219450 w 3695700"/>
                <a:gd name="connsiteY13" fmla="*/ 2686050 h 3067050"/>
                <a:gd name="connsiteX14" fmla="*/ 3543300 w 3695700"/>
                <a:gd name="connsiteY14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381000 w 3695700"/>
                <a:gd name="connsiteY7" fmla="*/ 1552575 h 3067050"/>
                <a:gd name="connsiteX8" fmla="*/ 0 w 3695700"/>
                <a:gd name="connsiteY8" fmla="*/ 2143125 h 3067050"/>
                <a:gd name="connsiteX9" fmla="*/ 885825 w 3695700"/>
                <a:gd name="connsiteY9" fmla="*/ 1990725 h 3067050"/>
                <a:gd name="connsiteX10" fmla="*/ 1190625 w 3695700"/>
                <a:gd name="connsiteY10" fmla="*/ 2019300 h 3067050"/>
                <a:gd name="connsiteX11" fmla="*/ 2619375 w 3695700"/>
                <a:gd name="connsiteY11" fmla="*/ 3067050 h 3067050"/>
                <a:gd name="connsiteX12" fmla="*/ 3124200 w 3695700"/>
                <a:gd name="connsiteY12" fmla="*/ 2609850 h 3067050"/>
                <a:gd name="connsiteX13" fmla="*/ 3219450 w 3695700"/>
                <a:gd name="connsiteY13" fmla="*/ 2686050 h 3067050"/>
                <a:gd name="connsiteX14" fmla="*/ 3543300 w 3695700"/>
                <a:gd name="connsiteY14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381000 w 3695700"/>
                <a:gd name="connsiteY7" fmla="*/ 1552575 h 3067050"/>
                <a:gd name="connsiteX8" fmla="*/ 0 w 3695700"/>
                <a:gd name="connsiteY8" fmla="*/ 2143125 h 3067050"/>
                <a:gd name="connsiteX9" fmla="*/ 885825 w 3695700"/>
                <a:gd name="connsiteY9" fmla="*/ 1990725 h 3067050"/>
                <a:gd name="connsiteX10" fmla="*/ 1190625 w 3695700"/>
                <a:gd name="connsiteY10" fmla="*/ 2019300 h 3067050"/>
                <a:gd name="connsiteX11" fmla="*/ 2619375 w 3695700"/>
                <a:gd name="connsiteY11" fmla="*/ 3067050 h 3067050"/>
                <a:gd name="connsiteX12" fmla="*/ 3124200 w 3695700"/>
                <a:gd name="connsiteY12" fmla="*/ 2609850 h 3067050"/>
                <a:gd name="connsiteX13" fmla="*/ 3219450 w 3695700"/>
                <a:gd name="connsiteY13" fmla="*/ 2686050 h 3067050"/>
                <a:gd name="connsiteX14" fmla="*/ 3543300 w 3695700"/>
                <a:gd name="connsiteY14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381000 w 3695700"/>
                <a:gd name="connsiteY7" fmla="*/ 1552575 h 3067050"/>
                <a:gd name="connsiteX8" fmla="*/ 0 w 3695700"/>
                <a:gd name="connsiteY8" fmla="*/ 2143125 h 3067050"/>
                <a:gd name="connsiteX9" fmla="*/ 885825 w 3695700"/>
                <a:gd name="connsiteY9" fmla="*/ 1990725 h 3067050"/>
                <a:gd name="connsiteX10" fmla="*/ 1190625 w 3695700"/>
                <a:gd name="connsiteY10" fmla="*/ 2019300 h 3067050"/>
                <a:gd name="connsiteX11" fmla="*/ 2619375 w 3695700"/>
                <a:gd name="connsiteY11" fmla="*/ 3067050 h 3067050"/>
                <a:gd name="connsiteX12" fmla="*/ 3124200 w 3695700"/>
                <a:gd name="connsiteY12" fmla="*/ 2609850 h 3067050"/>
                <a:gd name="connsiteX13" fmla="*/ 3219450 w 3695700"/>
                <a:gd name="connsiteY13" fmla="*/ 2686050 h 3067050"/>
                <a:gd name="connsiteX14" fmla="*/ 3543300 w 3695700"/>
                <a:gd name="connsiteY14" fmla="*/ 2466975 h 3067050"/>
                <a:gd name="connsiteX0" fmla="*/ 3648075 w 3648075"/>
                <a:gd name="connsiteY0" fmla="*/ 0 h 3067050"/>
                <a:gd name="connsiteX1" fmla="*/ 2390775 w 3648075"/>
                <a:gd name="connsiteY1" fmla="*/ 962025 h 3067050"/>
                <a:gd name="connsiteX2" fmla="*/ 2505075 w 3648075"/>
                <a:gd name="connsiteY2" fmla="*/ 1085850 h 3067050"/>
                <a:gd name="connsiteX3" fmla="*/ 2238375 w 3648075"/>
                <a:gd name="connsiteY3" fmla="*/ 1247775 h 3067050"/>
                <a:gd name="connsiteX4" fmla="*/ 2305050 w 3648075"/>
                <a:gd name="connsiteY4" fmla="*/ 1362075 h 3067050"/>
                <a:gd name="connsiteX5" fmla="*/ 1952625 w 3648075"/>
                <a:gd name="connsiteY5" fmla="*/ 1590675 h 3067050"/>
                <a:gd name="connsiteX6" fmla="*/ 1171575 w 3648075"/>
                <a:gd name="connsiteY6" fmla="*/ 1371600 h 3067050"/>
                <a:gd name="connsiteX7" fmla="*/ 333375 w 3648075"/>
                <a:gd name="connsiteY7" fmla="*/ 1552575 h 3067050"/>
                <a:gd name="connsiteX8" fmla="*/ 0 w 3648075"/>
                <a:gd name="connsiteY8" fmla="*/ 2162175 h 3067050"/>
                <a:gd name="connsiteX9" fmla="*/ 838200 w 3648075"/>
                <a:gd name="connsiteY9" fmla="*/ 1990725 h 3067050"/>
                <a:gd name="connsiteX10" fmla="*/ 1143000 w 3648075"/>
                <a:gd name="connsiteY10" fmla="*/ 2019300 h 3067050"/>
                <a:gd name="connsiteX11" fmla="*/ 2571750 w 3648075"/>
                <a:gd name="connsiteY11" fmla="*/ 3067050 h 3067050"/>
                <a:gd name="connsiteX12" fmla="*/ 3076575 w 3648075"/>
                <a:gd name="connsiteY12" fmla="*/ 2609850 h 3067050"/>
                <a:gd name="connsiteX13" fmla="*/ 3171825 w 3648075"/>
                <a:gd name="connsiteY13" fmla="*/ 2686050 h 3067050"/>
                <a:gd name="connsiteX14" fmla="*/ 3495675 w 3648075"/>
                <a:gd name="connsiteY14" fmla="*/ 2466975 h 3067050"/>
                <a:gd name="connsiteX0" fmla="*/ 3648075 w 3648075"/>
                <a:gd name="connsiteY0" fmla="*/ 0 h 3067050"/>
                <a:gd name="connsiteX1" fmla="*/ 2390775 w 3648075"/>
                <a:gd name="connsiteY1" fmla="*/ 962025 h 3067050"/>
                <a:gd name="connsiteX2" fmla="*/ 2505075 w 3648075"/>
                <a:gd name="connsiteY2" fmla="*/ 1085850 h 3067050"/>
                <a:gd name="connsiteX3" fmla="*/ 2238375 w 3648075"/>
                <a:gd name="connsiteY3" fmla="*/ 1247775 h 3067050"/>
                <a:gd name="connsiteX4" fmla="*/ 2305050 w 3648075"/>
                <a:gd name="connsiteY4" fmla="*/ 1362075 h 3067050"/>
                <a:gd name="connsiteX5" fmla="*/ 1952625 w 3648075"/>
                <a:gd name="connsiteY5" fmla="*/ 1590675 h 3067050"/>
                <a:gd name="connsiteX6" fmla="*/ 1171575 w 3648075"/>
                <a:gd name="connsiteY6" fmla="*/ 1371600 h 3067050"/>
                <a:gd name="connsiteX7" fmla="*/ 333375 w 3648075"/>
                <a:gd name="connsiteY7" fmla="*/ 1552575 h 3067050"/>
                <a:gd name="connsiteX8" fmla="*/ 0 w 3648075"/>
                <a:gd name="connsiteY8" fmla="*/ 2162175 h 3067050"/>
                <a:gd name="connsiteX9" fmla="*/ 838200 w 3648075"/>
                <a:gd name="connsiteY9" fmla="*/ 1990725 h 3067050"/>
                <a:gd name="connsiteX10" fmla="*/ 1143000 w 3648075"/>
                <a:gd name="connsiteY10" fmla="*/ 2019300 h 3067050"/>
                <a:gd name="connsiteX11" fmla="*/ 2571750 w 3648075"/>
                <a:gd name="connsiteY11" fmla="*/ 3067050 h 3067050"/>
                <a:gd name="connsiteX12" fmla="*/ 3076575 w 3648075"/>
                <a:gd name="connsiteY12" fmla="*/ 2609850 h 3067050"/>
                <a:gd name="connsiteX13" fmla="*/ 3171825 w 3648075"/>
                <a:gd name="connsiteY13" fmla="*/ 2686050 h 3067050"/>
                <a:gd name="connsiteX14" fmla="*/ 3495675 w 3648075"/>
                <a:gd name="connsiteY14" fmla="*/ 2466975 h 3067050"/>
                <a:gd name="connsiteX0" fmla="*/ 3660392 w 3660392"/>
                <a:gd name="connsiteY0" fmla="*/ 0 h 3067050"/>
                <a:gd name="connsiteX1" fmla="*/ 2403092 w 3660392"/>
                <a:gd name="connsiteY1" fmla="*/ 962025 h 3067050"/>
                <a:gd name="connsiteX2" fmla="*/ 2517392 w 3660392"/>
                <a:gd name="connsiteY2" fmla="*/ 1085850 h 3067050"/>
                <a:gd name="connsiteX3" fmla="*/ 2250692 w 3660392"/>
                <a:gd name="connsiteY3" fmla="*/ 1247775 h 3067050"/>
                <a:gd name="connsiteX4" fmla="*/ 2317367 w 3660392"/>
                <a:gd name="connsiteY4" fmla="*/ 1362075 h 3067050"/>
                <a:gd name="connsiteX5" fmla="*/ 1964942 w 3660392"/>
                <a:gd name="connsiteY5" fmla="*/ 1590675 h 3067050"/>
                <a:gd name="connsiteX6" fmla="*/ 1183892 w 3660392"/>
                <a:gd name="connsiteY6" fmla="*/ 1371600 h 3067050"/>
                <a:gd name="connsiteX7" fmla="*/ 345692 w 3660392"/>
                <a:gd name="connsiteY7" fmla="*/ 1552575 h 3067050"/>
                <a:gd name="connsiteX8" fmla="*/ 12317 w 3660392"/>
                <a:gd name="connsiteY8" fmla="*/ 2162175 h 3067050"/>
                <a:gd name="connsiteX9" fmla="*/ 850517 w 3660392"/>
                <a:gd name="connsiteY9" fmla="*/ 1990725 h 3067050"/>
                <a:gd name="connsiteX10" fmla="*/ 1155317 w 3660392"/>
                <a:gd name="connsiteY10" fmla="*/ 2019300 h 3067050"/>
                <a:gd name="connsiteX11" fmla="*/ 2584067 w 3660392"/>
                <a:gd name="connsiteY11" fmla="*/ 3067050 h 3067050"/>
                <a:gd name="connsiteX12" fmla="*/ 3088892 w 3660392"/>
                <a:gd name="connsiteY12" fmla="*/ 2609850 h 3067050"/>
                <a:gd name="connsiteX13" fmla="*/ 3184142 w 3660392"/>
                <a:gd name="connsiteY13" fmla="*/ 2686050 h 3067050"/>
                <a:gd name="connsiteX14" fmla="*/ 3507992 w 3660392"/>
                <a:gd name="connsiteY14" fmla="*/ 2466975 h 3067050"/>
                <a:gd name="connsiteX0" fmla="*/ 3661041 w 3661041"/>
                <a:gd name="connsiteY0" fmla="*/ 0 h 3067050"/>
                <a:gd name="connsiteX1" fmla="*/ 2403741 w 3661041"/>
                <a:gd name="connsiteY1" fmla="*/ 962025 h 3067050"/>
                <a:gd name="connsiteX2" fmla="*/ 2518041 w 3661041"/>
                <a:gd name="connsiteY2" fmla="*/ 1085850 h 3067050"/>
                <a:gd name="connsiteX3" fmla="*/ 2251341 w 3661041"/>
                <a:gd name="connsiteY3" fmla="*/ 1247775 h 3067050"/>
                <a:gd name="connsiteX4" fmla="*/ 2318016 w 3661041"/>
                <a:gd name="connsiteY4" fmla="*/ 1362075 h 3067050"/>
                <a:gd name="connsiteX5" fmla="*/ 1965591 w 3661041"/>
                <a:gd name="connsiteY5" fmla="*/ 1590675 h 3067050"/>
                <a:gd name="connsiteX6" fmla="*/ 1184541 w 3661041"/>
                <a:gd name="connsiteY6" fmla="*/ 1371600 h 3067050"/>
                <a:gd name="connsiteX7" fmla="*/ 346341 w 3661041"/>
                <a:gd name="connsiteY7" fmla="*/ 1552575 h 3067050"/>
                <a:gd name="connsiteX8" fmla="*/ 12966 w 3661041"/>
                <a:gd name="connsiteY8" fmla="*/ 2162175 h 3067050"/>
                <a:gd name="connsiteX9" fmla="*/ 813066 w 3661041"/>
                <a:gd name="connsiteY9" fmla="*/ 1905000 h 3067050"/>
                <a:gd name="connsiteX10" fmla="*/ 1155966 w 3661041"/>
                <a:gd name="connsiteY10" fmla="*/ 2019300 h 3067050"/>
                <a:gd name="connsiteX11" fmla="*/ 2584716 w 3661041"/>
                <a:gd name="connsiteY11" fmla="*/ 3067050 h 3067050"/>
                <a:gd name="connsiteX12" fmla="*/ 3089541 w 3661041"/>
                <a:gd name="connsiteY12" fmla="*/ 2609850 h 3067050"/>
                <a:gd name="connsiteX13" fmla="*/ 3184791 w 3661041"/>
                <a:gd name="connsiteY13" fmla="*/ 2686050 h 3067050"/>
                <a:gd name="connsiteX14" fmla="*/ 3508641 w 3661041"/>
                <a:gd name="connsiteY14" fmla="*/ 2466975 h 3067050"/>
                <a:gd name="connsiteX0" fmla="*/ 3662719 w 3662719"/>
                <a:gd name="connsiteY0" fmla="*/ 0 h 3067050"/>
                <a:gd name="connsiteX1" fmla="*/ 2405419 w 3662719"/>
                <a:gd name="connsiteY1" fmla="*/ 962025 h 3067050"/>
                <a:gd name="connsiteX2" fmla="*/ 2519719 w 3662719"/>
                <a:gd name="connsiteY2" fmla="*/ 1085850 h 3067050"/>
                <a:gd name="connsiteX3" fmla="*/ 2253019 w 3662719"/>
                <a:gd name="connsiteY3" fmla="*/ 1247775 h 3067050"/>
                <a:gd name="connsiteX4" fmla="*/ 2319694 w 3662719"/>
                <a:gd name="connsiteY4" fmla="*/ 1362075 h 3067050"/>
                <a:gd name="connsiteX5" fmla="*/ 1967269 w 3662719"/>
                <a:gd name="connsiteY5" fmla="*/ 1590675 h 3067050"/>
                <a:gd name="connsiteX6" fmla="*/ 1186219 w 3662719"/>
                <a:gd name="connsiteY6" fmla="*/ 1371600 h 3067050"/>
                <a:gd name="connsiteX7" fmla="*/ 348019 w 3662719"/>
                <a:gd name="connsiteY7" fmla="*/ 1552575 h 3067050"/>
                <a:gd name="connsiteX8" fmla="*/ 14644 w 3662719"/>
                <a:gd name="connsiteY8" fmla="*/ 2162175 h 3067050"/>
                <a:gd name="connsiteX9" fmla="*/ 814744 w 3662719"/>
                <a:gd name="connsiteY9" fmla="*/ 1905000 h 3067050"/>
                <a:gd name="connsiteX10" fmla="*/ 1157644 w 3662719"/>
                <a:gd name="connsiteY10" fmla="*/ 2019300 h 3067050"/>
                <a:gd name="connsiteX11" fmla="*/ 2586394 w 3662719"/>
                <a:gd name="connsiteY11" fmla="*/ 3067050 h 3067050"/>
                <a:gd name="connsiteX12" fmla="*/ 3091219 w 3662719"/>
                <a:gd name="connsiteY12" fmla="*/ 2609850 h 3067050"/>
                <a:gd name="connsiteX13" fmla="*/ 3186469 w 3662719"/>
                <a:gd name="connsiteY13" fmla="*/ 2686050 h 3067050"/>
                <a:gd name="connsiteX14" fmla="*/ 3510319 w 3662719"/>
                <a:gd name="connsiteY14" fmla="*/ 2466975 h 3067050"/>
                <a:gd name="connsiteX0" fmla="*/ 3663396 w 3663396"/>
                <a:gd name="connsiteY0" fmla="*/ 0 h 3067050"/>
                <a:gd name="connsiteX1" fmla="*/ 2406096 w 3663396"/>
                <a:gd name="connsiteY1" fmla="*/ 962025 h 3067050"/>
                <a:gd name="connsiteX2" fmla="*/ 2520396 w 3663396"/>
                <a:gd name="connsiteY2" fmla="*/ 1085850 h 3067050"/>
                <a:gd name="connsiteX3" fmla="*/ 2253696 w 3663396"/>
                <a:gd name="connsiteY3" fmla="*/ 1247775 h 3067050"/>
                <a:gd name="connsiteX4" fmla="*/ 2320371 w 3663396"/>
                <a:gd name="connsiteY4" fmla="*/ 1362075 h 3067050"/>
                <a:gd name="connsiteX5" fmla="*/ 1967946 w 3663396"/>
                <a:gd name="connsiteY5" fmla="*/ 1590675 h 3067050"/>
                <a:gd name="connsiteX6" fmla="*/ 1186896 w 3663396"/>
                <a:gd name="connsiteY6" fmla="*/ 1371600 h 3067050"/>
                <a:gd name="connsiteX7" fmla="*/ 348696 w 3663396"/>
                <a:gd name="connsiteY7" fmla="*/ 1552575 h 3067050"/>
                <a:gd name="connsiteX8" fmla="*/ 15321 w 3663396"/>
                <a:gd name="connsiteY8" fmla="*/ 2162175 h 3067050"/>
                <a:gd name="connsiteX9" fmla="*/ 786846 w 3663396"/>
                <a:gd name="connsiteY9" fmla="*/ 1905000 h 3067050"/>
                <a:gd name="connsiteX10" fmla="*/ 1158321 w 3663396"/>
                <a:gd name="connsiteY10" fmla="*/ 2019300 h 3067050"/>
                <a:gd name="connsiteX11" fmla="*/ 2587071 w 3663396"/>
                <a:gd name="connsiteY11" fmla="*/ 3067050 h 3067050"/>
                <a:gd name="connsiteX12" fmla="*/ 3091896 w 3663396"/>
                <a:gd name="connsiteY12" fmla="*/ 2609850 h 3067050"/>
                <a:gd name="connsiteX13" fmla="*/ 3187146 w 3663396"/>
                <a:gd name="connsiteY13" fmla="*/ 2686050 h 3067050"/>
                <a:gd name="connsiteX14" fmla="*/ 3510996 w 3663396"/>
                <a:gd name="connsiteY14" fmla="*/ 2466975 h 3067050"/>
                <a:gd name="connsiteX0" fmla="*/ 3661398 w 3661398"/>
                <a:gd name="connsiteY0" fmla="*/ 0 h 3067050"/>
                <a:gd name="connsiteX1" fmla="*/ 2404098 w 3661398"/>
                <a:gd name="connsiteY1" fmla="*/ 962025 h 3067050"/>
                <a:gd name="connsiteX2" fmla="*/ 2518398 w 3661398"/>
                <a:gd name="connsiteY2" fmla="*/ 1085850 h 3067050"/>
                <a:gd name="connsiteX3" fmla="*/ 2251698 w 3661398"/>
                <a:gd name="connsiteY3" fmla="*/ 1247775 h 3067050"/>
                <a:gd name="connsiteX4" fmla="*/ 2318373 w 3661398"/>
                <a:gd name="connsiteY4" fmla="*/ 1362075 h 3067050"/>
                <a:gd name="connsiteX5" fmla="*/ 1965948 w 3661398"/>
                <a:gd name="connsiteY5" fmla="*/ 1590675 h 3067050"/>
                <a:gd name="connsiteX6" fmla="*/ 1184898 w 3661398"/>
                <a:gd name="connsiteY6" fmla="*/ 1371600 h 3067050"/>
                <a:gd name="connsiteX7" fmla="*/ 346698 w 3661398"/>
                <a:gd name="connsiteY7" fmla="*/ 1552575 h 3067050"/>
                <a:gd name="connsiteX8" fmla="*/ 13323 w 3661398"/>
                <a:gd name="connsiteY8" fmla="*/ 2162175 h 3067050"/>
                <a:gd name="connsiteX9" fmla="*/ 784848 w 3661398"/>
                <a:gd name="connsiteY9" fmla="*/ 1905000 h 3067050"/>
                <a:gd name="connsiteX10" fmla="*/ 1156323 w 3661398"/>
                <a:gd name="connsiteY10" fmla="*/ 2019300 h 3067050"/>
                <a:gd name="connsiteX11" fmla="*/ 2585073 w 3661398"/>
                <a:gd name="connsiteY11" fmla="*/ 3067050 h 3067050"/>
                <a:gd name="connsiteX12" fmla="*/ 3089898 w 3661398"/>
                <a:gd name="connsiteY12" fmla="*/ 2609850 h 3067050"/>
                <a:gd name="connsiteX13" fmla="*/ 3185148 w 3661398"/>
                <a:gd name="connsiteY13" fmla="*/ 2686050 h 3067050"/>
                <a:gd name="connsiteX14" fmla="*/ 3508998 w 3661398"/>
                <a:gd name="connsiteY14" fmla="*/ 2466975 h 3067050"/>
                <a:gd name="connsiteX0" fmla="*/ 3661398 w 3661398"/>
                <a:gd name="connsiteY0" fmla="*/ 0 h 3067050"/>
                <a:gd name="connsiteX1" fmla="*/ 2404098 w 3661398"/>
                <a:gd name="connsiteY1" fmla="*/ 962025 h 3067050"/>
                <a:gd name="connsiteX2" fmla="*/ 2518398 w 3661398"/>
                <a:gd name="connsiteY2" fmla="*/ 1085850 h 3067050"/>
                <a:gd name="connsiteX3" fmla="*/ 2251698 w 3661398"/>
                <a:gd name="connsiteY3" fmla="*/ 1247775 h 3067050"/>
                <a:gd name="connsiteX4" fmla="*/ 2318373 w 3661398"/>
                <a:gd name="connsiteY4" fmla="*/ 1362075 h 3067050"/>
                <a:gd name="connsiteX5" fmla="*/ 1965948 w 3661398"/>
                <a:gd name="connsiteY5" fmla="*/ 1590675 h 3067050"/>
                <a:gd name="connsiteX6" fmla="*/ 1184898 w 3661398"/>
                <a:gd name="connsiteY6" fmla="*/ 1371600 h 3067050"/>
                <a:gd name="connsiteX7" fmla="*/ 346698 w 3661398"/>
                <a:gd name="connsiteY7" fmla="*/ 1552575 h 3067050"/>
                <a:gd name="connsiteX8" fmla="*/ 13323 w 3661398"/>
                <a:gd name="connsiteY8" fmla="*/ 2162175 h 3067050"/>
                <a:gd name="connsiteX9" fmla="*/ 784848 w 3661398"/>
                <a:gd name="connsiteY9" fmla="*/ 1905000 h 3067050"/>
                <a:gd name="connsiteX10" fmla="*/ 1156323 w 3661398"/>
                <a:gd name="connsiteY10" fmla="*/ 2019300 h 3067050"/>
                <a:gd name="connsiteX11" fmla="*/ 2585073 w 3661398"/>
                <a:gd name="connsiteY11" fmla="*/ 3067050 h 3067050"/>
                <a:gd name="connsiteX12" fmla="*/ 3089898 w 3661398"/>
                <a:gd name="connsiteY12" fmla="*/ 2609850 h 3067050"/>
                <a:gd name="connsiteX13" fmla="*/ 3185148 w 3661398"/>
                <a:gd name="connsiteY13" fmla="*/ 2686050 h 3067050"/>
                <a:gd name="connsiteX14" fmla="*/ 3508998 w 3661398"/>
                <a:gd name="connsiteY14" fmla="*/ 2466975 h 3067050"/>
                <a:gd name="connsiteX0" fmla="*/ 3661398 w 3661398"/>
                <a:gd name="connsiteY0" fmla="*/ 0 h 3028950"/>
                <a:gd name="connsiteX1" fmla="*/ 2404098 w 3661398"/>
                <a:gd name="connsiteY1" fmla="*/ 962025 h 3028950"/>
                <a:gd name="connsiteX2" fmla="*/ 2518398 w 3661398"/>
                <a:gd name="connsiteY2" fmla="*/ 1085850 h 3028950"/>
                <a:gd name="connsiteX3" fmla="*/ 2251698 w 3661398"/>
                <a:gd name="connsiteY3" fmla="*/ 1247775 h 3028950"/>
                <a:gd name="connsiteX4" fmla="*/ 2318373 w 3661398"/>
                <a:gd name="connsiteY4" fmla="*/ 1362075 h 3028950"/>
                <a:gd name="connsiteX5" fmla="*/ 1965948 w 3661398"/>
                <a:gd name="connsiteY5" fmla="*/ 1590675 h 3028950"/>
                <a:gd name="connsiteX6" fmla="*/ 1184898 w 3661398"/>
                <a:gd name="connsiteY6" fmla="*/ 1371600 h 3028950"/>
                <a:gd name="connsiteX7" fmla="*/ 346698 w 3661398"/>
                <a:gd name="connsiteY7" fmla="*/ 1552575 h 3028950"/>
                <a:gd name="connsiteX8" fmla="*/ 13323 w 3661398"/>
                <a:gd name="connsiteY8" fmla="*/ 2162175 h 3028950"/>
                <a:gd name="connsiteX9" fmla="*/ 784848 w 3661398"/>
                <a:gd name="connsiteY9" fmla="*/ 1905000 h 3028950"/>
                <a:gd name="connsiteX10" fmla="*/ 1156323 w 3661398"/>
                <a:gd name="connsiteY10" fmla="*/ 2019300 h 3028950"/>
                <a:gd name="connsiteX11" fmla="*/ 2613648 w 3661398"/>
                <a:gd name="connsiteY11" fmla="*/ 3028950 h 3028950"/>
                <a:gd name="connsiteX12" fmla="*/ 3089898 w 3661398"/>
                <a:gd name="connsiteY12" fmla="*/ 2609850 h 3028950"/>
                <a:gd name="connsiteX13" fmla="*/ 3185148 w 3661398"/>
                <a:gd name="connsiteY13" fmla="*/ 2686050 h 3028950"/>
                <a:gd name="connsiteX14" fmla="*/ 3508998 w 3661398"/>
                <a:gd name="connsiteY14" fmla="*/ 2466975 h 3028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661398" h="3028950">
                  <a:moveTo>
                    <a:pt x="3661398" y="0"/>
                  </a:moveTo>
                  <a:lnTo>
                    <a:pt x="2404098" y="962025"/>
                  </a:lnTo>
                  <a:lnTo>
                    <a:pt x="2518398" y="1085850"/>
                  </a:lnTo>
                  <a:lnTo>
                    <a:pt x="2251698" y="1247775"/>
                  </a:lnTo>
                  <a:lnTo>
                    <a:pt x="2318373" y="1362075"/>
                  </a:lnTo>
                  <a:lnTo>
                    <a:pt x="1965948" y="1590675"/>
                  </a:lnTo>
                  <a:cubicBezTo>
                    <a:pt x="1838948" y="1676400"/>
                    <a:pt x="1273798" y="1371600"/>
                    <a:pt x="1184898" y="1371600"/>
                  </a:cubicBezTo>
                  <a:cubicBezTo>
                    <a:pt x="905498" y="1431925"/>
                    <a:pt x="473698" y="1395413"/>
                    <a:pt x="346698" y="1552575"/>
                  </a:cubicBezTo>
                  <a:cubicBezTo>
                    <a:pt x="219698" y="1787525"/>
                    <a:pt x="130798" y="1917700"/>
                    <a:pt x="13323" y="2162175"/>
                  </a:cubicBezTo>
                  <a:cubicBezTo>
                    <a:pt x="-97802" y="2400300"/>
                    <a:pt x="514973" y="2390775"/>
                    <a:pt x="784848" y="1905000"/>
                  </a:cubicBezTo>
                  <a:lnTo>
                    <a:pt x="1156323" y="2019300"/>
                  </a:lnTo>
                  <a:cubicBezTo>
                    <a:pt x="1689723" y="2330450"/>
                    <a:pt x="2137398" y="2679700"/>
                    <a:pt x="2613648" y="3028950"/>
                  </a:cubicBezTo>
                  <a:lnTo>
                    <a:pt x="3089898" y="2609850"/>
                  </a:lnTo>
                  <a:lnTo>
                    <a:pt x="3185148" y="2686050"/>
                  </a:lnTo>
                  <a:lnTo>
                    <a:pt x="3508998" y="2466975"/>
                  </a:lnTo>
                </a:path>
              </a:pathLst>
            </a:custGeom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9" name="Freeform 4">
              <a:extLst>
                <a:ext uri="{FF2B5EF4-FFF2-40B4-BE49-F238E27FC236}">
                  <a16:creationId xmlns:a16="http://schemas.microsoft.com/office/drawing/2014/main" xmlns="" id="{179E68F0-BE0B-4B54-9AAC-E4A930759587}"/>
                </a:ext>
              </a:extLst>
            </p:cNvPr>
            <p:cNvSpPr/>
            <p:nvPr/>
          </p:nvSpPr>
          <p:spPr>
            <a:xfrm>
              <a:off x="1914525" y="1276351"/>
              <a:ext cx="4300729" cy="4336841"/>
            </a:xfrm>
            <a:custGeom>
              <a:avLst/>
              <a:gdLst>
                <a:gd name="connsiteX0" fmla="*/ 0 w 4276725"/>
                <a:gd name="connsiteY0" fmla="*/ 0 h 4114800"/>
                <a:gd name="connsiteX1" fmla="*/ 1028700 w 4276725"/>
                <a:gd name="connsiteY1" fmla="*/ 866775 h 4114800"/>
                <a:gd name="connsiteX2" fmla="*/ 952500 w 4276725"/>
                <a:gd name="connsiteY2" fmla="*/ 990600 h 4114800"/>
                <a:gd name="connsiteX3" fmla="*/ 1333500 w 4276725"/>
                <a:gd name="connsiteY3" fmla="*/ 1285875 h 4114800"/>
                <a:gd name="connsiteX4" fmla="*/ 1247775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2857500 w 4276725"/>
                <a:gd name="connsiteY7" fmla="*/ 2219325 h 4114800"/>
                <a:gd name="connsiteX8" fmla="*/ 4276725 w 4276725"/>
                <a:gd name="connsiteY8" fmla="*/ 3314700 h 4114800"/>
                <a:gd name="connsiteX9" fmla="*/ 3952875 w 4276725"/>
                <a:gd name="connsiteY9" fmla="*/ 3590925 h 4114800"/>
                <a:gd name="connsiteX10" fmla="*/ 3524250 w 4276725"/>
                <a:gd name="connsiteY10" fmla="*/ 3914775 h 4114800"/>
                <a:gd name="connsiteX11" fmla="*/ 3124200 w 4276725"/>
                <a:gd name="connsiteY11" fmla="*/ 4114800 h 4114800"/>
                <a:gd name="connsiteX12" fmla="*/ 2514600 w 4276725"/>
                <a:gd name="connsiteY12" fmla="*/ 4114800 h 4114800"/>
                <a:gd name="connsiteX13" fmla="*/ 2257425 w 4276725"/>
                <a:gd name="connsiteY13" fmla="*/ 3695700 h 4114800"/>
                <a:gd name="connsiteX14" fmla="*/ 1828800 w 4276725"/>
                <a:gd name="connsiteY14" fmla="*/ 3409950 h 4114800"/>
                <a:gd name="connsiteX15" fmla="*/ 1476375 w 4276725"/>
                <a:gd name="connsiteY15" fmla="*/ 3171825 h 4114800"/>
                <a:gd name="connsiteX16" fmla="*/ 1114425 w 4276725"/>
                <a:gd name="connsiteY16" fmla="*/ 3019425 h 4114800"/>
                <a:gd name="connsiteX17" fmla="*/ 933450 w 4276725"/>
                <a:gd name="connsiteY17" fmla="*/ 2733675 h 4114800"/>
                <a:gd name="connsiteX18" fmla="*/ 619125 w 4276725"/>
                <a:gd name="connsiteY18" fmla="*/ 2476500 h 4114800"/>
                <a:gd name="connsiteX19" fmla="*/ 447675 w 4276725"/>
                <a:gd name="connsiteY19" fmla="*/ 2571750 h 4114800"/>
                <a:gd name="connsiteX20" fmla="*/ 152400 w 4276725"/>
                <a:gd name="connsiteY20" fmla="*/ 2333625 h 4114800"/>
                <a:gd name="connsiteX21" fmla="*/ 142875 w 4276725"/>
                <a:gd name="connsiteY21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952500 w 4276725"/>
                <a:gd name="connsiteY2" fmla="*/ 990600 h 4114800"/>
                <a:gd name="connsiteX3" fmla="*/ 1333500 w 4276725"/>
                <a:gd name="connsiteY3" fmla="*/ 1285875 h 4114800"/>
                <a:gd name="connsiteX4" fmla="*/ 1247775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2857500 w 4276725"/>
                <a:gd name="connsiteY7" fmla="*/ 2219325 h 4114800"/>
                <a:gd name="connsiteX8" fmla="*/ 4276725 w 4276725"/>
                <a:gd name="connsiteY8" fmla="*/ 3314700 h 4114800"/>
                <a:gd name="connsiteX9" fmla="*/ 3952875 w 4276725"/>
                <a:gd name="connsiteY9" fmla="*/ 3590925 h 4114800"/>
                <a:gd name="connsiteX10" fmla="*/ 3524250 w 4276725"/>
                <a:gd name="connsiteY10" fmla="*/ 3914775 h 4114800"/>
                <a:gd name="connsiteX11" fmla="*/ 3124200 w 4276725"/>
                <a:gd name="connsiteY11" fmla="*/ 4114800 h 4114800"/>
                <a:gd name="connsiteX12" fmla="*/ 2514600 w 4276725"/>
                <a:gd name="connsiteY12" fmla="*/ 4114800 h 4114800"/>
                <a:gd name="connsiteX13" fmla="*/ 2257425 w 4276725"/>
                <a:gd name="connsiteY13" fmla="*/ 3695700 h 4114800"/>
                <a:gd name="connsiteX14" fmla="*/ 1828800 w 4276725"/>
                <a:gd name="connsiteY14" fmla="*/ 3409950 h 4114800"/>
                <a:gd name="connsiteX15" fmla="*/ 1476375 w 4276725"/>
                <a:gd name="connsiteY15" fmla="*/ 3171825 h 4114800"/>
                <a:gd name="connsiteX16" fmla="*/ 1114425 w 4276725"/>
                <a:gd name="connsiteY16" fmla="*/ 3019425 h 4114800"/>
                <a:gd name="connsiteX17" fmla="*/ 933450 w 4276725"/>
                <a:gd name="connsiteY17" fmla="*/ 2733675 h 4114800"/>
                <a:gd name="connsiteX18" fmla="*/ 619125 w 4276725"/>
                <a:gd name="connsiteY18" fmla="*/ 2476500 h 4114800"/>
                <a:gd name="connsiteX19" fmla="*/ 447675 w 4276725"/>
                <a:gd name="connsiteY19" fmla="*/ 2571750 h 4114800"/>
                <a:gd name="connsiteX20" fmla="*/ 152400 w 4276725"/>
                <a:gd name="connsiteY20" fmla="*/ 2333625 h 4114800"/>
                <a:gd name="connsiteX21" fmla="*/ 142875 w 4276725"/>
                <a:gd name="connsiteY21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33500 w 4276725"/>
                <a:gd name="connsiteY3" fmla="*/ 1285875 h 4114800"/>
                <a:gd name="connsiteX4" fmla="*/ 1247775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2857500 w 4276725"/>
                <a:gd name="connsiteY7" fmla="*/ 2219325 h 4114800"/>
                <a:gd name="connsiteX8" fmla="*/ 4276725 w 4276725"/>
                <a:gd name="connsiteY8" fmla="*/ 3314700 h 4114800"/>
                <a:gd name="connsiteX9" fmla="*/ 3952875 w 4276725"/>
                <a:gd name="connsiteY9" fmla="*/ 3590925 h 4114800"/>
                <a:gd name="connsiteX10" fmla="*/ 3524250 w 4276725"/>
                <a:gd name="connsiteY10" fmla="*/ 3914775 h 4114800"/>
                <a:gd name="connsiteX11" fmla="*/ 3124200 w 4276725"/>
                <a:gd name="connsiteY11" fmla="*/ 4114800 h 4114800"/>
                <a:gd name="connsiteX12" fmla="*/ 2514600 w 4276725"/>
                <a:gd name="connsiteY12" fmla="*/ 4114800 h 4114800"/>
                <a:gd name="connsiteX13" fmla="*/ 2257425 w 4276725"/>
                <a:gd name="connsiteY13" fmla="*/ 3695700 h 4114800"/>
                <a:gd name="connsiteX14" fmla="*/ 1828800 w 4276725"/>
                <a:gd name="connsiteY14" fmla="*/ 3409950 h 4114800"/>
                <a:gd name="connsiteX15" fmla="*/ 1476375 w 4276725"/>
                <a:gd name="connsiteY15" fmla="*/ 3171825 h 4114800"/>
                <a:gd name="connsiteX16" fmla="*/ 1114425 w 4276725"/>
                <a:gd name="connsiteY16" fmla="*/ 3019425 h 4114800"/>
                <a:gd name="connsiteX17" fmla="*/ 933450 w 4276725"/>
                <a:gd name="connsiteY17" fmla="*/ 2733675 h 4114800"/>
                <a:gd name="connsiteX18" fmla="*/ 619125 w 4276725"/>
                <a:gd name="connsiteY18" fmla="*/ 2476500 h 4114800"/>
                <a:gd name="connsiteX19" fmla="*/ 447675 w 4276725"/>
                <a:gd name="connsiteY19" fmla="*/ 2571750 h 4114800"/>
                <a:gd name="connsiteX20" fmla="*/ 152400 w 4276725"/>
                <a:gd name="connsiteY20" fmla="*/ 2333625 h 4114800"/>
                <a:gd name="connsiteX21" fmla="*/ 142875 w 4276725"/>
                <a:gd name="connsiteY21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43025 w 4276725"/>
                <a:gd name="connsiteY3" fmla="*/ 1323975 h 4114800"/>
                <a:gd name="connsiteX4" fmla="*/ 1247775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2857500 w 4276725"/>
                <a:gd name="connsiteY7" fmla="*/ 2219325 h 4114800"/>
                <a:gd name="connsiteX8" fmla="*/ 4276725 w 4276725"/>
                <a:gd name="connsiteY8" fmla="*/ 3314700 h 4114800"/>
                <a:gd name="connsiteX9" fmla="*/ 3952875 w 4276725"/>
                <a:gd name="connsiteY9" fmla="*/ 3590925 h 4114800"/>
                <a:gd name="connsiteX10" fmla="*/ 3524250 w 4276725"/>
                <a:gd name="connsiteY10" fmla="*/ 3914775 h 4114800"/>
                <a:gd name="connsiteX11" fmla="*/ 3124200 w 4276725"/>
                <a:gd name="connsiteY11" fmla="*/ 4114800 h 4114800"/>
                <a:gd name="connsiteX12" fmla="*/ 2514600 w 4276725"/>
                <a:gd name="connsiteY12" fmla="*/ 4114800 h 4114800"/>
                <a:gd name="connsiteX13" fmla="*/ 2257425 w 4276725"/>
                <a:gd name="connsiteY13" fmla="*/ 3695700 h 4114800"/>
                <a:gd name="connsiteX14" fmla="*/ 1828800 w 4276725"/>
                <a:gd name="connsiteY14" fmla="*/ 3409950 h 4114800"/>
                <a:gd name="connsiteX15" fmla="*/ 1476375 w 4276725"/>
                <a:gd name="connsiteY15" fmla="*/ 3171825 h 4114800"/>
                <a:gd name="connsiteX16" fmla="*/ 1114425 w 4276725"/>
                <a:gd name="connsiteY16" fmla="*/ 3019425 h 4114800"/>
                <a:gd name="connsiteX17" fmla="*/ 933450 w 4276725"/>
                <a:gd name="connsiteY17" fmla="*/ 2733675 h 4114800"/>
                <a:gd name="connsiteX18" fmla="*/ 619125 w 4276725"/>
                <a:gd name="connsiteY18" fmla="*/ 2476500 h 4114800"/>
                <a:gd name="connsiteX19" fmla="*/ 447675 w 4276725"/>
                <a:gd name="connsiteY19" fmla="*/ 2571750 h 4114800"/>
                <a:gd name="connsiteX20" fmla="*/ 152400 w 4276725"/>
                <a:gd name="connsiteY20" fmla="*/ 2333625 h 4114800"/>
                <a:gd name="connsiteX21" fmla="*/ 142875 w 4276725"/>
                <a:gd name="connsiteY21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43025 w 4276725"/>
                <a:gd name="connsiteY3" fmla="*/ 1323975 h 4114800"/>
                <a:gd name="connsiteX4" fmla="*/ 1247775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2857500 w 4276725"/>
                <a:gd name="connsiteY7" fmla="*/ 2219325 h 4114800"/>
                <a:gd name="connsiteX8" fmla="*/ 4276725 w 4276725"/>
                <a:gd name="connsiteY8" fmla="*/ 3314700 h 4114800"/>
                <a:gd name="connsiteX9" fmla="*/ 3952875 w 4276725"/>
                <a:gd name="connsiteY9" fmla="*/ 3590925 h 4114800"/>
                <a:gd name="connsiteX10" fmla="*/ 3524250 w 4276725"/>
                <a:gd name="connsiteY10" fmla="*/ 3914775 h 4114800"/>
                <a:gd name="connsiteX11" fmla="*/ 3124200 w 4276725"/>
                <a:gd name="connsiteY11" fmla="*/ 4114800 h 4114800"/>
                <a:gd name="connsiteX12" fmla="*/ 2514600 w 4276725"/>
                <a:gd name="connsiteY12" fmla="*/ 4114800 h 4114800"/>
                <a:gd name="connsiteX13" fmla="*/ 2257425 w 4276725"/>
                <a:gd name="connsiteY13" fmla="*/ 3695700 h 4114800"/>
                <a:gd name="connsiteX14" fmla="*/ 1828800 w 4276725"/>
                <a:gd name="connsiteY14" fmla="*/ 3409950 h 4114800"/>
                <a:gd name="connsiteX15" fmla="*/ 1476375 w 4276725"/>
                <a:gd name="connsiteY15" fmla="*/ 3171825 h 4114800"/>
                <a:gd name="connsiteX16" fmla="*/ 1114425 w 4276725"/>
                <a:gd name="connsiteY16" fmla="*/ 3019425 h 4114800"/>
                <a:gd name="connsiteX17" fmla="*/ 933450 w 4276725"/>
                <a:gd name="connsiteY17" fmla="*/ 2733675 h 4114800"/>
                <a:gd name="connsiteX18" fmla="*/ 619125 w 4276725"/>
                <a:gd name="connsiteY18" fmla="*/ 2476500 h 4114800"/>
                <a:gd name="connsiteX19" fmla="*/ 447675 w 4276725"/>
                <a:gd name="connsiteY19" fmla="*/ 2571750 h 4114800"/>
                <a:gd name="connsiteX20" fmla="*/ 152400 w 4276725"/>
                <a:gd name="connsiteY20" fmla="*/ 2333625 h 4114800"/>
                <a:gd name="connsiteX21" fmla="*/ 142875 w 4276725"/>
                <a:gd name="connsiteY21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43025 w 4276725"/>
                <a:gd name="connsiteY3" fmla="*/ 1323975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2857500 w 4276725"/>
                <a:gd name="connsiteY7" fmla="*/ 2219325 h 4114800"/>
                <a:gd name="connsiteX8" fmla="*/ 4276725 w 4276725"/>
                <a:gd name="connsiteY8" fmla="*/ 3314700 h 4114800"/>
                <a:gd name="connsiteX9" fmla="*/ 3952875 w 4276725"/>
                <a:gd name="connsiteY9" fmla="*/ 3590925 h 4114800"/>
                <a:gd name="connsiteX10" fmla="*/ 3524250 w 4276725"/>
                <a:gd name="connsiteY10" fmla="*/ 3914775 h 4114800"/>
                <a:gd name="connsiteX11" fmla="*/ 3124200 w 4276725"/>
                <a:gd name="connsiteY11" fmla="*/ 4114800 h 4114800"/>
                <a:gd name="connsiteX12" fmla="*/ 2514600 w 4276725"/>
                <a:gd name="connsiteY12" fmla="*/ 4114800 h 4114800"/>
                <a:gd name="connsiteX13" fmla="*/ 2257425 w 4276725"/>
                <a:gd name="connsiteY13" fmla="*/ 3695700 h 4114800"/>
                <a:gd name="connsiteX14" fmla="*/ 1828800 w 4276725"/>
                <a:gd name="connsiteY14" fmla="*/ 3409950 h 4114800"/>
                <a:gd name="connsiteX15" fmla="*/ 1476375 w 4276725"/>
                <a:gd name="connsiteY15" fmla="*/ 3171825 h 4114800"/>
                <a:gd name="connsiteX16" fmla="*/ 1114425 w 4276725"/>
                <a:gd name="connsiteY16" fmla="*/ 3019425 h 4114800"/>
                <a:gd name="connsiteX17" fmla="*/ 933450 w 4276725"/>
                <a:gd name="connsiteY17" fmla="*/ 2733675 h 4114800"/>
                <a:gd name="connsiteX18" fmla="*/ 619125 w 4276725"/>
                <a:gd name="connsiteY18" fmla="*/ 2476500 h 4114800"/>
                <a:gd name="connsiteX19" fmla="*/ 447675 w 4276725"/>
                <a:gd name="connsiteY19" fmla="*/ 2571750 h 4114800"/>
                <a:gd name="connsiteX20" fmla="*/ 152400 w 4276725"/>
                <a:gd name="connsiteY20" fmla="*/ 2333625 h 4114800"/>
                <a:gd name="connsiteX21" fmla="*/ 142875 w 4276725"/>
                <a:gd name="connsiteY21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447800 w 4276725"/>
                <a:gd name="connsiteY3" fmla="*/ 1390650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2857500 w 4276725"/>
                <a:gd name="connsiteY7" fmla="*/ 2219325 h 4114800"/>
                <a:gd name="connsiteX8" fmla="*/ 4276725 w 4276725"/>
                <a:gd name="connsiteY8" fmla="*/ 3314700 h 4114800"/>
                <a:gd name="connsiteX9" fmla="*/ 3952875 w 4276725"/>
                <a:gd name="connsiteY9" fmla="*/ 3590925 h 4114800"/>
                <a:gd name="connsiteX10" fmla="*/ 3524250 w 4276725"/>
                <a:gd name="connsiteY10" fmla="*/ 3914775 h 4114800"/>
                <a:gd name="connsiteX11" fmla="*/ 3124200 w 4276725"/>
                <a:gd name="connsiteY11" fmla="*/ 4114800 h 4114800"/>
                <a:gd name="connsiteX12" fmla="*/ 2514600 w 4276725"/>
                <a:gd name="connsiteY12" fmla="*/ 4114800 h 4114800"/>
                <a:gd name="connsiteX13" fmla="*/ 2257425 w 4276725"/>
                <a:gd name="connsiteY13" fmla="*/ 3695700 h 4114800"/>
                <a:gd name="connsiteX14" fmla="*/ 1828800 w 4276725"/>
                <a:gd name="connsiteY14" fmla="*/ 3409950 h 4114800"/>
                <a:gd name="connsiteX15" fmla="*/ 1476375 w 4276725"/>
                <a:gd name="connsiteY15" fmla="*/ 3171825 h 4114800"/>
                <a:gd name="connsiteX16" fmla="*/ 1114425 w 4276725"/>
                <a:gd name="connsiteY16" fmla="*/ 3019425 h 4114800"/>
                <a:gd name="connsiteX17" fmla="*/ 933450 w 4276725"/>
                <a:gd name="connsiteY17" fmla="*/ 2733675 h 4114800"/>
                <a:gd name="connsiteX18" fmla="*/ 619125 w 4276725"/>
                <a:gd name="connsiteY18" fmla="*/ 2476500 h 4114800"/>
                <a:gd name="connsiteX19" fmla="*/ 447675 w 4276725"/>
                <a:gd name="connsiteY19" fmla="*/ 2571750 h 4114800"/>
                <a:gd name="connsiteX20" fmla="*/ 152400 w 4276725"/>
                <a:gd name="connsiteY20" fmla="*/ 2333625 h 4114800"/>
                <a:gd name="connsiteX21" fmla="*/ 142875 w 4276725"/>
                <a:gd name="connsiteY21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71600 w 4276725"/>
                <a:gd name="connsiteY3" fmla="*/ 1390650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2857500 w 4276725"/>
                <a:gd name="connsiteY7" fmla="*/ 2219325 h 4114800"/>
                <a:gd name="connsiteX8" fmla="*/ 4276725 w 4276725"/>
                <a:gd name="connsiteY8" fmla="*/ 3314700 h 4114800"/>
                <a:gd name="connsiteX9" fmla="*/ 3952875 w 4276725"/>
                <a:gd name="connsiteY9" fmla="*/ 3590925 h 4114800"/>
                <a:gd name="connsiteX10" fmla="*/ 3524250 w 4276725"/>
                <a:gd name="connsiteY10" fmla="*/ 3914775 h 4114800"/>
                <a:gd name="connsiteX11" fmla="*/ 3124200 w 4276725"/>
                <a:gd name="connsiteY11" fmla="*/ 4114800 h 4114800"/>
                <a:gd name="connsiteX12" fmla="*/ 2514600 w 4276725"/>
                <a:gd name="connsiteY12" fmla="*/ 4114800 h 4114800"/>
                <a:gd name="connsiteX13" fmla="*/ 2257425 w 4276725"/>
                <a:gd name="connsiteY13" fmla="*/ 3695700 h 4114800"/>
                <a:gd name="connsiteX14" fmla="*/ 1828800 w 4276725"/>
                <a:gd name="connsiteY14" fmla="*/ 3409950 h 4114800"/>
                <a:gd name="connsiteX15" fmla="*/ 1476375 w 4276725"/>
                <a:gd name="connsiteY15" fmla="*/ 3171825 h 4114800"/>
                <a:gd name="connsiteX16" fmla="*/ 1114425 w 4276725"/>
                <a:gd name="connsiteY16" fmla="*/ 3019425 h 4114800"/>
                <a:gd name="connsiteX17" fmla="*/ 933450 w 4276725"/>
                <a:gd name="connsiteY17" fmla="*/ 2733675 h 4114800"/>
                <a:gd name="connsiteX18" fmla="*/ 619125 w 4276725"/>
                <a:gd name="connsiteY18" fmla="*/ 2476500 h 4114800"/>
                <a:gd name="connsiteX19" fmla="*/ 447675 w 4276725"/>
                <a:gd name="connsiteY19" fmla="*/ 2571750 h 4114800"/>
                <a:gd name="connsiteX20" fmla="*/ 152400 w 4276725"/>
                <a:gd name="connsiteY20" fmla="*/ 2333625 h 4114800"/>
                <a:gd name="connsiteX21" fmla="*/ 142875 w 4276725"/>
                <a:gd name="connsiteY21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71600 w 4276725"/>
                <a:gd name="connsiteY3" fmla="*/ 1390650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2857500 w 4276725"/>
                <a:gd name="connsiteY7" fmla="*/ 2219325 h 4114800"/>
                <a:gd name="connsiteX8" fmla="*/ 4276725 w 4276725"/>
                <a:gd name="connsiteY8" fmla="*/ 3314700 h 4114800"/>
                <a:gd name="connsiteX9" fmla="*/ 3952875 w 4276725"/>
                <a:gd name="connsiteY9" fmla="*/ 3590925 h 4114800"/>
                <a:gd name="connsiteX10" fmla="*/ 3524250 w 4276725"/>
                <a:gd name="connsiteY10" fmla="*/ 3914775 h 4114800"/>
                <a:gd name="connsiteX11" fmla="*/ 3124200 w 4276725"/>
                <a:gd name="connsiteY11" fmla="*/ 4114800 h 4114800"/>
                <a:gd name="connsiteX12" fmla="*/ 2514600 w 4276725"/>
                <a:gd name="connsiteY12" fmla="*/ 4114800 h 4114800"/>
                <a:gd name="connsiteX13" fmla="*/ 2257425 w 4276725"/>
                <a:gd name="connsiteY13" fmla="*/ 3695700 h 4114800"/>
                <a:gd name="connsiteX14" fmla="*/ 1828800 w 4276725"/>
                <a:gd name="connsiteY14" fmla="*/ 3409950 h 4114800"/>
                <a:gd name="connsiteX15" fmla="*/ 1476375 w 4276725"/>
                <a:gd name="connsiteY15" fmla="*/ 3171825 h 4114800"/>
                <a:gd name="connsiteX16" fmla="*/ 1114425 w 4276725"/>
                <a:gd name="connsiteY16" fmla="*/ 3019425 h 4114800"/>
                <a:gd name="connsiteX17" fmla="*/ 933450 w 4276725"/>
                <a:gd name="connsiteY17" fmla="*/ 2733675 h 4114800"/>
                <a:gd name="connsiteX18" fmla="*/ 619125 w 4276725"/>
                <a:gd name="connsiteY18" fmla="*/ 2476500 h 4114800"/>
                <a:gd name="connsiteX19" fmla="*/ 447675 w 4276725"/>
                <a:gd name="connsiteY19" fmla="*/ 2571750 h 4114800"/>
                <a:gd name="connsiteX20" fmla="*/ 152400 w 4276725"/>
                <a:gd name="connsiteY20" fmla="*/ 2333625 h 4114800"/>
                <a:gd name="connsiteX21" fmla="*/ 142875 w 4276725"/>
                <a:gd name="connsiteY21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71600 w 4276725"/>
                <a:gd name="connsiteY3" fmla="*/ 1390650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1562100 w 4276725"/>
                <a:gd name="connsiteY7" fmla="*/ 2362200 h 4114800"/>
                <a:gd name="connsiteX8" fmla="*/ 2857500 w 4276725"/>
                <a:gd name="connsiteY8" fmla="*/ 2219325 h 4114800"/>
                <a:gd name="connsiteX9" fmla="*/ 4276725 w 4276725"/>
                <a:gd name="connsiteY9" fmla="*/ 3314700 h 4114800"/>
                <a:gd name="connsiteX10" fmla="*/ 3952875 w 4276725"/>
                <a:gd name="connsiteY10" fmla="*/ 3590925 h 4114800"/>
                <a:gd name="connsiteX11" fmla="*/ 3524250 w 4276725"/>
                <a:gd name="connsiteY11" fmla="*/ 3914775 h 4114800"/>
                <a:gd name="connsiteX12" fmla="*/ 3124200 w 4276725"/>
                <a:gd name="connsiteY12" fmla="*/ 4114800 h 4114800"/>
                <a:gd name="connsiteX13" fmla="*/ 2514600 w 4276725"/>
                <a:gd name="connsiteY13" fmla="*/ 4114800 h 4114800"/>
                <a:gd name="connsiteX14" fmla="*/ 2257425 w 4276725"/>
                <a:gd name="connsiteY14" fmla="*/ 3695700 h 4114800"/>
                <a:gd name="connsiteX15" fmla="*/ 1828800 w 4276725"/>
                <a:gd name="connsiteY15" fmla="*/ 3409950 h 4114800"/>
                <a:gd name="connsiteX16" fmla="*/ 1476375 w 4276725"/>
                <a:gd name="connsiteY16" fmla="*/ 3171825 h 4114800"/>
                <a:gd name="connsiteX17" fmla="*/ 1114425 w 4276725"/>
                <a:gd name="connsiteY17" fmla="*/ 3019425 h 4114800"/>
                <a:gd name="connsiteX18" fmla="*/ 933450 w 4276725"/>
                <a:gd name="connsiteY18" fmla="*/ 2733675 h 4114800"/>
                <a:gd name="connsiteX19" fmla="*/ 619125 w 4276725"/>
                <a:gd name="connsiteY19" fmla="*/ 2476500 h 4114800"/>
                <a:gd name="connsiteX20" fmla="*/ 447675 w 4276725"/>
                <a:gd name="connsiteY20" fmla="*/ 2571750 h 4114800"/>
                <a:gd name="connsiteX21" fmla="*/ 152400 w 4276725"/>
                <a:gd name="connsiteY21" fmla="*/ 2333625 h 4114800"/>
                <a:gd name="connsiteX22" fmla="*/ 142875 w 4276725"/>
                <a:gd name="connsiteY22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71600 w 4276725"/>
                <a:gd name="connsiteY3" fmla="*/ 1390650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1562100 w 4276725"/>
                <a:gd name="connsiteY7" fmla="*/ 2362200 h 4114800"/>
                <a:gd name="connsiteX8" fmla="*/ 2524125 w 4276725"/>
                <a:gd name="connsiteY8" fmla="*/ 2162175 h 4114800"/>
                <a:gd name="connsiteX9" fmla="*/ 4276725 w 4276725"/>
                <a:gd name="connsiteY9" fmla="*/ 3314700 h 4114800"/>
                <a:gd name="connsiteX10" fmla="*/ 3952875 w 4276725"/>
                <a:gd name="connsiteY10" fmla="*/ 3590925 h 4114800"/>
                <a:gd name="connsiteX11" fmla="*/ 3524250 w 4276725"/>
                <a:gd name="connsiteY11" fmla="*/ 3914775 h 4114800"/>
                <a:gd name="connsiteX12" fmla="*/ 3124200 w 4276725"/>
                <a:gd name="connsiteY12" fmla="*/ 4114800 h 4114800"/>
                <a:gd name="connsiteX13" fmla="*/ 2514600 w 4276725"/>
                <a:gd name="connsiteY13" fmla="*/ 4114800 h 4114800"/>
                <a:gd name="connsiteX14" fmla="*/ 2257425 w 4276725"/>
                <a:gd name="connsiteY14" fmla="*/ 3695700 h 4114800"/>
                <a:gd name="connsiteX15" fmla="*/ 1828800 w 4276725"/>
                <a:gd name="connsiteY15" fmla="*/ 3409950 h 4114800"/>
                <a:gd name="connsiteX16" fmla="*/ 1476375 w 4276725"/>
                <a:gd name="connsiteY16" fmla="*/ 3171825 h 4114800"/>
                <a:gd name="connsiteX17" fmla="*/ 1114425 w 4276725"/>
                <a:gd name="connsiteY17" fmla="*/ 3019425 h 4114800"/>
                <a:gd name="connsiteX18" fmla="*/ 933450 w 4276725"/>
                <a:gd name="connsiteY18" fmla="*/ 2733675 h 4114800"/>
                <a:gd name="connsiteX19" fmla="*/ 619125 w 4276725"/>
                <a:gd name="connsiteY19" fmla="*/ 2476500 h 4114800"/>
                <a:gd name="connsiteX20" fmla="*/ 447675 w 4276725"/>
                <a:gd name="connsiteY20" fmla="*/ 2571750 h 4114800"/>
                <a:gd name="connsiteX21" fmla="*/ 152400 w 4276725"/>
                <a:gd name="connsiteY21" fmla="*/ 2333625 h 4114800"/>
                <a:gd name="connsiteX22" fmla="*/ 142875 w 4276725"/>
                <a:gd name="connsiteY22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71600 w 4276725"/>
                <a:gd name="connsiteY3" fmla="*/ 1390650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1562100 w 4276725"/>
                <a:gd name="connsiteY7" fmla="*/ 2362200 h 4114800"/>
                <a:gd name="connsiteX8" fmla="*/ 2524125 w 4276725"/>
                <a:gd name="connsiteY8" fmla="*/ 2162175 h 4114800"/>
                <a:gd name="connsiteX9" fmla="*/ 4276725 w 4276725"/>
                <a:gd name="connsiteY9" fmla="*/ 3314700 h 4114800"/>
                <a:gd name="connsiteX10" fmla="*/ 3952875 w 4276725"/>
                <a:gd name="connsiteY10" fmla="*/ 3590925 h 4114800"/>
                <a:gd name="connsiteX11" fmla="*/ 3524250 w 4276725"/>
                <a:gd name="connsiteY11" fmla="*/ 3914775 h 4114800"/>
                <a:gd name="connsiteX12" fmla="*/ 3124200 w 4276725"/>
                <a:gd name="connsiteY12" fmla="*/ 4114800 h 4114800"/>
                <a:gd name="connsiteX13" fmla="*/ 2514600 w 4276725"/>
                <a:gd name="connsiteY13" fmla="*/ 4114800 h 4114800"/>
                <a:gd name="connsiteX14" fmla="*/ 2257425 w 4276725"/>
                <a:gd name="connsiteY14" fmla="*/ 3695700 h 4114800"/>
                <a:gd name="connsiteX15" fmla="*/ 1828800 w 4276725"/>
                <a:gd name="connsiteY15" fmla="*/ 3409950 h 4114800"/>
                <a:gd name="connsiteX16" fmla="*/ 1476375 w 4276725"/>
                <a:gd name="connsiteY16" fmla="*/ 3171825 h 4114800"/>
                <a:gd name="connsiteX17" fmla="*/ 1114425 w 4276725"/>
                <a:gd name="connsiteY17" fmla="*/ 3019425 h 4114800"/>
                <a:gd name="connsiteX18" fmla="*/ 933450 w 4276725"/>
                <a:gd name="connsiteY18" fmla="*/ 2733675 h 4114800"/>
                <a:gd name="connsiteX19" fmla="*/ 619125 w 4276725"/>
                <a:gd name="connsiteY19" fmla="*/ 2476500 h 4114800"/>
                <a:gd name="connsiteX20" fmla="*/ 447675 w 4276725"/>
                <a:gd name="connsiteY20" fmla="*/ 2571750 h 4114800"/>
                <a:gd name="connsiteX21" fmla="*/ 152400 w 4276725"/>
                <a:gd name="connsiteY21" fmla="*/ 2333625 h 4114800"/>
                <a:gd name="connsiteX22" fmla="*/ 142875 w 4276725"/>
                <a:gd name="connsiteY22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71600 w 4276725"/>
                <a:gd name="connsiteY3" fmla="*/ 1390650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1562100 w 4276725"/>
                <a:gd name="connsiteY7" fmla="*/ 2362200 h 4114800"/>
                <a:gd name="connsiteX8" fmla="*/ 2524125 w 4276725"/>
                <a:gd name="connsiteY8" fmla="*/ 2162175 h 4114800"/>
                <a:gd name="connsiteX9" fmla="*/ 4276725 w 4276725"/>
                <a:gd name="connsiteY9" fmla="*/ 3314700 h 4114800"/>
                <a:gd name="connsiteX10" fmla="*/ 3952875 w 4276725"/>
                <a:gd name="connsiteY10" fmla="*/ 3590925 h 4114800"/>
                <a:gd name="connsiteX11" fmla="*/ 3524250 w 4276725"/>
                <a:gd name="connsiteY11" fmla="*/ 3914775 h 4114800"/>
                <a:gd name="connsiteX12" fmla="*/ 3124200 w 4276725"/>
                <a:gd name="connsiteY12" fmla="*/ 4114800 h 4114800"/>
                <a:gd name="connsiteX13" fmla="*/ 2514600 w 4276725"/>
                <a:gd name="connsiteY13" fmla="*/ 4114800 h 4114800"/>
                <a:gd name="connsiteX14" fmla="*/ 2257425 w 4276725"/>
                <a:gd name="connsiteY14" fmla="*/ 3695700 h 4114800"/>
                <a:gd name="connsiteX15" fmla="*/ 1828800 w 4276725"/>
                <a:gd name="connsiteY15" fmla="*/ 3409950 h 4114800"/>
                <a:gd name="connsiteX16" fmla="*/ 1476375 w 4276725"/>
                <a:gd name="connsiteY16" fmla="*/ 3171825 h 4114800"/>
                <a:gd name="connsiteX17" fmla="*/ 1114425 w 4276725"/>
                <a:gd name="connsiteY17" fmla="*/ 3019425 h 4114800"/>
                <a:gd name="connsiteX18" fmla="*/ 933450 w 4276725"/>
                <a:gd name="connsiteY18" fmla="*/ 2733675 h 4114800"/>
                <a:gd name="connsiteX19" fmla="*/ 619125 w 4276725"/>
                <a:gd name="connsiteY19" fmla="*/ 2476500 h 4114800"/>
                <a:gd name="connsiteX20" fmla="*/ 447675 w 4276725"/>
                <a:gd name="connsiteY20" fmla="*/ 2571750 h 4114800"/>
                <a:gd name="connsiteX21" fmla="*/ 152400 w 4276725"/>
                <a:gd name="connsiteY21" fmla="*/ 2333625 h 4114800"/>
                <a:gd name="connsiteX22" fmla="*/ 142875 w 4276725"/>
                <a:gd name="connsiteY22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71600 w 4276725"/>
                <a:gd name="connsiteY3" fmla="*/ 1390650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1562100 w 4276725"/>
                <a:gd name="connsiteY7" fmla="*/ 2362200 h 4114800"/>
                <a:gd name="connsiteX8" fmla="*/ 2524125 w 4276725"/>
                <a:gd name="connsiteY8" fmla="*/ 2162175 h 4114800"/>
                <a:gd name="connsiteX9" fmla="*/ 2838450 w 4276725"/>
                <a:gd name="connsiteY9" fmla="*/ 2228850 h 4114800"/>
                <a:gd name="connsiteX10" fmla="*/ 4276725 w 4276725"/>
                <a:gd name="connsiteY10" fmla="*/ 3314700 h 4114800"/>
                <a:gd name="connsiteX11" fmla="*/ 3952875 w 4276725"/>
                <a:gd name="connsiteY11" fmla="*/ 3590925 h 4114800"/>
                <a:gd name="connsiteX12" fmla="*/ 3524250 w 4276725"/>
                <a:gd name="connsiteY12" fmla="*/ 3914775 h 4114800"/>
                <a:gd name="connsiteX13" fmla="*/ 3124200 w 4276725"/>
                <a:gd name="connsiteY13" fmla="*/ 4114800 h 4114800"/>
                <a:gd name="connsiteX14" fmla="*/ 2514600 w 4276725"/>
                <a:gd name="connsiteY14" fmla="*/ 4114800 h 4114800"/>
                <a:gd name="connsiteX15" fmla="*/ 2257425 w 4276725"/>
                <a:gd name="connsiteY15" fmla="*/ 3695700 h 4114800"/>
                <a:gd name="connsiteX16" fmla="*/ 1828800 w 4276725"/>
                <a:gd name="connsiteY16" fmla="*/ 3409950 h 4114800"/>
                <a:gd name="connsiteX17" fmla="*/ 1476375 w 4276725"/>
                <a:gd name="connsiteY17" fmla="*/ 3171825 h 4114800"/>
                <a:gd name="connsiteX18" fmla="*/ 1114425 w 4276725"/>
                <a:gd name="connsiteY18" fmla="*/ 3019425 h 4114800"/>
                <a:gd name="connsiteX19" fmla="*/ 933450 w 4276725"/>
                <a:gd name="connsiteY19" fmla="*/ 2733675 h 4114800"/>
                <a:gd name="connsiteX20" fmla="*/ 619125 w 4276725"/>
                <a:gd name="connsiteY20" fmla="*/ 2476500 h 4114800"/>
                <a:gd name="connsiteX21" fmla="*/ 447675 w 4276725"/>
                <a:gd name="connsiteY21" fmla="*/ 2571750 h 4114800"/>
                <a:gd name="connsiteX22" fmla="*/ 152400 w 4276725"/>
                <a:gd name="connsiteY22" fmla="*/ 2333625 h 4114800"/>
                <a:gd name="connsiteX23" fmla="*/ 142875 w 4276725"/>
                <a:gd name="connsiteY23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71600 w 4276725"/>
                <a:gd name="connsiteY3" fmla="*/ 1390650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1562100 w 4276725"/>
                <a:gd name="connsiteY7" fmla="*/ 2362200 h 4114800"/>
                <a:gd name="connsiteX8" fmla="*/ 2524125 w 4276725"/>
                <a:gd name="connsiteY8" fmla="*/ 2162175 h 4114800"/>
                <a:gd name="connsiteX9" fmla="*/ 2838450 w 4276725"/>
                <a:gd name="connsiteY9" fmla="*/ 2228850 h 4114800"/>
                <a:gd name="connsiteX10" fmla="*/ 4276725 w 4276725"/>
                <a:gd name="connsiteY10" fmla="*/ 3314700 h 4114800"/>
                <a:gd name="connsiteX11" fmla="*/ 3952875 w 4276725"/>
                <a:gd name="connsiteY11" fmla="*/ 3590925 h 4114800"/>
                <a:gd name="connsiteX12" fmla="*/ 3524250 w 4276725"/>
                <a:gd name="connsiteY12" fmla="*/ 3914775 h 4114800"/>
                <a:gd name="connsiteX13" fmla="*/ 3124200 w 4276725"/>
                <a:gd name="connsiteY13" fmla="*/ 4114800 h 4114800"/>
                <a:gd name="connsiteX14" fmla="*/ 2514600 w 4276725"/>
                <a:gd name="connsiteY14" fmla="*/ 4114800 h 4114800"/>
                <a:gd name="connsiteX15" fmla="*/ 2257425 w 4276725"/>
                <a:gd name="connsiteY15" fmla="*/ 3695700 h 4114800"/>
                <a:gd name="connsiteX16" fmla="*/ 1828800 w 4276725"/>
                <a:gd name="connsiteY16" fmla="*/ 3409950 h 4114800"/>
                <a:gd name="connsiteX17" fmla="*/ 1476375 w 4276725"/>
                <a:gd name="connsiteY17" fmla="*/ 3171825 h 4114800"/>
                <a:gd name="connsiteX18" fmla="*/ 1114425 w 4276725"/>
                <a:gd name="connsiteY18" fmla="*/ 3019425 h 4114800"/>
                <a:gd name="connsiteX19" fmla="*/ 933450 w 4276725"/>
                <a:gd name="connsiteY19" fmla="*/ 2733675 h 4114800"/>
                <a:gd name="connsiteX20" fmla="*/ 619125 w 4276725"/>
                <a:gd name="connsiteY20" fmla="*/ 2476500 h 4114800"/>
                <a:gd name="connsiteX21" fmla="*/ 447675 w 4276725"/>
                <a:gd name="connsiteY21" fmla="*/ 2571750 h 4114800"/>
                <a:gd name="connsiteX22" fmla="*/ 152400 w 4276725"/>
                <a:gd name="connsiteY22" fmla="*/ 2333625 h 4114800"/>
                <a:gd name="connsiteX23" fmla="*/ 142875 w 4276725"/>
                <a:gd name="connsiteY23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71600 w 4276725"/>
                <a:gd name="connsiteY3" fmla="*/ 1390650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1562100 w 4276725"/>
                <a:gd name="connsiteY7" fmla="*/ 2362200 h 4114800"/>
                <a:gd name="connsiteX8" fmla="*/ 2524125 w 4276725"/>
                <a:gd name="connsiteY8" fmla="*/ 2162175 h 4114800"/>
                <a:gd name="connsiteX9" fmla="*/ 2838450 w 4276725"/>
                <a:gd name="connsiteY9" fmla="*/ 2228850 h 4114800"/>
                <a:gd name="connsiteX10" fmla="*/ 4276725 w 4276725"/>
                <a:gd name="connsiteY10" fmla="*/ 3314700 h 4114800"/>
                <a:gd name="connsiteX11" fmla="*/ 3952875 w 4276725"/>
                <a:gd name="connsiteY11" fmla="*/ 3590925 h 4114800"/>
                <a:gd name="connsiteX12" fmla="*/ 3524250 w 4276725"/>
                <a:gd name="connsiteY12" fmla="*/ 3914775 h 4114800"/>
                <a:gd name="connsiteX13" fmla="*/ 3124200 w 4276725"/>
                <a:gd name="connsiteY13" fmla="*/ 4114800 h 4114800"/>
                <a:gd name="connsiteX14" fmla="*/ 2514600 w 4276725"/>
                <a:gd name="connsiteY14" fmla="*/ 4114800 h 4114800"/>
                <a:gd name="connsiteX15" fmla="*/ 2257425 w 4276725"/>
                <a:gd name="connsiteY15" fmla="*/ 3695700 h 4114800"/>
                <a:gd name="connsiteX16" fmla="*/ 1828800 w 4276725"/>
                <a:gd name="connsiteY16" fmla="*/ 3409950 h 4114800"/>
                <a:gd name="connsiteX17" fmla="*/ 1476375 w 4276725"/>
                <a:gd name="connsiteY17" fmla="*/ 3171825 h 4114800"/>
                <a:gd name="connsiteX18" fmla="*/ 1114425 w 4276725"/>
                <a:gd name="connsiteY18" fmla="*/ 3019425 h 4114800"/>
                <a:gd name="connsiteX19" fmla="*/ 933450 w 4276725"/>
                <a:gd name="connsiteY19" fmla="*/ 2733675 h 4114800"/>
                <a:gd name="connsiteX20" fmla="*/ 619125 w 4276725"/>
                <a:gd name="connsiteY20" fmla="*/ 2476500 h 4114800"/>
                <a:gd name="connsiteX21" fmla="*/ 447675 w 4276725"/>
                <a:gd name="connsiteY21" fmla="*/ 2571750 h 4114800"/>
                <a:gd name="connsiteX22" fmla="*/ 152400 w 4276725"/>
                <a:gd name="connsiteY22" fmla="*/ 2333625 h 4114800"/>
                <a:gd name="connsiteX23" fmla="*/ 142875 w 4276725"/>
                <a:gd name="connsiteY23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71600 w 4276725"/>
                <a:gd name="connsiteY3" fmla="*/ 1390650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1562100 w 4276725"/>
                <a:gd name="connsiteY7" fmla="*/ 2362200 h 4114800"/>
                <a:gd name="connsiteX8" fmla="*/ 2524125 w 4276725"/>
                <a:gd name="connsiteY8" fmla="*/ 2162175 h 4114800"/>
                <a:gd name="connsiteX9" fmla="*/ 2838450 w 4276725"/>
                <a:gd name="connsiteY9" fmla="*/ 2228850 h 4114800"/>
                <a:gd name="connsiteX10" fmla="*/ 4276725 w 4276725"/>
                <a:gd name="connsiteY10" fmla="*/ 3314700 h 4114800"/>
                <a:gd name="connsiteX11" fmla="*/ 3952875 w 4276725"/>
                <a:gd name="connsiteY11" fmla="*/ 3590925 h 4114800"/>
                <a:gd name="connsiteX12" fmla="*/ 3524250 w 4276725"/>
                <a:gd name="connsiteY12" fmla="*/ 3914775 h 4114800"/>
                <a:gd name="connsiteX13" fmla="*/ 3124200 w 4276725"/>
                <a:gd name="connsiteY13" fmla="*/ 4114800 h 4114800"/>
                <a:gd name="connsiteX14" fmla="*/ 2514600 w 4276725"/>
                <a:gd name="connsiteY14" fmla="*/ 4114800 h 4114800"/>
                <a:gd name="connsiteX15" fmla="*/ 2257425 w 4276725"/>
                <a:gd name="connsiteY15" fmla="*/ 3695700 h 4114800"/>
                <a:gd name="connsiteX16" fmla="*/ 1828800 w 4276725"/>
                <a:gd name="connsiteY16" fmla="*/ 3409950 h 4114800"/>
                <a:gd name="connsiteX17" fmla="*/ 1476375 w 4276725"/>
                <a:gd name="connsiteY17" fmla="*/ 3171825 h 4114800"/>
                <a:gd name="connsiteX18" fmla="*/ 1114425 w 4276725"/>
                <a:gd name="connsiteY18" fmla="*/ 3019425 h 4114800"/>
                <a:gd name="connsiteX19" fmla="*/ 933450 w 4276725"/>
                <a:gd name="connsiteY19" fmla="*/ 2733675 h 4114800"/>
                <a:gd name="connsiteX20" fmla="*/ 619125 w 4276725"/>
                <a:gd name="connsiteY20" fmla="*/ 2476500 h 4114800"/>
                <a:gd name="connsiteX21" fmla="*/ 447675 w 4276725"/>
                <a:gd name="connsiteY21" fmla="*/ 2571750 h 4114800"/>
                <a:gd name="connsiteX22" fmla="*/ 152400 w 4276725"/>
                <a:gd name="connsiteY22" fmla="*/ 2333625 h 4114800"/>
                <a:gd name="connsiteX23" fmla="*/ 142875 w 4276725"/>
                <a:gd name="connsiteY23" fmla="*/ 2305050 h 4114800"/>
                <a:gd name="connsiteX0" fmla="*/ 0 w 4302473"/>
                <a:gd name="connsiteY0" fmla="*/ 0 h 4114800"/>
                <a:gd name="connsiteX1" fmla="*/ 1190625 w 4302473"/>
                <a:gd name="connsiteY1" fmla="*/ 990600 h 4114800"/>
                <a:gd name="connsiteX2" fmla="*/ 1095375 w 4302473"/>
                <a:gd name="connsiteY2" fmla="*/ 1152525 h 4114800"/>
                <a:gd name="connsiteX3" fmla="*/ 1371600 w 4302473"/>
                <a:gd name="connsiteY3" fmla="*/ 1390650 h 4114800"/>
                <a:gd name="connsiteX4" fmla="*/ 1276350 w 4302473"/>
                <a:gd name="connsiteY4" fmla="*/ 1552575 h 4114800"/>
                <a:gd name="connsiteX5" fmla="*/ 1590675 w 4302473"/>
                <a:gd name="connsiteY5" fmla="*/ 1762125 h 4114800"/>
                <a:gd name="connsiteX6" fmla="*/ 1885950 w 4302473"/>
                <a:gd name="connsiteY6" fmla="*/ 1743075 h 4114800"/>
                <a:gd name="connsiteX7" fmla="*/ 1562100 w 4302473"/>
                <a:gd name="connsiteY7" fmla="*/ 2362200 h 4114800"/>
                <a:gd name="connsiteX8" fmla="*/ 2524125 w 4302473"/>
                <a:gd name="connsiteY8" fmla="*/ 2162175 h 4114800"/>
                <a:gd name="connsiteX9" fmla="*/ 2838450 w 4302473"/>
                <a:gd name="connsiteY9" fmla="*/ 2228850 h 4114800"/>
                <a:gd name="connsiteX10" fmla="*/ 4276725 w 4302473"/>
                <a:gd name="connsiteY10" fmla="*/ 3314700 h 4114800"/>
                <a:gd name="connsiteX11" fmla="*/ 3952875 w 4302473"/>
                <a:gd name="connsiteY11" fmla="*/ 3590925 h 4114800"/>
                <a:gd name="connsiteX12" fmla="*/ 3524250 w 4302473"/>
                <a:gd name="connsiteY12" fmla="*/ 3914775 h 4114800"/>
                <a:gd name="connsiteX13" fmla="*/ 3124200 w 4302473"/>
                <a:gd name="connsiteY13" fmla="*/ 4114800 h 4114800"/>
                <a:gd name="connsiteX14" fmla="*/ 2514600 w 4302473"/>
                <a:gd name="connsiteY14" fmla="*/ 4114800 h 4114800"/>
                <a:gd name="connsiteX15" fmla="*/ 2257425 w 4302473"/>
                <a:gd name="connsiteY15" fmla="*/ 3695700 h 4114800"/>
                <a:gd name="connsiteX16" fmla="*/ 1828800 w 4302473"/>
                <a:gd name="connsiteY16" fmla="*/ 3409950 h 4114800"/>
                <a:gd name="connsiteX17" fmla="*/ 1476375 w 4302473"/>
                <a:gd name="connsiteY17" fmla="*/ 3171825 h 4114800"/>
                <a:gd name="connsiteX18" fmla="*/ 1114425 w 4302473"/>
                <a:gd name="connsiteY18" fmla="*/ 3019425 h 4114800"/>
                <a:gd name="connsiteX19" fmla="*/ 933450 w 4302473"/>
                <a:gd name="connsiteY19" fmla="*/ 2733675 h 4114800"/>
                <a:gd name="connsiteX20" fmla="*/ 619125 w 4302473"/>
                <a:gd name="connsiteY20" fmla="*/ 2476500 h 4114800"/>
                <a:gd name="connsiteX21" fmla="*/ 447675 w 4302473"/>
                <a:gd name="connsiteY21" fmla="*/ 2571750 h 4114800"/>
                <a:gd name="connsiteX22" fmla="*/ 152400 w 4302473"/>
                <a:gd name="connsiteY22" fmla="*/ 2333625 h 4114800"/>
                <a:gd name="connsiteX23" fmla="*/ 142875 w 4302473"/>
                <a:gd name="connsiteY23" fmla="*/ 2305050 h 4114800"/>
                <a:gd name="connsiteX0" fmla="*/ 0 w 4315610"/>
                <a:gd name="connsiteY0" fmla="*/ 0 h 4114800"/>
                <a:gd name="connsiteX1" fmla="*/ 1190625 w 4315610"/>
                <a:gd name="connsiteY1" fmla="*/ 990600 h 4114800"/>
                <a:gd name="connsiteX2" fmla="*/ 1095375 w 4315610"/>
                <a:gd name="connsiteY2" fmla="*/ 1152525 h 4114800"/>
                <a:gd name="connsiteX3" fmla="*/ 1371600 w 4315610"/>
                <a:gd name="connsiteY3" fmla="*/ 1390650 h 4114800"/>
                <a:gd name="connsiteX4" fmla="*/ 1276350 w 4315610"/>
                <a:gd name="connsiteY4" fmla="*/ 1552575 h 4114800"/>
                <a:gd name="connsiteX5" fmla="*/ 1590675 w 4315610"/>
                <a:gd name="connsiteY5" fmla="*/ 1762125 h 4114800"/>
                <a:gd name="connsiteX6" fmla="*/ 1885950 w 4315610"/>
                <a:gd name="connsiteY6" fmla="*/ 1743075 h 4114800"/>
                <a:gd name="connsiteX7" fmla="*/ 1562100 w 4315610"/>
                <a:gd name="connsiteY7" fmla="*/ 2362200 h 4114800"/>
                <a:gd name="connsiteX8" fmla="*/ 2524125 w 4315610"/>
                <a:gd name="connsiteY8" fmla="*/ 2162175 h 4114800"/>
                <a:gd name="connsiteX9" fmla="*/ 2838450 w 4315610"/>
                <a:gd name="connsiteY9" fmla="*/ 2228850 h 4114800"/>
                <a:gd name="connsiteX10" fmla="*/ 4276725 w 4315610"/>
                <a:gd name="connsiteY10" fmla="*/ 3314700 h 4114800"/>
                <a:gd name="connsiteX11" fmla="*/ 3952875 w 4315610"/>
                <a:gd name="connsiteY11" fmla="*/ 3590925 h 4114800"/>
                <a:gd name="connsiteX12" fmla="*/ 3524250 w 4315610"/>
                <a:gd name="connsiteY12" fmla="*/ 3914775 h 4114800"/>
                <a:gd name="connsiteX13" fmla="*/ 3124200 w 4315610"/>
                <a:gd name="connsiteY13" fmla="*/ 4114800 h 4114800"/>
                <a:gd name="connsiteX14" fmla="*/ 2514600 w 4315610"/>
                <a:gd name="connsiteY14" fmla="*/ 4114800 h 4114800"/>
                <a:gd name="connsiteX15" fmla="*/ 2257425 w 4315610"/>
                <a:gd name="connsiteY15" fmla="*/ 3695700 h 4114800"/>
                <a:gd name="connsiteX16" fmla="*/ 1828800 w 4315610"/>
                <a:gd name="connsiteY16" fmla="*/ 3409950 h 4114800"/>
                <a:gd name="connsiteX17" fmla="*/ 1476375 w 4315610"/>
                <a:gd name="connsiteY17" fmla="*/ 3171825 h 4114800"/>
                <a:gd name="connsiteX18" fmla="*/ 1114425 w 4315610"/>
                <a:gd name="connsiteY18" fmla="*/ 3019425 h 4114800"/>
                <a:gd name="connsiteX19" fmla="*/ 933450 w 4315610"/>
                <a:gd name="connsiteY19" fmla="*/ 2733675 h 4114800"/>
                <a:gd name="connsiteX20" fmla="*/ 619125 w 4315610"/>
                <a:gd name="connsiteY20" fmla="*/ 2476500 h 4114800"/>
                <a:gd name="connsiteX21" fmla="*/ 447675 w 4315610"/>
                <a:gd name="connsiteY21" fmla="*/ 2571750 h 4114800"/>
                <a:gd name="connsiteX22" fmla="*/ 152400 w 4315610"/>
                <a:gd name="connsiteY22" fmla="*/ 2333625 h 4114800"/>
                <a:gd name="connsiteX23" fmla="*/ 142875 w 4315610"/>
                <a:gd name="connsiteY23" fmla="*/ 2305050 h 4114800"/>
                <a:gd name="connsiteX0" fmla="*/ 0 w 4251400"/>
                <a:gd name="connsiteY0" fmla="*/ 0 h 4114800"/>
                <a:gd name="connsiteX1" fmla="*/ 1190625 w 4251400"/>
                <a:gd name="connsiteY1" fmla="*/ 990600 h 4114800"/>
                <a:gd name="connsiteX2" fmla="*/ 1095375 w 4251400"/>
                <a:gd name="connsiteY2" fmla="*/ 1152525 h 4114800"/>
                <a:gd name="connsiteX3" fmla="*/ 1371600 w 4251400"/>
                <a:gd name="connsiteY3" fmla="*/ 1390650 h 4114800"/>
                <a:gd name="connsiteX4" fmla="*/ 1276350 w 4251400"/>
                <a:gd name="connsiteY4" fmla="*/ 1552575 h 4114800"/>
                <a:gd name="connsiteX5" fmla="*/ 1590675 w 4251400"/>
                <a:gd name="connsiteY5" fmla="*/ 1762125 h 4114800"/>
                <a:gd name="connsiteX6" fmla="*/ 1885950 w 4251400"/>
                <a:gd name="connsiteY6" fmla="*/ 1743075 h 4114800"/>
                <a:gd name="connsiteX7" fmla="*/ 1562100 w 4251400"/>
                <a:gd name="connsiteY7" fmla="*/ 2362200 h 4114800"/>
                <a:gd name="connsiteX8" fmla="*/ 2524125 w 4251400"/>
                <a:gd name="connsiteY8" fmla="*/ 2162175 h 4114800"/>
                <a:gd name="connsiteX9" fmla="*/ 2838450 w 4251400"/>
                <a:gd name="connsiteY9" fmla="*/ 2228850 h 4114800"/>
                <a:gd name="connsiteX10" fmla="*/ 4200525 w 4251400"/>
                <a:gd name="connsiteY10" fmla="*/ 3267075 h 4114800"/>
                <a:gd name="connsiteX11" fmla="*/ 3952875 w 4251400"/>
                <a:gd name="connsiteY11" fmla="*/ 3590925 h 4114800"/>
                <a:gd name="connsiteX12" fmla="*/ 3524250 w 4251400"/>
                <a:gd name="connsiteY12" fmla="*/ 3914775 h 4114800"/>
                <a:gd name="connsiteX13" fmla="*/ 3124200 w 4251400"/>
                <a:gd name="connsiteY13" fmla="*/ 4114800 h 4114800"/>
                <a:gd name="connsiteX14" fmla="*/ 2514600 w 4251400"/>
                <a:gd name="connsiteY14" fmla="*/ 4114800 h 4114800"/>
                <a:gd name="connsiteX15" fmla="*/ 2257425 w 4251400"/>
                <a:gd name="connsiteY15" fmla="*/ 3695700 h 4114800"/>
                <a:gd name="connsiteX16" fmla="*/ 1828800 w 4251400"/>
                <a:gd name="connsiteY16" fmla="*/ 3409950 h 4114800"/>
                <a:gd name="connsiteX17" fmla="*/ 1476375 w 4251400"/>
                <a:gd name="connsiteY17" fmla="*/ 3171825 h 4114800"/>
                <a:gd name="connsiteX18" fmla="*/ 1114425 w 4251400"/>
                <a:gd name="connsiteY18" fmla="*/ 3019425 h 4114800"/>
                <a:gd name="connsiteX19" fmla="*/ 933450 w 4251400"/>
                <a:gd name="connsiteY19" fmla="*/ 2733675 h 4114800"/>
                <a:gd name="connsiteX20" fmla="*/ 619125 w 4251400"/>
                <a:gd name="connsiteY20" fmla="*/ 2476500 h 4114800"/>
                <a:gd name="connsiteX21" fmla="*/ 447675 w 4251400"/>
                <a:gd name="connsiteY21" fmla="*/ 2571750 h 4114800"/>
                <a:gd name="connsiteX22" fmla="*/ 152400 w 4251400"/>
                <a:gd name="connsiteY22" fmla="*/ 2333625 h 4114800"/>
                <a:gd name="connsiteX23" fmla="*/ 142875 w 4251400"/>
                <a:gd name="connsiteY23" fmla="*/ 2305050 h 4114800"/>
                <a:gd name="connsiteX0" fmla="*/ 0 w 4305862"/>
                <a:gd name="connsiteY0" fmla="*/ 0 h 4114800"/>
                <a:gd name="connsiteX1" fmla="*/ 1190625 w 4305862"/>
                <a:gd name="connsiteY1" fmla="*/ 990600 h 4114800"/>
                <a:gd name="connsiteX2" fmla="*/ 1095375 w 4305862"/>
                <a:gd name="connsiteY2" fmla="*/ 1152525 h 4114800"/>
                <a:gd name="connsiteX3" fmla="*/ 1371600 w 4305862"/>
                <a:gd name="connsiteY3" fmla="*/ 1390650 h 4114800"/>
                <a:gd name="connsiteX4" fmla="*/ 1276350 w 4305862"/>
                <a:gd name="connsiteY4" fmla="*/ 1552575 h 4114800"/>
                <a:gd name="connsiteX5" fmla="*/ 1590675 w 4305862"/>
                <a:gd name="connsiteY5" fmla="*/ 1762125 h 4114800"/>
                <a:gd name="connsiteX6" fmla="*/ 1885950 w 4305862"/>
                <a:gd name="connsiteY6" fmla="*/ 1743075 h 4114800"/>
                <a:gd name="connsiteX7" fmla="*/ 1562100 w 4305862"/>
                <a:gd name="connsiteY7" fmla="*/ 2362200 h 4114800"/>
                <a:gd name="connsiteX8" fmla="*/ 2524125 w 4305862"/>
                <a:gd name="connsiteY8" fmla="*/ 2162175 h 4114800"/>
                <a:gd name="connsiteX9" fmla="*/ 2838450 w 4305862"/>
                <a:gd name="connsiteY9" fmla="*/ 2228850 h 4114800"/>
                <a:gd name="connsiteX10" fmla="*/ 4200525 w 4305862"/>
                <a:gd name="connsiteY10" fmla="*/ 3267075 h 4114800"/>
                <a:gd name="connsiteX11" fmla="*/ 3952875 w 4305862"/>
                <a:gd name="connsiteY11" fmla="*/ 3590925 h 4114800"/>
                <a:gd name="connsiteX12" fmla="*/ 3524250 w 4305862"/>
                <a:gd name="connsiteY12" fmla="*/ 3914775 h 4114800"/>
                <a:gd name="connsiteX13" fmla="*/ 3124200 w 4305862"/>
                <a:gd name="connsiteY13" fmla="*/ 4114800 h 4114800"/>
                <a:gd name="connsiteX14" fmla="*/ 2514600 w 4305862"/>
                <a:gd name="connsiteY14" fmla="*/ 4114800 h 4114800"/>
                <a:gd name="connsiteX15" fmla="*/ 2257425 w 4305862"/>
                <a:gd name="connsiteY15" fmla="*/ 3695700 h 4114800"/>
                <a:gd name="connsiteX16" fmla="*/ 1828800 w 4305862"/>
                <a:gd name="connsiteY16" fmla="*/ 3409950 h 4114800"/>
                <a:gd name="connsiteX17" fmla="*/ 1476375 w 4305862"/>
                <a:gd name="connsiteY17" fmla="*/ 3171825 h 4114800"/>
                <a:gd name="connsiteX18" fmla="*/ 1114425 w 4305862"/>
                <a:gd name="connsiteY18" fmla="*/ 3019425 h 4114800"/>
                <a:gd name="connsiteX19" fmla="*/ 933450 w 4305862"/>
                <a:gd name="connsiteY19" fmla="*/ 2733675 h 4114800"/>
                <a:gd name="connsiteX20" fmla="*/ 619125 w 4305862"/>
                <a:gd name="connsiteY20" fmla="*/ 2476500 h 4114800"/>
                <a:gd name="connsiteX21" fmla="*/ 447675 w 4305862"/>
                <a:gd name="connsiteY21" fmla="*/ 2571750 h 4114800"/>
                <a:gd name="connsiteX22" fmla="*/ 152400 w 4305862"/>
                <a:gd name="connsiteY22" fmla="*/ 2333625 h 4114800"/>
                <a:gd name="connsiteX23" fmla="*/ 142875 w 4305862"/>
                <a:gd name="connsiteY23" fmla="*/ 2305050 h 4114800"/>
                <a:gd name="connsiteX0" fmla="*/ 0 w 4296221"/>
                <a:gd name="connsiteY0" fmla="*/ 0 h 4114800"/>
                <a:gd name="connsiteX1" fmla="*/ 1190625 w 4296221"/>
                <a:gd name="connsiteY1" fmla="*/ 990600 h 4114800"/>
                <a:gd name="connsiteX2" fmla="*/ 1095375 w 4296221"/>
                <a:gd name="connsiteY2" fmla="*/ 1152525 h 4114800"/>
                <a:gd name="connsiteX3" fmla="*/ 1371600 w 4296221"/>
                <a:gd name="connsiteY3" fmla="*/ 1390650 h 4114800"/>
                <a:gd name="connsiteX4" fmla="*/ 1276350 w 4296221"/>
                <a:gd name="connsiteY4" fmla="*/ 1552575 h 4114800"/>
                <a:gd name="connsiteX5" fmla="*/ 1590675 w 4296221"/>
                <a:gd name="connsiteY5" fmla="*/ 1762125 h 4114800"/>
                <a:gd name="connsiteX6" fmla="*/ 1885950 w 4296221"/>
                <a:gd name="connsiteY6" fmla="*/ 1743075 h 4114800"/>
                <a:gd name="connsiteX7" fmla="*/ 1562100 w 4296221"/>
                <a:gd name="connsiteY7" fmla="*/ 2362200 h 4114800"/>
                <a:gd name="connsiteX8" fmla="*/ 2524125 w 4296221"/>
                <a:gd name="connsiteY8" fmla="*/ 2162175 h 4114800"/>
                <a:gd name="connsiteX9" fmla="*/ 2838450 w 4296221"/>
                <a:gd name="connsiteY9" fmla="*/ 2228850 h 4114800"/>
                <a:gd name="connsiteX10" fmla="*/ 4200525 w 4296221"/>
                <a:gd name="connsiteY10" fmla="*/ 3267075 h 4114800"/>
                <a:gd name="connsiteX11" fmla="*/ 3905250 w 4296221"/>
                <a:gd name="connsiteY11" fmla="*/ 3552825 h 4114800"/>
                <a:gd name="connsiteX12" fmla="*/ 3524250 w 4296221"/>
                <a:gd name="connsiteY12" fmla="*/ 3914775 h 4114800"/>
                <a:gd name="connsiteX13" fmla="*/ 3124200 w 4296221"/>
                <a:gd name="connsiteY13" fmla="*/ 4114800 h 4114800"/>
                <a:gd name="connsiteX14" fmla="*/ 2514600 w 4296221"/>
                <a:gd name="connsiteY14" fmla="*/ 4114800 h 4114800"/>
                <a:gd name="connsiteX15" fmla="*/ 2257425 w 4296221"/>
                <a:gd name="connsiteY15" fmla="*/ 3695700 h 4114800"/>
                <a:gd name="connsiteX16" fmla="*/ 1828800 w 4296221"/>
                <a:gd name="connsiteY16" fmla="*/ 3409950 h 4114800"/>
                <a:gd name="connsiteX17" fmla="*/ 1476375 w 4296221"/>
                <a:gd name="connsiteY17" fmla="*/ 3171825 h 4114800"/>
                <a:gd name="connsiteX18" fmla="*/ 1114425 w 4296221"/>
                <a:gd name="connsiteY18" fmla="*/ 3019425 h 4114800"/>
                <a:gd name="connsiteX19" fmla="*/ 933450 w 4296221"/>
                <a:gd name="connsiteY19" fmla="*/ 2733675 h 4114800"/>
                <a:gd name="connsiteX20" fmla="*/ 619125 w 4296221"/>
                <a:gd name="connsiteY20" fmla="*/ 2476500 h 4114800"/>
                <a:gd name="connsiteX21" fmla="*/ 447675 w 4296221"/>
                <a:gd name="connsiteY21" fmla="*/ 2571750 h 4114800"/>
                <a:gd name="connsiteX22" fmla="*/ 152400 w 4296221"/>
                <a:gd name="connsiteY22" fmla="*/ 2333625 h 4114800"/>
                <a:gd name="connsiteX23" fmla="*/ 142875 w 4296221"/>
                <a:gd name="connsiteY23" fmla="*/ 2305050 h 4114800"/>
                <a:gd name="connsiteX0" fmla="*/ 0 w 4243525"/>
                <a:gd name="connsiteY0" fmla="*/ 0 h 4114800"/>
                <a:gd name="connsiteX1" fmla="*/ 1190625 w 4243525"/>
                <a:gd name="connsiteY1" fmla="*/ 990600 h 4114800"/>
                <a:gd name="connsiteX2" fmla="*/ 1095375 w 4243525"/>
                <a:gd name="connsiteY2" fmla="*/ 1152525 h 4114800"/>
                <a:gd name="connsiteX3" fmla="*/ 1371600 w 4243525"/>
                <a:gd name="connsiteY3" fmla="*/ 1390650 h 4114800"/>
                <a:gd name="connsiteX4" fmla="*/ 1276350 w 4243525"/>
                <a:gd name="connsiteY4" fmla="*/ 1552575 h 4114800"/>
                <a:gd name="connsiteX5" fmla="*/ 1590675 w 4243525"/>
                <a:gd name="connsiteY5" fmla="*/ 1762125 h 4114800"/>
                <a:gd name="connsiteX6" fmla="*/ 1885950 w 4243525"/>
                <a:gd name="connsiteY6" fmla="*/ 1743075 h 4114800"/>
                <a:gd name="connsiteX7" fmla="*/ 1562100 w 4243525"/>
                <a:gd name="connsiteY7" fmla="*/ 2362200 h 4114800"/>
                <a:gd name="connsiteX8" fmla="*/ 2524125 w 4243525"/>
                <a:gd name="connsiteY8" fmla="*/ 2162175 h 4114800"/>
                <a:gd name="connsiteX9" fmla="*/ 2838450 w 4243525"/>
                <a:gd name="connsiteY9" fmla="*/ 2228850 h 4114800"/>
                <a:gd name="connsiteX10" fmla="*/ 4133850 w 4243525"/>
                <a:gd name="connsiteY10" fmla="*/ 3181350 h 4114800"/>
                <a:gd name="connsiteX11" fmla="*/ 3905250 w 4243525"/>
                <a:gd name="connsiteY11" fmla="*/ 3552825 h 4114800"/>
                <a:gd name="connsiteX12" fmla="*/ 3524250 w 4243525"/>
                <a:gd name="connsiteY12" fmla="*/ 3914775 h 4114800"/>
                <a:gd name="connsiteX13" fmla="*/ 3124200 w 4243525"/>
                <a:gd name="connsiteY13" fmla="*/ 4114800 h 4114800"/>
                <a:gd name="connsiteX14" fmla="*/ 2514600 w 4243525"/>
                <a:gd name="connsiteY14" fmla="*/ 4114800 h 4114800"/>
                <a:gd name="connsiteX15" fmla="*/ 2257425 w 4243525"/>
                <a:gd name="connsiteY15" fmla="*/ 3695700 h 4114800"/>
                <a:gd name="connsiteX16" fmla="*/ 1828800 w 4243525"/>
                <a:gd name="connsiteY16" fmla="*/ 3409950 h 4114800"/>
                <a:gd name="connsiteX17" fmla="*/ 1476375 w 4243525"/>
                <a:gd name="connsiteY17" fmla="*/ 3171825 h 4114800"/>
                <a:gd name="connsiteX18" fmla="*/ 1114425 w 4243525"/>
                <a:gd name="connsiteY18" fmla="*/ 3019425 h 4114800"/>
                <a:gd name="connsiteX19" fmla="*/ 933450 w 4243525"/>
                <a:gd name="connsiteY19" fmla="*/ 2733675 h 4114800"/>
                <a:gd name="connsiteX20" fmla="*/ 619125 w 4243525"/>
                <a:gd name="connsiteY20" fmla="*/ 2476500 h 4114800"/>
                <a:gd name="connsiteX21" fmla="*/ 447675 w 4243525"/>
                <a:gd name="connsiteY21" fmla="*/ 2571750 h 4114800"/>
                <a:gd name="connsiteX22" fmla="*/ 152400 w 4243525"/>
                <a:gd name="connsiteY22" fmla="*/ 2333625 h 4114800"/>
                <a:gd name="connsiteX23" fmla="*/ 142875 w 4243525"/>
                <a:gd name="connsiteY23" fmla="*/ 2305050 h 4114800"/>
                <a:gd name="connsiteX0" fmla="*/ 0 w 4268878"/>
                <a:gd name="connsiteY0" fmla="*/ 0 h 4114800"/>
                <a:gd name="connsiteX1" fmla="*/ 1190625 w 4268878"/>
                <a:gd name="connsiteY1" fmla="*/ 990600 h 4114800"/>
                <a:gd name="connsiteX2" fmla="*/ 1095375 w 4268878"/>
                <a:gd name="connsiteY2" fmla="*/ 1152525 h 4114800"/>
                <a:gd name="connsiteX3" fmla="*/ 1371600 w 4268878"/>
                <a:gd name="connsiteY3" fmla="*/ 1390650 h 4114800"/>
                <a:gd name="connsiteX4" fmla="*/ 1276350 w 4268878"/>
                <a:gd name="connsiteY4" fmla="*/ 1552575 h 4114800"/>
                <a:gd name="connsiteX5" fmla="*/ 1590675 w 4268878"/>
                <a:gd name="connsiteY5" fmla="*/ 1762125 h 4114800"/>
                <a:gd name="connsiteX6" fmla="*/ 1885950 w 4268878"/>
                <a:gd name="connsiteY6" fmla="*/ 1743075 h 4114800"/>
                <a:gd name="connsiteX7" fmla="*/ 1562100 w 4268878"/>
                <a:gd name="connsiteY7" fmla="*/ 2362200 h 4114800"/>
                <a:gd name="connsiteX8" fmla="*/ 2524125 w 4268878"/>
                <a:gd name="connsiteY8" fmla="*/ 2162175 h 4114800"/>
                <a:gd name="connsiteX9" fmla="*/ 2838450 w 4268878"/>
                <a:gd name="connsiteY9" fmla="*/ 2228850 h 4114800"/>
                <a:gd name="connsiteX10" fmla="*/ 4133850 w 4268878"/>
                <a:gd name="connsiteY10" fmla="*/ 3181350 h 4114800"/>
                <a:gd name="connsiteX11" fmla="*/ 3905250 w 4268878"/>
                <a:gd name="connsiteY11" fmla="*/ 3552825 h 4114800"/>
                <a:gd name="connsiteX12" fmla="*/ 3524250 w 4268878"/>
                <a:gd name="connsiteY12" fmla="*/ 3914775 h 4114800"/>
                <a:gd name="connsiteX13" fmla="*/ 3124200 w 4268878"/>
                <a:gd name="connsiteY13" fmla="*/ 4114800 h 4114800"/>
                <a:gd name="connsiteX14" fmla="*/ 2514600 w 4268878"/>
                <a:gd name="connsiteY14" fmla="*/ 4114800 h 4114800"/>
                <a:gd name="connsiteX15" fmla="*/ 2257425 w 4268878"/>
                <a:gd name="connsiteY15" fmla="*/ 3695700 h 4114800"/>
                <a:gd name="connsiteX16" fmla="*/ 1828800 w 4268878"/>
                <a:gd name="connsiteY16" fmla="*/ 3409950 h 4114800"/>
                <a:gd name="connsiteX17" fmla="*/ 1476375 w 4268878"/>
                <a:gd name="connsiteY17" fmla="*/ 3171825 h 4114800"/>
                <a:gd name="connsiteX18" fmla="*/ 1114425 w 4268878"/>
                <a:gd name="connsiteY18" fmla="*/ 3019425 h 4114800"/>
                <a:gd name="connsiteX19" fmla="*/ 933450 w 4268878"/>
                <a:gd name="connsiteY19" fmla="*/ 2733675 h 4114800"/>
                <a:gd name="connsiteX20" fmla="*/ 619125 w 4268878"/>
                <a:gd name="connsiteY20" fmla="*/ 2476500 h 4114800"/>
                <a:gd name="connsiteX21" fmla="*/ 447675 w 4268878"/>
                <a:gd name="connsiteY21" fmla="*/ 2571750 h 4114800"/>
                <a:gd name="connsiteX22" fmla="*/ 152400 w 4268878"/>
                <a:gd name="connsiteY22" fmla="*/ 2333625 h 4114800"/>
                <a:gd name="connsiteX23" fmla="*/ 142875 w 4268878"/>
                <a:gd name="connsiteY23" fmla="*/ 2305050 h 4114800"/>
                <a:gd name="connsiteX0" fmla="*/ 0 w 4268878"/>
                <a:gd name="connsiteY0" fmla="*/ 0 h 4114800"/>
                <a:gd name="connsiteX1" fmla="*/ 1190625 w 4268878"/>
                <a:gd name="connsiteY1" fmla="*/ 990600 h 4114800"/>
                <a:gd name="connsiteX2" fmla="*/ 1095375 w 4268878"/>
                <a:gd name="connsiteY2" fmla="*/ 1152525 h 4114800"/>
                <a:gd name="connsiteX3" fmla="*/ 1371600 w 4268878"/>
                <a:gd name="connsiteY3" fmla="*/ 1390650 h 4114800"/>
                <a:gd name="connsiteX4" fmla="*/ 1276350 w 4268878"/>
                <a:gd name="connsiteY4" fmla="*/ 1552575 h 4114800"/>
                <a:gd name="connsiteX5" fmla="*/ 1590675 w 4268878"/>
                <a:gd name="connsiteY5" fmla="*/ 1762125 h 4114800"/>
                <a:gd name="connsiteX6" fmla="*/ 1885950 w 4268878"/>
                <a:gd name="connsiteY6" fmla="*/ 1743075 h 4114800"/>
                <a:gd name="connsiteX7" fmla="*/ 1562100 w 4268878"/>
                <a:gd name="connsiteY7" fmla="*/ 2362200 h 4114800"/>
                <a:gd name="connsiteX8" fmla="*/ 2524125 w 4268878"/>
                <a:gd name="connsiteY8" fmla="*/ 2162175 h 4114800"/>
                <a:gd name="connsiteX9" fmla="*/ 2838450 w 4268878"/>
                <a:gd name="connsiteY9" fmla="*/ 2228850 h 4114800"/>
                <a:gd name="connsiteX10" fmla="*/ 4133850 w 4268878"/>
                <a:gd name="connsiteY10" fmla="*/ 3181350 h 4114800"/>
                <a:gd name="connsiteX11" fmla="*/ 3905250 w 4268878"/>
                <a:gd name="connsiteY11" fmla="*/ 3552825 h 4114800"/>
                <a:gd name="connsiteX12" fmla="*/ 3524250 w 4268878"/>
                <a:gd name="connsiteY12" fmla="*/ 3914775 h 4114800"/>
                <a:gd name="connsiteX13" fmla="*/ 3124200 w 4268878"/>
                <a:gd name="connsiteY13" fmla="*/ 4114800 h 4114800"/>
                <a:gd name="connsiteX14" fmla="*/ 2514600 w 4268878"/>
                <a:gd name="connsiteY14" fmla="*/ 4114800 h 4114800"/>
                <a:gd name="connsiteX15" fmla="*/ 2257425 w 4268878"/>
                <a:gd name="connsiteY15" fmla="*/ 3695700 h 4114800"/>
                <a:gd name="connsiteX16" fmla="*/ 1828800 w 4268878"/>
                <a:gd name="connsiteY16" fmla="*/ 3409950 h 4114800"/>
                <a:gd name="connsiteX17" fmla="*/ 1476375 w 4268878"/>
                <a:gd name="connsiteY17" fmla="*/ 3171825 h 4114800"/>
                <a:gd name="connsiteX18" fmla="*/ 1114425 w 4268878"/>
                <a:gd name="connsiteY18" fmla="*/ 3019425 h 4114800"/>
                <a:gd name="connsiteX19" fmla="*/ 933450 w 4268878"/>
                <a:gd name="connsiteY19" fmla="*/ 2733675 h 4114800"/>
                <a:gd name="connsiteX20" fmla="*/ 619125 w 4268878"/>
                <a:gd name="connsiteY20" fmla="*/ 2476500 h 4114800"/>
                <a:gd name="connsiteX21" fmla="*/ 447675 w 4268878"/>
                <a:gd name="connsiteY21" fmla="*/ 2571750 h 4114800"/>
                <a:gd name="connsiteX22" fmla="*/ 152400 w 4268878"/>
                <a:gd name="connsiteY22" fmla="*/ 2333625 h 4114800"/>
                <a:gd name="connsiteX23" fmla="*/ 142875 w 4268878"/>
                <a:gd name="connsiteY23" fmla="*/ 2305050 h 4114800"/>
                <a:gd name="connsiteX0" fmla="*/ 0 w 4268878"/>
                <a:gd name="connsiteY0" fmla="*/ 0 h 4114800"/>
                <a:gd name="connsiteX1" fmla="*/ 1190625 w 4268878"/>
                <a:gd name="connsiteY1" fmla="*/ 990600 h 4114800"/>
                <a:gd name="connsiteX2" fmla="*/ 1095375 w 4268878"/>
                <a:gd name="connsiteY2" fmla="*/ 1152525 h 4114800"/>
                <a:gd name="connsiteX3" fmla="*/ 1371600 w 4268878"/>
                <a:gd name="connsiteY3" fmla="*/ 1390650 h 4114800"/>
                <a:gd name="connsiteX4" fmla="*/ 1276350 w 4268878"/>
                <a:gd name="connsiteY4" fmla="*/ 1552575 h 4114800"/>
                <a:gd name="connsiteX5" fmla="*/ 1590675 w 4268878"/>
                <a:gd name="connsiteY5" fmla="*/ 1762125 h 4114800"/>
                <a:gd name="connsiteX6" fmla="*/ 1885950 w 4268878"/>
                <a:gd name="connsiteY6" fmla="*/ 1743075 h 4114800"/>
                <a:gd name="connsiteX7" fmla="*/ 1562100 w 4268878"/>
                <a:gd name="connsiteY7" fmla="*/ 2362200 h 4114800"/>
                <a:gd name="connsiteX8" fmla="*/ 2524125 w 4268878"/>
                <a:gd name="connsiteY8" fmla="*/ 2162175 h 4114800"/>
                <a:gd name="connsiteX9" fmla="*/ 2838450 w 4268878"/>
                <a:gd name="connsiteY9" fmla="*/ 2228850 h 4114800"/>
                <a:gd name="connsiteX10" fmla="*/ 4133850 w 4268878"/>
                <a:gd name="connsiteY10" fmla="*/ 3181350 h 4114800"/>
                <a:gd name="connsiteX11" fmla="*/ 3905250 w 4268878"/>
                <a:gd name="connsiteY11" fmla="*/ 3552825 h 4114800"/>
                <a:gd name="connsiteX12" fmla="*/ 3524250 w 4268878"/>
                <a:gd name="connsiteY12" fmla="*/ 3886200 h 4114800"/>
                <a:gd name="connsiteX13" fmla="*/ 3124200 w 4268878"/>
                <a:gd name="connsiteY13" fmla="*/ 4114800 h 4114800"/>
                <a:gd name="connsiteX14" fmla="*/ 2514600 w 4268878"/>
                <a:gd name="connsiteY14" fmla="*/ 4114800 h 4114800"/>
                <a:gd name="connsiteX15" fmla="*/ 2257425 w 4268878"/>
                <a:gd name="connsiteY15" fmla="*/ 3695700 h 4114800"/>
                <a:gd name="connsiteX16" fmla="*/ 1828800 w 4268878"/>
                <a:gd name="connsiteY16" fmla="*/ 3409950 h 4114800"/>
                <a:gd name="connsiteX17" fmla="*/ 1476375 w 4268878"/>
                <a:gd name="connsiteY17" fmla="*/ 3171825 h 4114800"/>
                <a:gd name="connsiteX18" fmla="*/ 1114425 w 4268878"/>
                <a:gd name="connsiteY18" fmla="*/ 3019425 h 4114800"/>
                <a:gd name="connsiteX19" fmla="*/ 933450 w 4268878"/>
                <a:gd name="connsiteY19" fmla="*/ 2733675 h 4114800"/>
                <a:gd name="connsiteX20" fmla="*/ 619125 w 4268878"/>
                <a:gd name="connsiteY20" fmla="*/ 2476500 h 4114800"/>
                <a:gd name="connsiteX21" fmla="*/ 447675 w 4268878"/>
                <a:gd name="connsiteY21" fmla="*/ 2571750 h 4114800"/>
                <a:gd name="connsiteX22" fmla="*/ 152400 w 4268878"/>
                <a:gd name="connsiteY22" fmla="*/ 2333625 h 4114800"/>
                <a:gd name="connsiteX23" fmla="*/ 142875 w 4268878"/>
                <a:gd name="connsiteY23" fmla="*/ 2305050 h 4114800"/>
                <a:gd name="connsiteX0" fmla="*/ 0 w 4268878"/>
                <a:gd name="connsiteY0" fmla="*/ 0 h 4114800"/>
                <a:gd name="connsiteX1" fmla="*/ 1190625 w 4268878"/>
                <a:gd name="connsiteY1" fmla="*/ 990600 h 4114800"/>
                <a:gd name="connsiteX2" fmla="*/ 1095375 w 4268878"/>
                <a:gd name="connsiteY2" fmla="*/ 1152525 h 4114800"/>
                <a:gd name="connsiteX3" fmla="*/ 1371600 w 4268878"/>
                <a:gd name="connsiteY3" fmla="*/ 1390650 h 4114800"/>
                <a:gd name="connsiteX4" fmla="*/ 1276350 w 4268878"/>
                <a:gd name="connsiteY4" fmla="*/ 1552575 h 4114800"/>
                <a:gd name="connsiteX5" fmla="*/ 1590675 w 4268878"/>
                <a:gd name="connsiteY5" fmla="*/ 1762125 h 4114800"/>
                <a:gd name="connsiteX6" fmla="*/ 1885950 w 4268878"/>
                <a:gd name="connsiteY6" fmla="*/ 1743075 h 4114800"/>
                <a:gd name="connsiteX7" fmla="*/ 1562100 w 4268878"/>
                <a:gd name="connsiteY7" fmla="*/ 2362200 h 4114800"/>
                <a:gd name="connsiteX8" fmla="*/ 2524125 w 4268878"/>
                <a:gd name="connsiteY8" fmla="*/ 2162175 h 4114800"/>
                <a:gd name="connsiteX9" fmla="*/ 2838450 w 4268878"/>
                <a:gd name="connsiteY9" fmla="*/ 2228850 h 4114800"/>
                <a:gd name="connsiteX10" fmla="*/ 4133850 w 4268878"/>
                <a:gd name="connsiteY10" fmla="*/ 3181350 h 4114800"/>
                <a:gd name="connsiteX11" fmla="*/ 3905250 w 4268878"/>
                <a:gd name="connsiteY11" fmla="*/ 3552825 h 4114800"/>
                <a:gd name="connsiteX12" fmla="*/ 3524250 w 4268878"/>
                <a:gd name="connsiteY12" fmla="*/ 3886200 h 4114800"/>
                <a:gd name="connsiteX13" fmla="*/ 3124200 w 4268878"/>
                <a:gd name="connsiteY13" fmla="*/ 4114800 h 4114800"/>
                <a:gd name="connsiteX14" fmla="*/ 2514600 w 4268878"/>
                <a:gd name="connsiteY14" fmla="*/ 4114800 h 4114800"/>
                <a:gd name="connsiteX15" fmla="*/ 2257425 w 4268878"/>
                <a:gd name="connsiteY15" fmla="*/ 3695700 h 4114800"/>
                <a:gd name="connsiteX16" fmla="*/ 1828800 w 4268878"/>
                <a:gd name="connsiteY16" fmla="*/ 3409950 h 4114800"/>
                <a:gd name="connsiteX17" fmla="*/ 1476375 w 4268878"/>
                <a:gd name="connsiteY17" fmla="*/ 3171825 h 4114800"/>
                <a:gd name="connsiteX18" fmla="*/ 1114425 w 4268878"/>
                <a:gd name="connsiteY18" fmla="*/ 3019425 h 4114800"/>
                <a:gd name="connsiteX19" fmla="*/ 933450 w 4268878"/>
                <a:gd name="connsiteY19" fmla="*/ 2733675 h 4114800"/>
                <a:gd name="connsiteX20" fmla="*/ 619125 w 4268878"/>
                <a:gd name="connsiteY20" fmla="*/ 2476500 h 4114800"/>
                <a:gd name="connsiteX21" fmla="*/ 447675 w 4268878"/>
                <a:gd name="connsiteY21" fmla="*/ 2571750 h 4114800"/>
                <a:gd name="connsiteX22" fmla="*/ 152400 w 4268878"/>
                <a:gd name="connsiteY22" fmla="*/ 2333625 h 4114800"/>
                <a:gd name="connsiteX23" fmla="*/ 142875 w 4268878"/>
                <a:gd name="connsiteY23" fmla="*/ 2305050 h 4114800"/>
                <a:gd name="connsiteX0" fmla="*/ 0 w 4256323"/>
                <a:gd name="connsiteY0" fmla="*/ 0 h 4114800"/>
                <a:gd name="connsiteX1" fmla="*/ 1190625 w 4256323"/>
                <a:gd name="connsiteY1" fmla="*/ 990600 h 4114800"/>
                <a:gd name="connsiteX2" fmla="*/ 1095375 w 4256323"/>
                <a:gd name="connsiteY2" fmla="*/ 1152525 h 4114800"/>
                <a:gd name="connsiteX3" fmla="*/ 1371600 w 4256323"/>
                <a:gd name="connsiteY3" fmla="*/ 1390650 h 4114800"/>
                <a:gd name="connsiteX4" fmla="*/ 1276350 w 4256323"/>
                <a:gd name="connsiteY4" fmla="*/ 1552575 h 4114800"/>
                <a:gd name="connsiteX5" fmla="*/ 1590675 w 4256323"/>
                <a:gd name="connsiteY5" fmla="*/ 1762125 h 4114800"/>
                <a:gd name="connsiteX6" fmla="*/ 1885950 w 4256323"/>
                <a:gd name="connsiteY6" fmla="*/ 1743075 h 4114800"/>
                <a:gd name="connsiteX7" fmla="*/ 1562100 w 4256323"/>
                <a:gd name="connsiteY7" fmla="*/ 2362200 h 4114800"/>
                <a:gd name="connsiteX8" fmla="*/ 2524125 w 4256323"/>
                <a:gd name="connsiteY8" fmla="*/ 2162175 h 4114800"/>
                <a:gd name="connsiteX9" fmla="*/ 2838450 w 4256323"/>
                <a:gd name="connsiteY9" fmla="*/ 2228850 h 4114800"/>
                <a:gd name="connsiteX10" fmla="*/ 4133850 w 4256323"/>
                <a:gd name="connsiteY10" fmla="*/ 3181350 h 4114800"/>
                <a:gd name="connsiteX11" fmla="*/ 3848100 w 4256323"/>
                <a:gd name="connsiteY11" fmla="*/ 3562350 h 4114800"/>
                <a:gd name="connsiteX12" fmla="*/ 3524250 w 4256323"/>
                <a:gd name="connsiteY12" fmla="*/ 3886200 h 4114800"/>
                <a:gd name="connsiteX13" fmla="*/ 3124200 w 4256323"/>
                <a:gd name="connsiteY13" fmla="*/ 4114800 h 4114800"/>
                <a:gd name="connsiteX14" fmla="*/ 2514600 w 4256323"/>
                <a:gd name="connsiteY14" fmla="*/ 4114800 h 4114800"/>
                <a:gd name="connsiteX15" fmla="*/ 2257425 w 4256323"/>
                <a:gd name="connsiteY15" fmla="*/ 3695700 h 4114800"/>
                <a:gd name="connsiteX16" fmla="*/ 1828800 w 4256323"/>
                <a:gd name="connsiteY16" fmla="*/ 3409950 h 4114800"/>
                <a:gd name="connsiteX17" fmla="*/ 1476375 w 4256323"/>
                <a:gd name="connsiteY17" fmla="*/ 3171825 h 4114800"/>
                <a:gd name="connsiteX18" fmla="*/ 1114425 w 4256323"/>
                <a:gd name="connsiteY18" fmla="*/ 3019425 h 4114800"/>
                <a:gd name="connsiteX19" fmla="*/ 933450 w 4256323"/>
                <a:gd name="connsiteY19" fmla="*/ 2733675 h 4114800"/>
                <a:gd name="connsiteX20" fmla="*/ 619125 w 4256323"/>
                <a:gd name="connsiteY20" fmla="*/ 2476500 h 4114800"/>
                <a:gd name="connsiteX21" fmla="*/ 447675 w 4256323"/>
                <a:gd name="connsiteY21" fmla="*/ 2571750 h 4114800"/>
                <a:gd name="connsiteX22" fmla="*/ 152400 w 4256323"/>
                <a:gd name="connsiteY22" fmla="*/ 2333625 h 4114800"/>
                <a:gd name="connsiteX23" fmla="*/ 142875 w 4256323"/>
                <a:gd name="connsiteY23" fmla="*/ 2305050 h 4114800"/>
                <a:gd name="connsiteX0" fmla="*/ 0 w 4265214"/>
                <a:gd name="connsiteY0" fmla="*/ 0 h 4114800"/>
                <a:gd name="connsiteX1" fmla="*/ 1190625 w 4265214"/>
                <a:gd name="connsiteY1" fmla="*/ 990600 h 4114800"/>
                <a:gd name="connsiteX2" fmla="*/ 1095375 w 4265214"/>
                <a:gd name="connsiteY2" fmla="*/ 1152525 h 4114800"/>
                <a:gd name="connsiteX3" fmla="*/ 1371600 w 4265214"/>
                <a:gd name="connsiteY3" fmla="*/ 1390650 h 4114800"/>
                <a:gd name="connsiteX4" fmla="*/ 1276350 w 4265214"/>
                <a:gd name="connsiteY4" fmla="*/ 1552575 h 4114800"/>
                <a:gd name="connsiteX5" fmla="*/ 1590675 w 4265214"/>
                <a:gd name="connsiteY5" fmla="*/ 1762125 h 4114800"/>
                <a:gd name="connsiteX6" fmla="*/ 1885950 w 4265214"/>
                <a:gd name="connsiteY6" fmla="*/ 1743075 h 4114800"/>
                <a:gd name="connsiteX7" fmla="*/ 1562100 w 4265214"/>
                <a:gd name="connsiteY7" fmla="*/ 2362200 h 4114800"/>
                <a:gd name="connsiteX8" fmla="*/ 2524125 w 4265214"/>
                <a:gd name="connsiteY8" fmla="*/ 2162175 h 4114800"/>
                <a:gd name="connsiteX9" fmla="*/ 2838450 w 4265214"/>
                <a:gd name="connsiteY9" fmla="*/ 2228850 h 4114800"/>
                <a:gd name="connsiteX10" fmla="*/ 4133850 w 4265214"/>
                <a:gd name="connsiteY10" fmla="*/ 3181350 h 4114800"/>
                <a:gd name="connsiteX11" fmla="*/ 3848100 w 4265214"/>
                <a:gd name="connsiteY11" fmla="*/ 3562350 h 4114800"/>
                <a:gd name="connsiteX12" fmla="*/ 3524250 w 4265214"/>
                <a:gd name="connsiteY12" fmla="*/ 3886200 h 4114800"/>
                <a:gd name="connsiteX13" fmla="*/ 3124200 w 4265214"/>
                <a:gd name="connsiteY13" fmla="*/ 4114800 h 4114800"/>
                <a:gd name="connsiteX14" fmla="*/ 2514600 w 4265214"/>
                <a:gd name="connsiteY14" fmla="*/ 4114800 h 4114800"/>
                <a:gd name="connsiteX15" fmla="*/ 2257425 w 4265214"/>
                <a:gd name="connsiteY15" fmla="*/ 3695700 h 4114800"/>
                <a:gd name="connsiteX16" fmla="*/ 1828800 w 4265214"/>
                <a:gd name="connsiteY16" fmla="*/ 3409950 h 4114800"/>
                <a:gd name="connsiteX17" fmla="*/ 1476375 w 4265214"/>
                <a:gd name="connsiteY17" fmla="*/ 3171825 h 4114800"/>
                <a:gd name="connsiteX18" fmla="*/ 1114425 w 4265214"/>
                <a:gd name="connsiteY18" fmla="*/ 3019425 h 4114800"/>
                <a:gd name="connsiteX19" fmla="*/ 933450 w 4265214"/>
                <a:gd name="connsiteY19" fmla="*/ 2733675 h 4114800"/>
                <a:gd name="connsiteX20" fmla="*/ 619125 w 4265214"/>
                <a:gd name="connsiteY20" fmla="*/ 2476500 h 4114800"/>
                <a:gd name="connsiteX21" fmla="*/ 447675 w 4265214"/>
                <a:gd name="connsiteY21" fmla="*/ 2571750 h 4114800"/>
                <a:gd name="connsiteX22" fmla="*/ 152400 w 4265214"/>
                <a:gd name="connsiteY22" fmla="*/ 2333625 h 4114800"/>
                <a:gd name="connsiteX23" fmla="*/ 142875 w 4265214"/>
                <a:gd name="connsiteY23" fmla="*/ 2305050 h 4114800"/>
                <a:gd name="connsiteX0" fmla="*/ 0 w 4265214"/>
                <a:gd name="connsiteY0" fmla="*/ 0 h 4114800"/>
                <a:gd name="connsiteX1" fmla="*/ 1190625 w 4265214"/>
                <a:gd name="connsiteY1" fmla="*/ 990600 h 4114800"/>
                <a:gd name="connsiteX2" fmla="*/ 1095375 w 4265214"/>
                <a:gd name="connsiteY2" fmla="*/ 1152525 h 4114800"/>
                <a:gd name="connsiteX3" fmla="*/ 1371600 w 4265214"/>
                <a:gd name="connsiteY3" fmla="*/ 1390650 h 4114800"/>
                <a:gd name="connsiteX4" fmla="*/ 1276350 w 4265214"/>
                <a:gd name="connsiteY4" fmla="*/ 1552575 h 4114800"/>
                <a:gd name="connsiteX5" fmla="*/ 1590675 w 4265214"/>
                <a:gd name="connsiteY5" fmla="*/ 1762125 h 4114800"/>
                <a:gd name="connsiteX6" fmla="*/ 1885950 w 4265214"/>
                <a:gd name="connsiteY6" fmla="*/ 1743075 h 4114800"/>
                <a:gd name="connsiteX7" fmla="*/ 1562100 w 4265214"/>
                <a:gd name="connsiteY7" fmla="*/ 2362200 h 4114800"/>
                <a:gd name="connsiteX8" fmla="*/ 2524125 w 4265214"/>
                <a:gd name="connsiteY8" fmla="*/ 2162175 h 4114800"/>
                <a:gd name="connsiteX9" fmla="*/ 2838450 w 4265214"/>
                <a:gd name="connsiteY9" fmla="*/ 2228850 h 4114800"/>
                <a:gd name="connsiteX10" fmla="*/ 4133850 w 4265214"/>
                <a:gd name="connsiteY10" fmla="*/ 3181350 h 4114800"/>
                <a:gd name="connsiteX11" fmla="*/ 3848100 w 4265214"/>
                <a:gd name="connsiteY11" fmla="*/ 3562350 h 4114800"/>
                <a:gd name="connsiteX12" fmla="*/ 3524250 w 4265214"/>
                <a:gd name="connsiteY12" fmla="*/ 3886200 h 4114800"/>
                <a:gd name="connsiteX13" fmla="*/ 3124200 w 4265214"/>
                <a:gd name="connsiteY13" fmla="*/ 4114800 h 4114800"/>
                <a:gd name="connsiteX14" fmla="*/ 2514600 w 4265214"/>
                <a:gd name="connsiteY14" fmla="*/ 4114800 h 4114800"/>
                <a:gd name="connsiteX15" fmla="*/ 2257425 w 4265214"/>
                <a:gd name="connsiteY15" fmla="*/ 3695700 h 4114800"/>
                <a:gd name="connsiteX16" fmla="*/ 1828800 w 4265214"/>
                <a:gd name="connsiteY16" fmla="*/ 3409950 h 4114800"/>
                <a:gd name="connsiteX17" fmla="*/ 1476375 w 4265214"/>
                <a:gd name="connsiteY17" fmla="*/ 3171825 h 4114800"/>
                <a:gd name="connsiteX18" fmla="*/ 1114425 w 4265214"/>
                <a:gd name="connsiteY18" fmla="*/ 3019425 h 4114800"/>
                <a:gd name="connsiteX19" fmla="*/ 933450 w 4265214"/>
                <a:gd name="connsiteY19" fmla="*/ 2733675 h 4114800"/>
                <a:gd name="connsiteX20" fmla="*/ 619125 w 4265214"/>
                <a:gd name="connsiteY20" fmla="*/ 2476500 h 4114800"/>
                <a:gd name="connsiteX21" fmla="*/ 447675 w 4265214"/>
                <a:gd name="connsiteY21" fmla="*/ 2571750 h 4114800"/>
                <a:gd name="connsiteX22" fmla="*/ 152400 w 4265214"/>
                <a:gd name="connsiteY22" fmla="*/ 2333625 h 4114800"/>
                <a:gd name="connsiteX23" fmla="*/ 142875 w 4265214"/>
                <a:gd name="connsiteY23" fmla="*/ 2305050 h 4114800"/>
                <a:gd name="connsiteX0" fmla="*/ 0 w 4265214"/>
                <a:gd name="connsiteY0" fmla="*/ 0 h 4114800"/>
                <a:gd name="connsiteX1" fmla="*/ 1190625 w 4265214"/>
                <a:gd name="connsiteY1" fmla="*/ 990600 h 4114800"/>
                <a:gd name="connsiteX2" fmla="*/ 1095375 w 4265214"/>
                <a:gd name="connsiteY2" fmla="*/ 1152525 h 4114800"/>
                <a:gd name="connsiteX3" fmla="*/ 1371600 w 4265214"/>
                <a:gd name="connsiteY3" fmla="*/ 1390650 h 4114800"/>
                <a:gd name="connsiteX4" fmla="*/ 1276350 w 4265214"/>
                <a:gd name="connsiteY4" fmla="*/ 1552575 h 4114800"/>
                <a:gd name="connsiteX5" fmla="*/ 1590675 w 4265214"/>
                <a:gd name="connsiteY5" fmla="*/ 1762125 h 4114800"/>
                <a:gd name="connsiteX6" fmla="*/ 1885950 w 4265214"/>
                <a:gd name="connsiteY6" fmla="*/ 1743075 h 4114800"/>
                <a:gd name="connsiteX7" fmla="*/ 1562100 w 4265214"/>
                <a:gd name="connsiteY7" fmla="*/ 2362200 h 4114800"/>
                <a:gd name="connsiteX8" fmla="*/ 2524125 w 4265214"/>
                <a:gd name="connsiteY8" fmla="*/ 2162175 h 4114800"/>
                <a:gd name="connsiteX9" fmla="*/ 2838450 w 4265214"/>
                <a:gd name="connsiteY9" fmla="*/ 2228850 h 4114800"/>
                <a:gd name="connsiteX10" fmla="*/ 4133850 w 4265214"/>
                <a:gd name="connsiteY10" fmla="*/ 3181350 h 4114800"/>
                <a:gd name="connsiteX11" fmla="*/ 3848100 w 4265214"/>
                <a:gd name="connsiteY11" fmla="*/ 3562350 h 4114800"/>
                <a:gd name="connsiteX12" fmla="*/ 3438525 w 4265214"/>
                <a:gd name="connsiteY12" fmla="*/ 3829050 h 4114800"/>
                <a:gd name="connsiteX13" fmla="*/ 3124200 w 4265214"/>
                <a:gd name="connsiteY13" fmla="*/ 4114800 h 4114800"/>
                <a:gd name="connsiteX14" fmla="*/ 2514600 w 4265214"/>
                <a:gd name="connsiteY14" fmla="*/ 4114800 h 4114800"/>
                <a:gd name="connsiteX15" fmla="*/ 2257425 w 4265214"/>
                <a:gd name="connsiteY15" fmla="*/ 3695700 h 4114800"/>
                <a:gd name="connsiteX16" fmla="*/ 1828800 w 4265214"/>
                <a:gd name="connsiteY16" fmla="*/ 3409950 h 4114800"/>
                <a:gd name="connsiteX17" fmla="*/ 1476375 w 4265214"/>
                <a:gd name="connsiteY17" fmla="*/ 3171825 h 4114800"/>
                <a:gd name="connsiteX18" fmla="*/ 1114425 w 4265214"/>
                <a:gd name="connsiteY18" fmla="*/ 3019425 h 4114800"/>
                <a:gd name="connsiteX19" fmla="*/ 933450 w 4265214"/>
                <a:gd name="connsiteY19" fmla="*/ 2733675 h 4114800"/>
                <a:gd name="connsiteX20" fmla="*/ 619125 w 4265214"/>
                <a:gd name="connsiteY20" fmla="*/ 2476500 h 4114800"/>
                <a:gd name="connsiteX21" fmla="*/ 447675 w 4265214"/>
                <a:gd name="connsiteY21" fmla="*/ 2571750 h 4114800"/>
                <a:gd name="connsiteX22" fmla="*/ 152400 w 4265214"/>
                <a:gd name="connsiteY22" fmla="*/ 2333625 h 4114800"/>
                <a:gd name="connsiteX23" fmla="*/ 142875 w 4265214"/>
                <a:gd name="connsiteY23" fmla="*/ 2305050 h 4114800"/>
                <a:gd name="connsiteX0" fmla="*/ 0 w 4257100"/>
                <a:gd name="connsiteY0" fmla="*/ 0 h 4114800"/>
                <a:gd name="connsiteX1" fmla="*/ 1190625 w 4257100"/>
                <a:gd name="connsiteY1" fmla="*/ 990600 h 4114800"/>
                <a:gd name="connsiteX2" fmla="*/ 1095375 w 4257100"/>
                <a:gd name="connsiteY2" fmla="*/ 1152525 h 4114800"/>
                <a:gd name="connsiteX3" fmla="*/ 1371600 w 4257100"/>
                <a:gd name="connsiteY3" fmla="*/ 1390650 h 4114800"/>
                <a:gd name="connsiteX4" fmla="*/ 1276350 w 4257100"/>
                <a:gd name="connsiteY4" fmla="*/ 1552575 h 4114800"/>
                <a:gd name="connsiteX5" fmla="*/ 1590675 w 4257100"/>
                <a:gd name="connsiteY5" fmla="*/ 1762125 h 4114800"/>
                <a:gd name="connsiteX6" fmla="*/ 1885950 w 4257100"/>
                <a:gd name="connsiteY6" fmla="*/ 1743075 h 4114800"/>
                <a:gd name="connsiteX7" fmla="*/ 1562100 w 4257100"/>
                <a:gd name="connsiteY7" fmla="*/ 2362200 h 4114800"/>
                <a:gd name="connsiteX8" fmla="*/ 2524125 w 4257100"/>
                <a:gd name="connsiteY8" fmla="*/ 2162175 h 4114800"/>
                <a:gd name="connsiteX9" fmla="*/ 2838450 w 4257100"/>
                <a:gd name="connsiteY9" fmla="*/ 2228850 h 4114800"/>
                <a:gd name="connsiteX10" fmla="*/ 4133850 w 4257100"/>
                <a:gd name="connsiteY10" fmla="*/ 3181350 h 4114800"/>
                <a:gd name="connsiteX11" fmla="*/ 3810000 w 4257100"/>
                <a:gd name="connsiteY11" fmla="*/ 3562350 h 4114800"/>
                <a:gd name="connsiteX12" fmla="*/ 3438525 w 4257100"/>
                <a:gd name="connsiteY12" fmla="*/ 3829050 h 4114800"/>
                <a:gd name="connsiteX13" fmla="*/ 3124200 w 4257100"/>
                <a:gd name="connsiteY13" fmla="*/ 4114800 h 4114800"/>
                <a:gd name="connsiteX14" fmla="*/ 2514600 w 4257100"/>
                <a:gd name="connsiteY14" fmla="*/ 4114800 h 4114800"/>
                <a:gd name="connsiteX15" fmla="*/ 2257425 w 4257100"/>
                <a:gd name="connsiteY15" fmla="*/ 3695700 h 4114800"/>
                <a:gd name="connsiteX16" fmla="*/ 1828800 w 4257100"/>
                <a:gd name="connsiteY16" fmla="*/ 3409950 h 4114800"/>
                <a:gd name="connsiteX17" fmla="*/ 1476375 w 4257100"/>
                <a:gd name="connsiteY17" fmla="*/ 3171825 h 4114800"/>
                <a:gd name="connsiteX18" fmla="*/ 1114425 w 4257100"/>
                <a:gd name="connsiteY18" fmla="*/ 3019425 h 4114800"/>
                <a:gd name="connsiteX19" fmla="*/ 933450 w 4257100"/>
                <a:gd name="connsiteY19" fmla="*/ 2733675 h 4114800"/>
                <a:gd name="connsiteX20" fmla="*/ 619125 w 4257100"/>
                <a:gd name="connsiteY20" fmla="*/ 2476500 h 4114800"/>
                <a:gd name="connsiteX21" fmla="*/ 447675 w 4257100"/>
                <a:gd name="connsiteY21" fmla="*/ 2571750 h 4114800"/>
                <a:gd name="connsiteX22" fmla="*/ 152400 w 4257100"/>
                <a:gd name="connsiteY22" fmla="*/ 2333625 h 4114800"/>
                <a:gd name="connsiteX23" fmla="*/ 142875 w 4257100"/>
                <a:gd name="connsiteY23" fmla="*/ 2305050 h 4114800"/>
                <a:gd name="connsiteX0" fmla="*/ 0 w 4257100"/>
                <a:gd name="connsiteY0" fmla="*/ 0 h 4114800"/>
                <a:gd name="connsiteX1" fmla="*/ 1190625 w 4257100"/>
                <a:gd name="connsiteY1" fmla="*/ 990600 h 4114800"/>
                <a:gd name="connsiteX2" fmla="*/ 1095375 w 4257100"/>
                <a:gd name="connsiteY2" fmla="*/ 1152525 h 4114800"/>
                <a:gd name="connsiteX3" fmla="*/ 1371600 w 4257100"/>
                <a:gd name="connsiteY3" fmla="*/ 1390650 h 4114800"/>
                <a:gd name="connsiteX4" fmla="*/ 1276350 w 4257100"/>
                <a:gd name="connsiteY4" fmla="*/ 1552575 h 4114800"/>
                <a:gd name="connsiteX5" fmla="*/ 1590675 w 4257100"/>
                <a:gd name="connsiteY5" fmla="*/ 1762125 h 4114800"/>
                <a:gd name="connsiteX6" fmla="*/ 1885950 w 4257100"/>
                <a:gd name="connsiteY6" fmla="*/ 1743075 h 4114800"/>
                <a:gd name="connsiteX7" fmla="*/ 1562100 w 4257100"/>
                <a:gd name="connsiteY7" fmla="*/ 2362200 h 4114800"/>
                <a:gd name="connsiteX8" fmla="*/ 2524125 w 4257100"/>
                <a:gd name="connsiteY8" fmla="*/ 2162175 h 4114800"/>
                <a:gd name="connsiteX9" fmla="*/ 2838450 w 4257100"/>
                <a:gd name="connsiteY9" fmla="*/ 2228850 h 4114800"/>
                <a:gd name="connsiteX10" fmla="*/ 4133850 w 4257100"/>
                <a:gd name="connsiteY10" fmla="*/ 3181350 h 4114800"/>
                <a:gd name="connsiteX11" fmla="*/ 3810000 w 4257100"/>
                <a:gd name="connsiteY11" fmla="*/ 3562350 h 4114800"/>
                <a:gd name="connsiteX12" fmla="*/ 3438525 w 4257100"/>
                <a:gd name="connsiteY12" fmla="*/ 3829050 h 4114800"/>
                <a:gd name="connsiteX13" fmla="*/ 3124200 w 4257100"/>
                <a:gd name="connsiteY13" fmla="*/ 4114800 h 4114800"/>
                <a:gd name="connsiteX14" fmla="*/ 2514600 w 4257100"/>
                <a:gd name="connsiteY14" fmla="*/ 4114800 h 4114800"/>
                <a:gd name="connsiteX15" fmla="*/ 2257425 w 4257100"/>
                <a:gd name="connsiteY15" fmla="*/ 3695700 h 4114800"/>
                <a:gd name="connsiteX16" fmla="*/ 1828800 w 4257100"/>
                <a:gd name="connsiteY16" fmla="*/ 3409950 h 4114800"/>
                <a:gd name="connsiteX17" fmla="*/ 1476375 w 4257100"/>
                <a:gd name="connsiteY17" fmla="*/ 3171825 h 4114800"/>
                <a:gd name="connsiteX18" fmla="*/ 1114425 w 4257100"/>
                <a:gd name="connsiteY18" fmla="*/ 3019425 h 4114800"/>
                <a:gd name="connsiteX19" fmla="*/ 933450 w 4257100"/>
                <a:gd name="connsiteY19" fmla="*/ 2733675 h 4114800"/>
                <a:gd name="connsiteX20" fmla="*/ 619125 w 4257100"/>
                <a:gd name="connsiteY20" fmla="*/ 2476500 h 4114800"/>
                <a:gd name="connsiteX21" fmla="*/ 447675 w 4257100"/>
                <a:gd name="connsiteY21" fmla="*/ 2571750 h 4114800"/>
                <a:gd name="connsiteX22" fmla="*/ 152400 w 4257100"/>
                <a:gd name="connsiteY22" fmla="*/ 2333625 h 4114800"/>
                <a:gd name="connsiteX23" fmla="*/ 142875 w 4257100"/>
                <a:gd name="connsiteY23" fmla="*/ 2305050 h 4114800"/>
                <a:gd name="connsiteX0" fmla="*/ 0 w 4257100"/>
                <a:gd name="connsiteY0" fmla="*/ 0 h 4138481"/>
                <a:gd name="connsiteX1" fmla="*/ 1190625 w 4257100"/>
                <a:gd name="connsiteY1" fmla="*/ 990600 h 4138481"/>
                <a:gd name="connsiteX2" fmla="*/ 1095375 w 4257100"/>
                <a:gd name="connsiteY2" fmla="*/ 1152525 h 4138481"/>
                <a:gd name="connsiteX3" fmla="*/ 1371600 w 4257100"/>
                <a:gd name="connsiteY3" fmla="*/ 1390650 h 4138481"/>
                <a:gd name="connsiteX4" fmla="*/ 1276350 w 4257100"/>
                <a:gd name="connsiteY4" fmla="*/ 1552575 h 4138481"/>
                <a:gd name="connsiteX5" fmla="*/ 1590675 w 4257100"/>
                <a:gd name="connsiteY5" fmla="*/ 1762125 h 4138481"/>
                <a:gd name="connsiteX6" fmla="*/ 1885950 w 4257100"/>
                <a:gd name="connsiteY6" fmla="*/ 1743075 h 4138481"/>
                <a:gd name="connsiteX7" fmla="*/ 1562100 w 4257100"/>
                <a:gd name="connsiteY7" fmla="*/ 2362200 h 4138481"/>
                <a:gd name="connsiteX8" fmla="*/ 2524125 w 4257100"/>
                <a:gd name="connsiteY8" fmla="*/ 2162175 h 4138481"/>
                <a:gd name="connsiteX9" fmla="*/ 2838450 w 4257100"/>
                <a:gd name="connsiteY9" fmla="*/ 2228850 h 4138481"/>
                <a:gd name="connsiteX10" fmla="*/ 4133850 w 4257100"/>
                <a:gd name="connsiteY10" fmla="*/ 3181350 h 4138481"/>
                <a:gd name="connsiteX11" fmla="*/ 3810000 w 4257100"/>
                <a:gd name="connsiteY11" fmla="*/ 3562350 h 4138481"/>
                <a:gd name="connsiteX12" fmla="*/ 3438525 w 4257100"/>
                <a:gd name="connsiteY12" fmla="*/ 3829050 h 4138481"/>
                <a:gd name="connsiteX13" fmla="*/ 3124200 w 4257100"/>
                <a:gd name="connsiteY13" fmla="*/ 4114800 h 4138481"/>
                <a:gd name="connsiteX14" fmla="*/ 2514600 w 4257100"/>
                <a:gd name="connsiteY14" fmla="*/ 4114800 h 4138481"/>
                <a:gd name="connsiteX15" fmla="*/ 2257425 w 4257100"/>
                <a:gd name="connsiteY15" fmla="*/ 3695700 h 4138481"/>
                <a:gd name="connsiteX16" fmla="*/ 1828800 w 4257100"/>
                <a:gd name="connsiteY16" fmla="*/ 3409950 h 4138481"/>
                <a:gd name="connsiteX17" fmla="*/ 1476375 w 4257100"/>
                <a:gd name="connsiteY17" fmla="*/ 3171825 h 4138481"/>
                <a:gd name="connsiteX18" fmla="*/ 1114425 w 4257100"/>
                <a:gd name="connsiteY18" fmla="*/ 3019425 h 4138481"/>
                <a:gd name="connsiteX19" fmla="*/ 933450 w 4257100"/>
                <a:gd name="connsiteY19" fmla="*/ 2733675 h 4138481"/>
                <a:gd name="connsiteX20" fmla="*/ 619125 w 4257100"/>
                <a:gd name="connsiteY20" fmla="*/ 2476500 h 4138481"/>
                <a:gd name="connsiteX21" fmla="*/ 447675 w 4257100"/>
                <a:gd name="connsiteY21" fmla="*/ 2571750 h 4138481"/>
                <a:gd name="connsiteX22" fmla="*/ 152400 w 4257100"/>
                <a:gd name="connsiteY22" fmla="*/ 2333625 h 4138481"/>
                <a:gd name="connsiteX23" fmla="*/ 142875 w 4257100"/>
                <a:gd name="connsiteY23" fmla="*/ 2305050 h 4138481"/>
                <a:gd name="connsiteX0" fmla="*/ 0 w 4257100"/>
                <a:gd name="connsiteY0" fmla="*/ 0 h 4199466"/>
                <a:gd name="connsiteX1" fmla="*/ 1190625 w 4257100"/>
                <a:gd name="connsiteY1" fmla="*/ 990600 h 4199466"/>
                <a:gd name="connsiteX2" fmla="*/ 1095375 w 4257100"/>
                <a:gd name="connsiteY2" fmla="*/ 1152525 h 4199466"/>
                <a:gd name="connsiteX3" fmla="*/ 1371600 w 4257100"/>
                <a:gd name="connsiteY3" fmla="*/ 1390650 h 4199466"/>
                <a:gd name="connsiteX4" fmla="*/ 1276350 w 4257100"/>
                <a:gd name="connsiteY4" fmla="*/ 1552575 h 4199466"/>
                <a:gd name="connsiteX5" fmla="*/ 1590675 w 4257100"/>
                <a:gd name="connsiteY5" fmla="*/ 1762125 h 4199466"/>
                <a:gd name="connsiteX6" fmla="*/ 1885950 w 4257100"/>
                <a:gd name="connsiteY6" fmla="*/ 1743075 h 4199466"/>
                <a:gd name="connsiteX7" fmla="*/ 1562100 w 4257100"/>
                <a:gd name="connsiteY7" fmla="*/ 2362200 h 4199466"/>
                <a:gd name="connsiteX8" fmla="*/ 2524125 w 4257100"/>
                <a:gd name="connsiteY8" fmla="*/ 2162175 h 4199466"/>
                <a:gd name="connsiteX9" fmla="*/ 2838450 w 4257100"/>
                <a:gd name="connsiteY9" fmla="*/ 2228850 h 4199466"/>
                <a:gd name="connsiteX10" fmla="*/ 4133850 w 4257100"/>
                <a:gd name="connsiteY10" fmla="*/ 3181350 h 4199466"/>
                <a:gd name="connsiteX11" fmla="*/ 3810000 w 4257100"/>
                <a:gd name="connsiteY11" fmla="*/ 3562350 h 4199466"/>
                <a:gd name="connsiteX12" fmla="*/ 3438525 w 4257100"/>
                <a:gd name="connsiteY12" fmla="*/ 3829050 h 4199466"/>
                <a:gd name="connsiteX13" fmla="*/ 3124200 w 4257100"/>
                <a:gd name="connsiteY13" fmla="*/ 4114800 h 4199466"/>
                <a:gd name="connsiteX14" fmla="*/ 2514600 w 4257100"/>
                <a:gd name="connsiteY14" fmla="*/ 4114800 h 4199466"/>
                <a:gd name="connsiteX15" fmla="*/ 2257425 w 4257100"/>
                <a:gd name="connsiteY15" fmla="*/ 3695700 h 4199466"/>
                <a:gd name="connsiteX16" fmla="*/ 1828800 w 4257100"/>
                <a:gd name="connsiteY16" fmla="*/ 3409950 h 4199466"/>
                <a:gd name="connsiteX17" fmla="*/ 1476375 w 4257100"/>
                <a:gd name="connsiteY17" fmla="*/ 3171825 h 4199466"/>
                <a:gd name="connsiteX18" fmla="*/ 1114425 w 4257100"/>
                <a:gd name="connsiteY18" fmla="*/ 3019425 h 4199466"/>
                <a:gd name="connsiteX19" fmla="*/ 933450 w 4257100"/>
                <a:gd name="connsiteY19" fmla="*/ 2733675 h 4199466"/>
                <a:gd name="connsiteX20" fmla="*/ 619125 w 4257100"/>
                <a:gd name="connsiteY20" fmla="*/ 2476500 h 4199466"/>
                <a:gd name="connsiteX21" fmla="*/ 447675 w 4257100"/>
                <a:gd name="connsiteY21" fmla="*/ 2571750 h 4199466"/>
                <a:gd name="connsiteX22" fmla="*/ 152400 w 4257100"/>
                <a:gd name="connsiteY22" fmla="*/ 2333625 h 4199466"/>
                <a:gd name="connsiteX23" fmla="*/ 142875 w 4257100"/>
                <a:gd name="connsiteY23" fmla="*/ 2305050 h 4199466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19125 w 4257100"/>
                <a:gd name="connsiteY20" fmla="*/ 2476500 h 4250625"/>
                <a:gd name="connsiteX21" fmla="*/ 447675 w 4257100"/>
                <a:gd name="connsiteY21" fmla="*/ 2571750 h 4250625"/>
                <a:gd name="connsiteX22" fmla="*/ 152400 w 4257100"/>
                <a:gd name="connsiteY22" fmla="*/ 2333625 h 4250625"/>
                <a:gd name="connsiteX23" fmla="*/ 142875 w 4257100"/>
                <a:gd name="connsiteY23" fmla="*/ 23050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19125 w 4257100"/>
                <a:gd name="connsiteY20" fmla="*/ 2476500 h 4250625"/>
                <a:gd name="connsiteX21" fmla="*/ 581025 w 4257100"/>
                <a:gd name="connsiteY21" fmla="*/ 2676525 h 4250625"/>
                <a:gd name="connsiteX22" fmla="*/ 152400 w 4257100"/>
                <a:gd name="connsiteY22" fmla="*/ 2333625 h 4250625"/>
                <a:gd name="connsiteX23" fmla="*/ 142875 w 4257100"/>
                <a:gd name="connsiteY23" fmla="*/ 23050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152400 w 4257100"/>
                <a:gd name="connsiteY22" fmla="*/ 2333625 h 4250625"/>
                <a:gd name="connsiteX23" fmla="*/ 142875 w 4257100"/>
                <a:gd name="connsiteY23" fmla="*/ 23050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142875 w 4257100"/>
                <a:gd name="connsiteY22" fmla="*/ 23050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503045 w 4257100"/>
                <a:gd name="connsiteY17" fmla="*/ 317563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47850 w 4257100"/>
                <a:gd name="connsiteY16" fmla="*/ 3406140 h 4250625"/>
                <a:gd name="connsiteX17" fmla="*/ 1503045 w 4257100"/>
                <a:gd name="connsiteY17" fmla="*/ 317563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47850 w 4257100"/>
                <a:gd name="connsiteY16" fmla="*/ 3406140 h 4250625"/>
                <a:gd name="connsiteX17" fmla="*/ 1491615 w 4257100"/>
                <a:gd name="connsiteY17" fmla="*/ 317563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47850 w 4257100"/>
                <a:gd name="connsiteY16" fmla="*/ 3406140 h 4250625"/>
                <a:gd name="connsiteX17" fmla="*/ 1491615 w 4257100"/>
                <a:gd name="connsiteY17" fmla="*/ 31337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47850 w 4257100"/>
                <a:gd name="connsiteY16" fmla="*/ 3406140 h 4250625"/>
                <a:gd name="connsiteX17" fmla="*/ 1491615 w 4257100"/>
                <a:gd name="connsiteY17" fmla="*/ 31337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099185 w 4257100"/>
                <a:gd name="connsiteY18" fmla="*/ 301180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84960 w 4257100"/>
                <a:gd name="connsiteY7" fmla="*/ 241935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099185 w 4257100"/>
                <a:gd name="connsiteY18" fmla="*/ 301180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63090 w 4257100"/>
                <a:gd name="connsiteY6" fmla="*/ 1735455 h 4250625"/>
                <a:gd name="connsiteX7" fmla="*/ 1584960 w 4257100"/>
                <a:gd name="connsiteY7" fmla="*/ 241935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099185 w 4257100"/>
                <a:gd name="connsiteY18" fmla="*/ 301180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63090 w 4257100"/>
                <a:gd name="connsiteY6" fmla="*/ 1735455 h 4250625"/>
                <a:gd name="connsiteX7" fmla="*/ 1584960 w 4257100"/>
                <a:gd name="connsiteY7" fmla="*/ 241935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099185 w 4257100"/>
                <a:gd name="connsiteY18" fmla="*/ 301180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63090 w 4257100"/>
                <a:gd name="connsiteY6" fmla="*/ 1735455 h 4250625"/>
                <a:gd name="connsiteX7" fmla="*/ 1584960 w 4257100"/>
                <a:gd name="connsiteY7" fmla="*/ 241935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099185 w 4257100"/>
                <a:gd name="connsiteY18" fmla="*/ 301180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63090 w 4257100"/>
                <a:gd name="connsiteY6" fmla="*/ 1735455 h 4250625"/>
                <a:gd name="connsiteX7" fmla="*/ 1584960 w 4257100"/>
                <a:gd name="connsiteY7" fmla="*/ 241935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099185 w 4257100"/>
                <a:gd name="connsiteY18" fmla="*/ 301180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63090 w 4257100"/>
                <a:gd name="connsiteY6" fmla="*/ 1735455 h 4250625"/>
                <a:gd name="connsiteX7" fmla="*/ 1584960 w 4257100"/>
                <a:gd name="connsiteY7" fmla="*/ 2419350 h 4250625"/>
                <a:gd name="connsiteX8" fmla="*/ 2493645 w 4257100"/>
                <a:gd name="connsiteY8" fmla="*/ 215074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099185 w 4257100"/>
                <a:gd name="connsiteY18" fmla="*/ 301180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63090 w 4257100"/>
                <a:gd name="connsiteY6" fmla="*/ 1735455 h 4250625"/>
                <a:gd name="connsiteX7" fmla="*/ 1584960 w 4257100"/>
                <a:gd name="connsiteY7" fmla="*/ 2419350 h 4250625"/>
                <a:gd name="connsiteX8" fmla="*/ 2493645 w 4257100"/>
                <a:gd name="connsiteY8" fmla="*/ 215074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099185 w 4257100"/>
                <a:gd name="connsiteY18" fmla="*/ 301180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63090 w 4257100"/>
                <a:gd name="connsiteY6" fmla="*/ 1735455 h 4250625"/>
                <a:gd name="connsiteX7" fmla="*/ 1584960 w 4257100"/>
                <a:gd name="connsiteY7" fmla="*/ 2419350 h 4250625"/>
                <a:gd name="connsiteX8" fmla="*/ 2493645 w 4257100"/>
                <a:gd name="connsiteY8" fmla="*/ 215074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099185 w 4257100"/>
                <a:gd name="connsiteY18" fmla="*/ 301180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63090 w 4257100"/>
                <a:gd name="connsiteY6" fmla="*/ 1735455 h 4250625"/>
                <a:gd name="connsiteX7" fmla="*/ 1584960 w 4257100"/>
                <a:gd name="connsiteY7" fmla="*/ 2419350 h 4250625"/>
                <a:gd name="connsiteX8" fmla="*/ 2493645 w 4257100"/>
                <a:gd name="connsiteY8" fmla="*/ 215074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099185 w 4257100"/>
                <a:gd name="connsiteY18" fmla="*/ 301180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319488"/>
                <a:gd name="connsiteY0" fmla="*/ 0 h 4250625"/>
                <a:gd name="connsiteX1" fmla="*/ 1190625 w 4319488"/>
                <a:gd name="connsiteY1" fmla="*/ 990600 h 4250625"/>
                <a:gd name="connsiteX2" fmla="*/ 1095375 w 4319488"/>
                <a:gd name="connsiteY2" fmla="*/ 1152525 h 4250625"/>
                <a:gd name="connsiteX3" fmla="*/ 1371600 w 4319488"/>
                <a:gd name="connsiteY3" fmla="*/ 1390650 h 4250625"/>
                <a:gd name="connsiteX4" fmla="*/ 1276350 w 4319488"/>
                <a:gd name="connsiteY4" fmla="*/ 1552575 h 4250625"/>
                <a:gd name="connsiteX5" fmla="*/ 1590675 w 4319488"/>
                <a:gd name="connsiteY5" fmla="*/ 1762125 h 4250625"/>
                <a:gd name="connsiteX6" fmla="*/ 1863090 w 4319488"/>
                <a:gd name="connsiteY6" fmla="*/ 1735455 h 4250625"/>
                <a:gd name="connsiteX7" fmla="*/ 1584960 w 4319488"/>
                <a:gd name="connsiteY7" fmla="*/ 2419350 h 4250625"/>
                <a:gd name="connsiteX8" fmla="*/ 2493645 w 4319488"/>
                <a:gd name="connsiteY8" fmla="*/ 2150745 h 4250625"/>
                <a:gd name="connsiteX9" fmla="*/ 2838450 w 4319488"/>
                <a:gd name="connsiteY9" fmla="*/ 2228850 h 4250625"/>
                <a:gd name="connsiteX10" fmla="*/ 4210050 w 4319488"/>
                <a:gd name="connsiteY10" fmla="*/ 3192780 h 4250625"/>
                <a:gd name="connsiteX11" fmla="*/ 3810000 w 4319488"/>
                <a:gd name="connsiteY11" fmla="*/ 3562350 h 4250625"/>
                <a:gd name="connsiteX12" fmla="*/ 3438525 w 4319488"/>
                <a:gd name="connsiteY12" fmla="*/ 3829050 h 4250625"/>
                <a:gd name="connsiteX13" fmla="*/ 3124200 w 4319488"/>
                <a:gd name="connsiteY13" fmla="*/ 4114800 h 4250625"/>
                <a:gd name="connsiteX14" fmla="*/ 2514600 w 4319488"/>
                <a:gd name="connsiteY14" fmla="*/ 4114800 h 4250625"/>
                <a:gd name="connsiteX15" fmla="*/ 2257425 w 4319488"/>
                <a:gd name="connsiteY15" fmla="*/ 3695700 h 4250625"/>
                <a:gd name="connsiteX16" fmla="*/ 1905000 w 4319488"/>
                <a:gd name="connsiteY16" fmla="*/ 3421380 h 4250625"/>
                <a:gd name="connsiteX17" fmla="*/ 1491615 w 4319488"/>
                <a:gd name="connsiteY17" fmla="*/ 3133725 h 4250625"/>
                <a:gd name="connsiteX18" fmla="*/ 1099185 w 4319488"/>
                <a:gd name="connsiteY18" fmla="*/ 3011805 h 4250625"/>
                <a:gd name="connsiteX19" fmla="*/ 933450 w 4319488"/>
                <a:gd name="connsiteY19" fmla="*/ 2733675 h 4250625"/>
                <a:gd name="connsiteX20" fmla="*/ 666750 w 4319488"/>
                <a:gd name="connsiteY20" fmla="*/ 2543175 h 4250625"/>
                <a:gd name="connsiteX21" fmla="*/ 581025 w 4319488"/>
                <a:gd name="connsiteY21" fmla="*/ 2676525 h 4250625"/>
                <a:gd name="connsiteX22" fmla="*/ 200025 w 4319488"/>
                <a:gd name="connsiteY22" fmla="*/ 2457450 h 4250625"/>
                <a:gd name="connsiteX0" fmla="*/ 0 w 4319488"/>
                <a:gd name="connsiteY0" fmla="*/ 0 h 4250625"/>
                <a:gd name="connsiteX1" fmla="*/ 1190625 w 4319488"/>
                <a:gd name="connsiteY1" fmla="*/ 990600 h 4250625"/>
                <a:gd name="connsiteX2" fmla="*/ 1095375 w 4319488"/>
                <a:gd name="connsiteY2" fmla="*/ 1152525 h 4250625"/>
                <a:gd name="connsiteX3" fmla="*/ 1371600 w 4319488"/>
                <a:gd name="connsiteY3" fmla="*/ 1390650 h 4250625"/>
                <a:gd name="connsiteX4" fmla="*/ 1276350 w 4319488"/>
                <a:gd name="connsiteY4" fmla="*/ 1552575 h 4250625"/>
                <a:gd name="connsiteX5" fmla="*/ 1590675 w 4319488"/>
                <a:gd name="connsiteY5" fmla="*/ 1762125 h 4250625"/>
                <a:gd name="connsiteX6" fmla="*/ 1863090 w 4319488"/>
                <a:gd name="connsiteY6" fmla="*/ 1735455 h 4250625"/>
                <a:gd name="connsiteX7" fmla="*/ 1584960 w 4319488"/>
                <a:gd name="connsiteY7" fmla="*/ 2419350 h 4250625"/>
                <a:gd name="connsiteX8" fmla="*/ 2493645 w 4319488"/>
                <a:gd name="connsiteY8" fmla="*/ 2150745 h 4250625"/>
                <a:gd name="connsiteX9" fmla="*/ 2838450 w 4319488"/>
                <a:gd name="connsiteY9" fmla="*/ 2228850 h 4250625"/>
                <a:gd name="connsiteX10" fmla="*/ 4210050 w 4319488"/>
                <a:gd name="connsiteY10" fmla="*/ 3192780 h 4250625"/>
                <a:gd name="connsiteX11" fmla="*/ 3810000 w 4319488"/>
                <a:gd name="connsiteY11" fmla="*/ 3562350 h 4250625"/>
                <a:gd name="connsiteX12" fmla="*/ 3438525 w 4319488"/>
                <a:gd name="connsiteY12" fmla="*/ 3829050 h 4250625"/>
                <a:gd name="connsiteX13" fmla="*/ 3124200 w 4319488"/>
                <a:gd name="connsiteY13" fmla="*/ 4114800 h 4250625"/>
                <a:gd name="connsiteX14" fmla="*/ 2514600 w 4319488"/>
                <a:gd name="connsiteY14" fmla="*/ 4114800 h 4250625"/>
                <a:gd name="connsiteX15" fmla="*/ 2257425 w 4319488"/>
                <a:gd name="connsiteY15" fmla="*/ 3695700 h 4250625"/>
                <a:gd name="connsiteX16" fmla="*/ 1905000 w 4319488"/>
                <a:gd name="connsiteY16" fmla="*/ 3421380 h 4250625"/>
                <a:gd name="connsiteX17" fmla="*/ 1491615 w 4319488"/>
                <a:gd name="connsiteY17" fmla="*/ 3133725 h 4250625"/>
                <a:gd name="connsiteX18" fmla="*/ 1099185 w 4319488"/>
                <a:gd name="connsiteY18" fmla="*/ 3011805 h 4250625"/>
                <a:gd name="connsiteX19" fmla="*/ 933450 w 4319488"/>
                <a:gd name="connsiteY19" fmla="*/ 2733675 h 4250625"/>
                <a:gd name="connsiteX20" fmla="*/ 666750 w 4319488"/>
                <a:gd name="connsiteY20" fmla="*/ 2543175 h 4250625"/>
                <a:gd name="connsiteX21" fmla="*/ 581025 w 4319488"/>
                <a:gd name="connsiteY21" fmla="*/ 2676525 h 4250625"/>
                <a:gd name="connsiteX22" fmla="*/ 200025 w 4319488"/>
                <a:gd name="connsiteY22" fmla="*/ 2457450 h 4250625"/>
                <a:gd name="connsiteX0" fmla="*/ 0 w 4274847"/>
                <a:gd name="connsiteY0" fmla="*/ 0 h 4250625"/>
                <a:gd name="connsiteX1" fmla="*/ 1190625 w 4274847"/>
                <a:gd name="connsiteY1" fmla="*/ 990600 h 4250625"/>
                <a:gd name="connsiteX2" fmla="*/ 1095375 w 4274847"/>
                <a:gd name="connsiteY2" fmla="*/ 1152525 h 4250625"/>
                <a:gd name="connsiteX3" fmla="*/ 1371600 w 4274847"/>
                <a:gd name="connsiteY3" fmla="*/ 1390650 h 4250625"/>
                <a:gd name="connsiteX4" fmla="*/ 1276350 w 4274847"/>
                <a:gd name="connsiteY4" fmla="*/ 1552575 h 4250625"/>
                <a:gd name="connsiteX5" fmla="*/ 1590675 w 4274847"/>
                <a:gd name="connsiteY5" fmla="*/ 1762125 h 4250625"/>
                <a:gd name="connsiteX6" fmla="*/ 1863090 w 4274847"/>
                <a:gd name="connsiteY6" fmla="*/ 1735455 h 4250625"/>
                <a:gd name="connsiteX7" fmla="*/ 1584960 w 4274847"/>
                <a:gd name="connsiteY7" fmla="*/ 2419350 h 4250625"/>
                <a:gd name="connsiteX8" fmla="*/ 2493645 w 4274847"/>
                <a:gd name="connsiteY8" fmla="*/ 2150745 h 4250625"/>
                <a:gd name="connsiteX9" fmla="*/ 2838450 w 4274847"/>
                <a:gd name="connsiteY9" fmla="*/ 2228850 h 4250625"/>
                <a:gd name="connsiteX10" fmla="*/ 4210050 w 4274847"/>
                <a:gd name="connsiteY10" fmla="*/ 3192780 h 4250625"/>
                <a:gd name="connsiteX11" fmla="*/ 3810000 w 4274847"/>
                <a:gd name="connsiteY11" fmla="*/ 3562350 h 4250625"/>
                <a:gd name="connsiteX12" fmla="*/ 3438525 w 4274847"/>
                <a:gd name="connsiteY12" fmla="*/ 3829050 h 4250625"/>
                <a:gd name="connsiteX13" fmla="*/ 3124200 w 4274847"/>
                <a:gd name="connsiteY13" fmla="*/ 4114800 h 4250625"/>
                <a:gd name="connsiteX14" fmla="*/ 2514600 w 4274847"/>
                <a:gd name="connsiteY14" fmla="*/ 4114800 h 4250625"/>
                <a:gd name="connsiteX15" fmla="*/ 2257425 w 4274847"/>
                <a:gd name="connsiteY15" fmla="*/ 3695700 h 4250625"/>
                <a:gd name="connsiteX16" fmla="*/ 1905000 w 4274847"/>
                <a:gd name="connsiteY16" fmla="*/ 3421380 h 4250625"/>
                <a:gd name="connsiteX17" fmla="*/ 1491615 w 4274847"/>
                <a:gd name="connsiteY17" fmla="*/ 3133725 h 4250625"/>
                <a:gd name="connsiteX18" fmla="*/ 1099185 w 4274847"/>
                <a:gd name="connsiteY18" fmla="*/ 3011805 h 4250625"/>
                <a:gd name="connsiteX19" fmla="*/ 933450 w 4274847"/>
                <a:gd name="connsiteY19" fmla="*/ 2733675 h 4250625"/>
                <a:gd name="connsiteX20" fmla="*/ 666750 w 4274847"/>
                <a:gd name="connsiteY20" fmla="*/ 2543175 h 4250625"/>
                <a:gd name="connsiteX21" fmla="*/ 581025 w 4274847"/>
                <a:gd name="connsiteY21" fmla="*/ 2676525 h 4250625"/>
                <a:gd name="connsiteX22" fmla="*/ 200025 w 4274847"/>
                <a:gd name="connsiteY22" fmla="*/ 2457450 h 4250625"/>
                <a:gd name="connsiteX0" fmla="*/ 0 w 4283478"/>
                <a:gd name="connsiteY0" fmla="*/ 0 h 4250625"/>
                <a:gd name="connsiteX1" fmla="*/ 1190625 w 4283478"/>
                <a:gd name="connsiteY1" fmla="*/ 990600 h 4250625"/>
                <a:gd name="connsiteX2" fmla="*/ 1095375 w 4283478"/>
                <a:gd name="connsiteY2" fmla="*/ 1152525 h 4250625"/>
                <a:gd name="connsiteX3" fmla="*/ 1371600 w 4283478"/>
                <a:gd name="connsiteY3" fmla="*/ 1390650 h 4250625"/>
                <a:gd name="connsiteX4" fmla="*/ 1276350 w 4283478"/>
                <a:gd name="connsiteY4" fmla="*/ 1552575 h 4250625"/>
                <a:gd name="connsiteX5" fmla="*/ 1590675 w 4283478"/>
                <a:gd name="connsiteY5" fmla="*/ 1762125 h 4250625"/>
                <a:gd name="connsiteX6" fmla="*/ 1863090 w 4283478"/>
                <a:gd name="connsiteY6" fmla="*/ 1735455 h 4250625"/>
                <a:gd name="connsiteX7" fmla="*/ 1584960 w 4283478"/>
                <a:gd name="connsiteY7" fmla="*/ 2419350 h 4250625"/>
                <a:gd name="connsiteX8" fmla="*/ 2493645 w 4283478"/>
                <a:gd name="connsiteY8" fmla="*/ 2150745 h 4250625"/>
                <a:gd name="connsiteX9" fmla="*/ 2838450 w 4283478"/>
                <a:gd name="connsiteY9" fmla="*/ 2228850 h 4250625"/>
                <a:gd name="connsiteX10" fmla="*/ 4210050 w 4283478"/>
                <a:gd name="connsiteY10" fmla="*/ 3192780 h 4250625"/>
                <a:gd name="connsiteX11" fmla="*/ 3867150 w 4283478"/>
                <a:gd name="connsiteY11" fmla="*/ 3558540 h 4250625"/>
                <a:gd name="connsiteX12" fmla="*/ 3438525 w 4283478"/>
                <a:gd name="connsiteY12" fmla="*/ 3829050 h 4250625"/>
                <a:gd name="connsiteX13" fmla="*/ 3124200 w 4283478"/>
                <a:gd name="connsiteY13" fmla="*/ 4114800 h 4250625"/>
                <a:gd name="connsiteX14" fmla="*/ 2514600 w 4283478"/>
                <a:gd name="connsiteY14" fmla="*/ 4114800 h 4250625"/>
                <a:gd name="connsiteX15" fmla="*/ 2257425 w 4283478"/>
                <a:gd name="connsiteY15" fmla="*/ 3695700 h 4250625"/>
                <a:gd name="connsiteX16" fmla="*/ 1905000 w 4283478"/>
                <a:gd name="connsiteY16" fmla="*/ 3421380 h 4250625"/>
                <a:gd name="connsiteX17" fmla="*/ 1491615 w 4283478"/>
                <a:gd name="connsiteY17" fmla="*/ 3133725 h 4250625"/>
                <a:gd name="connsiteX18" fmla="*/ 1099185 w 4283478"/>
                <a:gd name="connsiteY18" fmla="*/ 3011805 h 4250625"/>
                <a:gd name="connsiteX19" fmla="*/ 933450 w 4283478"/>
                <a:gd name="connsiteY19" fmla="*/ 2733675 h 4250625"/>
                <a:gd name="connsiteX20" fmla="*/ 666750 w 4283478"/>
                <a:gd name="connsiteY20" fmla="*/ 2543175 h 4250625"/>
                <a:gd name="connsiteX21" fmla="*/ 581025 w 4283478"/>
                <a:gd name="connsiteY21" fmla="*/ 2676525 h 4250625"/>
                <a:gd name="connsiteX22" fmla="*/ 200025 w 4283478"/>
                <a:gd name="connsiteY22" fmla="*/ 2457450 h 4250625"/>
                <a:gd name="connsiteX0" fmla="*/ 0 w 4277041"/>
                <a:gd name="connsiteY0" fmla="*/ 0 h 4250625"/>
                <a:gd name="connsiteX1" fmla="*/ 1190625 w 4277041"/>
                <a:gd name="connsiteY1" fmla="*/ 990600 h 4250625"/>
                <a:gd name="connsiteX2" fmla="*/ 1095375 w 4277041"/>
                <a:gd name="connsiteY2" fmla="*/ 1152525 h 4250625"/>
                <a:gd name="connsiteX3" fmla="*/ 1371600 w 4277041"/>
                <a:gd name="connsiteY3" fmla="*/ 1390650 h 4250625"/>
                <a:gd name="connsiteX4" fmla="*/ 1276350 w 4277041"/>
                <a:gd name="connsiteY4" fmla="*/ 1552575 h 4250625"/>
                <a:gd name="connsiteX5" fmla="*/ 1590675 w 4277041"/>
                <a:gd name="connsiteY5" fmla="*/ 1762125 h 4250625"/>
                <a:gd name="connsiteX6" fmla="*/ 1863090 w 4277041"/>
                <a:gd name="connsiteY6" fmla="*/ 1735455 h 4250625"/>
                <a:gd name="connsiteX7" fmla="*/ 1584960 w 4277041"/>
                <a:gd name="connsiteY7" fmla="*/ 2419350 h 4250625"/>
                <a:gd name="connsiteX8" fmla="*/ 2493645 w 4277041"/>
                <a:gd name="connsiteY8" fmla="*/ 2150745 h 4250625"/>
                <a:gd name="connsiteX9" fmla="*/ 2838450 w 4277041"/>
                <a:gd name="connsiteY9" fmla="*/ 2228850 h 4250625"/>
                <a:gd name="connsiteX10" fmla="*/ 4210050 w 4277041"/>
                <a:gd name="connsiteY10" fmla="*/ 3192780 h 4250625"/>
                <a:gd name="connsiteX11" fmla="*/ 3867150 w 4277041"/>
                <a:gd name="connsiteY11" fmla="*/ 3558540 h 4250625"/>
                <a:gd name="connsiteX12" fmla="*/ 3438525 w 4277041"/>
                <a:gd name="connsiteY12" fmla="*/ 3829050 h 4250625"/>
                <a:gd name="connsiteX13" fmla="*/ 3124200 w 4277041"/>
                <a:gd name="connsiteY13" fmla="*/ 4114800 h 4250625"/>
                <a:gd name="connsiteX14" fmla="*/ 2514600 w 4277041"/>
                <a:gd name="connsiteY14" fmla="*/ 4114800 h 4250625"/>
                <a:gd name="connsiteX15" fmla="*/ 2257425 w 4277041"/>
                <a:gd name="connsiteY15" fmla="*/ 3695700 h 4250625"/>
                <a:gd name="connsiteX16" fmla="*/ 1905000 w 4277041"/>
                <a:gd name="connsiteY16" fmla="*/ 3421380 h 4250625"/>
                <a:gd name="connsiteX17" fmla="*/ 1491615 w 4277041"/>
                <a:gd name="connsiteY17" fmla="*/ 3133725 h 4250625"/>
                <a:gd name="connsiteX18" fmla="*/ 1099185 w 4277041"/>
                <a:gd name="connsiteY18" fmla="*/ 3011805 h 4250625"/>
                <a:gd name="connsiteX19" fmla="*/ 933450 w 4277041"/>
                <a:gd name="connsiteY19" fmla="*/ 2733675 h 4250625"/>
                <a:gd name="connsiteX20" fmla="*/ 666750 w 4277041"/>
                <a:gd name="connsiteY20" fmla="*/ 2543175 h 4250625"/>
                <a:gd name="connsiteX21" fmla="*/ 581025 w 4277041"/>
                <a:gd name="connsiteY21" fmla="*/ 2676525 h 4250625"/>
                <a:gd name="connsiteX22" fmla="*/ 200025 w 4277041"/>
                <a:gd name="connsiteY22" fmla="*/ 2457450 h 4250625"/>
                <a:gd name="connsiteX0" fmla="*/ 0 w 4248076"/>
                <a:gd name="connsiteY0" fmla="*/ 0 h 4250625"/>
                <a:gd name="connsiteX1" fmla="*/ 1190625 w 4248076"/>
                <a:gd name="connsiteY1" fmla="*/ 990600 h 4250625"/>
                <a:gd name="connsiteX2" fmla="*/ 1095375 w 4248076"/>
                <a:gd name="connsiteY2" fmla="*/ 1152525 h 4250625"/>
                <a:gd name="connsiteX3" fmla="*/ 1371600 w 4248076"/>
                <a:gd name="connsiteY3" fmla="*/ 1390650 h 4250625"/>
                <a:gd name="connsiteX4" fmla="*/ 1276350 w 4248076"/>
                <a:gd name="connsiteY4" fmla="*/ 1552575 h 4250625"/>
                <a:gd name="connsiteX5" fmla="*/ 1590675 w 4248076"/>
                <a:gd name="connsiteY5" fmla="*/ 1762125 h 4250625"/>
                <a:gd name="connsiteX6" fmla="*/ 1863090 w 4248076"/>
                <a:gd name="connsiteY6" fmla="*/ 1735455 h 4250625"/>
                <a:gd name="connsiteX7" fmla="*/ 1584960 w 4248076"/>
                <a:gd name="connsiteY7" fmla="*/ 2419350 h 4250625"/>
                <a:gd name="connsiteX8" fmla="*/ 2493645 w 4248076"/>
                <a:gd name="connsiteY8" fmla="*/ 2150745 h 4250625"/>
                <a:gd name="connsiteX9" fmla="*/ 2838450 w 4248076"/>
                <a:gd name="connsiteY9" fmla="*/ 2228850 h 4250625"/>
                <a:gd name="connsiteX10" fmla="*/ 4175760 w 4248076"/>
                <a:gd name="connsiteY10" fmla="*/ 3162300 h 4250625"/>
                <a:gd name="connsiteX11" fmla="*/ 3867150 w 4248076"/>
                <a:gd name="connsiteY11" fmla="*/ 3558540 h 4250625"/>
                <a:gd name="connsiteX12" fmla="*/ 3438525 w 4248076"/>
                <a:gd name="connsiteY12" fmla="*/ 3829050 h 4250625"/>
                <a:gd name="connsiteX13" fmla="*/ 3124200 w 4248076"/>
                <a:gd name="connsiteY13" fmla="*/ 4114800 h 4250625"/>
                <a:gd name="connsiteX14" fmla="*/ 2514600 w 4248076"/>
                <a:gd name="connsiteY14" fmla="*/ 4114800 h 4250625"/>
                <a:gd name="connsiteX15" fmla="*/ 2257425 w 4248076"/>
                <a:gd name="connsiteY15" fmla="*/ 3695700 h 4250625"/>
                <a:gd name="connsiteX16" fmla="*/ 1905000 w 4248076"/>
                <a:gd name="connsiteY16" fmla="*/ 3421380 h 4250625"/>
                <a:gd name="connsiteX17" fmla="*/ 1491615 w 4248076"/>
                <a:gd name="connsiteY17" fmla="*/ 3133725 h 4250625"/>
                <a:gd name="connsiteX18" fmla="*/ 1099185 w 4248076"/>
                <a:gd name="connsiteY18" fmla="*/ 3011805 h 4250625"/>
                <a:gd name="connsiteX19" fmla="*/ 933450 w 4248076"/>
                <a:gd name="connsiteY19" fmla="*/ 2733675 h 4250625"/>
                <a:gd name="connsiteX20" fmla="*/ 666750 w 4248076"/>
                <a:gd name="connsiteY20" fmla="*/ 2543175 h 4250625"/>
                <a:gd name="connsiteX21" fmla="*/ 581025 w 4248076"/>
                <a:gd name="connsiteY21" fmla="*/ 2676525 h 4250625"/>
                <a:gd name="connsiteX22" fmla="*/ 200025 w 4248076"/>
                <a:gd name="connsiteY22" fmla="*/ 2457450 h 4250625"/>
                <a:gd name="connsiteX0" fmla="*/ 0 w 4300729"/>
                <a:gd name="connsiteY0" fmla="*/ 0 h 4250625"/>
                <a:gd name="connsiteX1" fmla="*/ 1190625 w 4300729"/>
                <a:gd name="connsiteY1" fmla="*/ 990600 h 4250625"/>
                <a:gd name="connsiteX2" fmla="*/ 1095375 w 4300729"/>
                <a:gd name="connsiteY2" fmla="*/ 1152525 h 4250625"/>
                <a:gd name="connsiteX3" fmla="*/ 1371600 w 4300729"/>
                <a:gd name="connsiteY3" fmla="*/ 1390650 h 4250625"/>
                <a:gd name="connsiteX4" fmla="*/ 1276350 w 4300729"/>
                <a:gd name="connsiteY4" fmla="*/ 1552575 h 4250625"/>
                <a:gd name="connsiteX5" fmla="*/ 1590675 w 4300729"/>
                <a:gd name="connsiteY5" fmla="*/ 1762125 h 4250625"/>
                <a:gd name="connsiteX6" fmla="*/ 1863090 w 4300729"/>
                <a:gd name="connsiteY6" fmla="*/ 1735455 h 4250625"/>
                <a:gd name="connsiteX7" fmla="*/ 1584960 w 4300729"/>
                <a:gd name="connsiteY7" fmla="*/ 2419350 h 4250625"/>
                <a:gd name="connsiteX8" fmla="*/ 2493645 w 4300729"/>
                <a:gd name="connsiteY8" fmla="*/ 2150745 h 4250625"/>
                <a:gd name="connsiteX9" fmla="*/ 2838450 w 4300729"/>
                <a:gd name="connsiteY9" fmla="*/ 2228850 h 4250625"/>
                <a:gd name="connsiteX10" fmla="*/ 4175760 w 4300729"/>
                <a:gd name="connsiteY10" fmla="*/ 3162300 h 4250625"/>
                <a:gd name="connsiteX11" fmla="*/ 3867150 w 4300729"/>
                <a:gd name="connsiteY11" fmla="*/ 3558540 h 4250625"/>
                <a:gd name="connsiteX12" fmla="*/ 3438525 w 4300729"/>
                <a:gd name="connsiteY12" fmla="*/ 3829050 h 4250625"/>
                <a:gd name="connsiteX13" fmla="*/ 3124200 w 4300729"/>
                <a:gd name="connsiteY13" fmla="*/ 4114800 h 4250625"/>
                <a:gd name="connsiteX14" fmla="*/ 2514600 w 4300729"/>
                <a:gd name="connsiteY14" fmla="*/ 4114800 h 4250625"/>
                <a:gd name="connsiteX15" fmla="*/ 2257425 w 4300729"/>
                <a:gd name="connsiteY15" fmla="*/ 3695700 h 4250625"/>
                <a:gd name="connsiteX16" fmla="*/ 1905000 w 4300729"/>
                <a:gd name="connsiteY16" fmla="*/ 3421380 h 4250625"/>
                <a:gd name="connsiteX17" fmla="*/ 1491615 w 4300729"/>
                <a:gd name="connsiteY17" fmla="*/ 3133725 h 4250625"/>
                <a:gd name="connsiteX18" fmla="*/ 1099185 w 4300729"/>
                <a:gd name="connsiteY18" fmla="*/ 3011805 h 4250625"/>
                <a:gd name="connsiteX19" fmla="*/ 933450 w 4300729"/>
                <a:gd name="connsiteY19" fmla="*/ 2733675 h 4250625"/>
                <a:gd name="connsiteX20" fmla="*/ 666750 w 4300729"/>
                <a:gd name="connsiteY20" fmla="*/ 2543175 h 4250625"/>
                <a:gd name="connsiteX21" fmla="*/ 581025 w 4300729"/>
                <a:gd name="connsiteY21" fmla="*/ 2676525 h 4250625"/>
                <a:gd name="connsiteX22" fmla="*/ 200025 w 4300729"/>
                <a:gd name="connsiteY22" fmla="*/ 2457450 h 4250625"/>
                <a:gd name="connsiteX0" fmla="*/ 0 w 4300729"/>
                <a:gd name="connsiteY0" fmla="*/ 0 h 4250625"/>
                <a:gd name="connsiteX1" fmla="*/ 1190625 w 4300729"/>
                <a:gd name="connsiteY1" fmla="*/ 990600 h 4250625"/>
                <a:gd name="connsiteX2" fmla="*/ 1095375 w 4300729"/>
                <a:gd name="connsiteY2" fmla="*/ 1152525 h 4250625"/>
                <a:gd name="connsiteX3" fmla="*/ 1371600 w 4300729"/>
                <a:gd name="connsiteY3" fmla="*/ 1390650 h 4250625"/>
                <a:gd name="connsiteX4" fmla="*/ 1276350 w 4300729"/>
                <a:gd name="connsiteY4" fmla="*/ 1552575 h 4250625"/>
                <a:gd name="connsiteX5" fmla="*/ 1590675 w 4300729"/>
                <a:gd name="connsiteY5" fmla="*/ 1762125 h 4250625"/>
                <a:gd name="connsiteX6" fmla="*/ 1863090 w 4300729"/>
                <a:gd name="connsiteY6" fmla="*/ 1735455 h 4250625"/>
                <a:gd name="connsiteX7" fmla="*/ 1584960 w 4300729"/>
                <a:gd name="connsiteY7" fmla="*/ 2419350 h 4250625"/>
                <a:gd name="connsiteX8" fmla="*/ 2493645 w 4300729"/>
                <a:gd name="connsiteY8" fmla="*/ 2150745 h 4250625"/>
                <a:gd name="connsiteX9" fmla="*/ 2838450 w 4300729"/>
                <a:gd name="connsiteY9" fmla="*/ 2228850 h 4250625"/>
                <a:gd name="connsiteX10" fmla="*/ 4175760 w 4300729"/>
                <a:gd name="connsiteY10" fmla="*/ 3162300 h 4250625"/>
                <a:gd name="connsiteX11" fmla="*/ 3867150 w 4300729"/>
                <a:gd name="connsiteY11" fmla="*/ 3558540 h 4250625"/>
                <a:gd name="connsiteX12" fmla="*/ 3438525 w 4300729"/>
                <a:gd name="connsiteY12" fmla="*/ 3829050 h 4250625"/>
                <a:gd name="connsiteX13" fmla="*/ 3124200 w 4300729"/>
                <a:gd name="connsiteY13" fmla="*/ 4114800 h 4250625"/>
                <a:gd name="connsiteX14" fmla="*/ 2514600 w 4300729"/>
                <a:gd name="connsiteY14" fmla="*/ 4114800 h 4250625"/>
                <a:gd name="connsiteX15" fmla="*/ 2257425 w 4300729"/>
                <a:gd name="connsiteY15" fmla="*/ 3695700 h 4250625"/>
                <a:gd name="connsiteX16" fmla="*/ 1905000 w 4300729"/>
                <a:gd name="connsiteY16" fmla="*/ 3421380 h 4250625"/>
                <a:gd name="connsiteX17" fmla="*/ 1491615 w 4300729"/>
                <a:gd name="connsiteY17" fmla="*/ 3133725 h 4250625"/>
                <a:gd name="connsiteX18" fmla="*/ 1099185 w 4300729"/>
                <a:gd name="connsiteY18" fmla="*/ 3011805 h 4250625"/>
                <a:gd name="connsiteX19" fmla="*/ 933450 w 4300729"/>
                <a:gd name="connsiteY19" fmla="*/ 2733675 h 4250625"/>
                <a:gd name="connsiteX20" fmla="*/ 666750 w 4300729"/>
                <a:gd name="connsiteY20" fmla="*/ 2543175 h 4250625"/>
                <a:gd name="connsiteX21" fmla="*/ 581025 w 4300729"/>
                <a:gd name="connsiteY21" fmla="*/ 2676525 h 4250625"/>
                <a:gd name="connsiteX22" fmla="*/ 200025 w 4300729"/>
                <a:gd name="connsiteY22" fmla="*/ 2457450 h 4250625"/>
                <a:gd name="connsiteX0" fmla="*/ 0 w 4300729"/>
                <a:gd name="connsiteY0" fmla="*/ 0 h 4250625"/>
                <a:gd name="connsiteX1" fmla="*/ 1190625 w 4300729"/>
                <a:gd name="connsiteY1" fmla="*/ 990600 h 4250625"/>
                <a:gd name="connsiteX2" fmla="*/ 1095375 w 4300729"/>
                <a:gd name="connsiteY2" fmla="*/ 1152525 h 4250625"/>
                <a:gd name="connsiteX3" fmla="*/ 1371600 w 4300729"/>
                <a:gd name="connsiteY3" fmla="*/ 1390650 h 4250625"/>
                <a:gd name="connsiteX4" fmla="*/ 1276350 w 4300729"/>
                <a:gd name="connsiteY4" fmla="*/ 1552575 h 4250625"/>
                <a:gd name="connsiteX5" fmla="*/ 1590675 w 4300729"/>
                <a:gd name="connsiteY5" fmla="*/ 1762125 h 4250625"/>
                <a:gd name="connsiteX6" fmla="*/ 1863090 w 4300729"/>
                <a:gd name="connsiteY6" fmla="*/ 1735455 h 4250625"/>
                <a:gd name="connsiteX7" fmla="*/ 1584960 w 4300729"/>
                <a:gd name="connsiteY7" fmla="*/ 2419350 h 4250625"/>
                <a:gd name="connsiteX8" fmla="*/ 2493645 w 4300729"/>
                <a:gd name="connsiteY8" fmla="*/ 2150745 h 4250625"/>
                <a:gd name="connsiteX9" fmla="*/ 2838450 w 4300729"/>
                <a:gd name="connsiteY9" fmla="*/ 2228850 h 4250625"/>
                <a:gd name="connsiteX10" fmla="*/ 4175760 w 4300729"/>
                <a:gd name="connsiteY10" fmla="*/ 3162300 h 4250625"/>
                <a:gd name="connsiteX11" fmla="*/ 3867150 w 4300729"/>
                <a:gd name="connsiteY11" fmla="*/ 3558540 h 4250625"/>
                <a:gd name="connsiteX12" fmla="*/ 3499485 w 4300729"/>
                <a:gd name="connsiteY12" fmla="*/ 3825240 h 4250625"/>
                <a:gd name="connsiteX13" fmla="*/ 3124200 w 4300729"/>
                <a:gd name="connsiteY13" fmla="*/ 4114800 h 4250625"/>
                <a:gd name="connsiteX14" fmla="*/ 2514600 w 4300729"/>
                <a:gd name="connsiteY14" fmla="*/ 4114800 h 4250625"/>
                <a:gd name="connsiteX15" fmla="*/ 2257425 w 4300729"/>
                <a:gd name="connsiteY15" fmla="*/ 3695700 h 4250625"/>
                <a:gd name="connsiteX16" fmla="*/ 1905000 w 4300729"/>
                <a:gd name="connsiteY16" fmla="*/ 3421380 h 4250625"/>
                <a:gd name="connsiteX17" fmla="*/ 1491615 w 4300729"/>
                <a:gd name="connsiteY17" fmla="*/ 3133725 h 4250625"/>
                <a:gd name="connsiteX18" fmla="*/ 1099185 w 4300729"/>
                <a:gd name="connsiteY18" fmla="*/ 3011805 h 4250625"/>
                <a:gd name="connsiteX19" fmla="*/ 933450 w 4300729"/>
                <a:gd name="connsiteY19" fmla="*/ 2733675 h 4250625"/>
                <a:gd name="connsiteX20" fmla="*/ 666750 w 4300729"/>
                <a:gd name="connsiteY20" fmla="*/ 2543175 h 4250625"/>
                <a:gd name="connsiteX21" fmla="*/ 581025 w 4300729"/>
                <a:gd name="connsiteY21" fmla="*/ 2676525 h 4250625"/>
                <a:gd name="connsiteX22" fmla="*/ 200025 w 4300729"/>
                <a:gd name="connsiteY22" fmla="*/ 2457450 h 4250625"/>
                <a:gd name="connsiteX0" fmla="*/ 0 w 4300729"/>
                <a:gd name="connsiteY0" fmla="*/ 0 h 4250625"/>
                <a:gd name="connsiteX1" fmla="*/ 1190625 w 4300729"/>
                <a:gd name="connsiteY1" fmla="*/ 990600 h 4250625"/>
                <a:gd name="connsiteX2" fmla="*/ 1095375 w 4300729"/>
                <a:gd name="connsiteY2" fmla="*/ 1152525 h 4250625"/>
                <a:gd name="connsiteX3" fmla="*/ 1371600 w 4300729"/>
                <a:gd name="connsiteY3" fmla="*/ 1390650 h 4250625"/>
                <a:gd name="connsiteX4" fmla="*/ 1276350 w 4300729"/>
                <a:gd name="connsiteY4" fmla="*/ 1552575 h 4250625"/>
                <a:gd name="connsiteX5" fmla="*/ 1590675 w 4300729"/>
                <a:gd name="connsiteY5" fmla="*/ 1762125 h 4250625"/>
                <a:gd name="connsiteX6" fmla="*/ 1863090 w 4300729"/>
                <a:gd name="connsiteY6" fmla="*/ 1735455 h 4250625"/>
                <a:gd name="connsiteX7" fmla="*/ 1584960 w 4300729"/>
                <a:gd name="connsiteY7" fmla="*/ 2419350 h 4250625"/>
                <a:gd name="connsiteX8" fmla="*/ 2493645 w 4300729"/>
                <a:gd name="connsiteY8" fmla="*/ 2150745 h 4250625"/>
                <a:gd name="connsiteX9" fmla="*/ 2838450 w 4300729"/>
                <a:gd name="connsiteY9" fmla="*/ 2228850 h 4250625"/>
                <a:gd name="connsiteX10" fmla="*/ 4175760 w 4300729"/>
                <a:gd name="connsiteY10" fmla="*/ 3162300 h 4250625"/>
                <a:gd name="connsiteX11" fmla="*/ 3867150 w 4300729"/>
                <a:gd name="connsiteY11" fmla="*/ 3558540 h 4250625"/>
                <a:gd name="connsiteX12" fmla="*/ 3499485 w 4300729"/>
                <a:gd name="connsiteY12" fmla="*/ 3825240 h 4250625"/>
                <a:gd name="connsiteX13" fmla="*/ 3124200 w 4300729"/>
                <a:gd name="connsiteY13" fmla="*/ 4114800 h 4250625"/>
                <a:gd name="connsiteX14" fmla="*/ 2514600 w 4300729"/>
                <a:gd name="connsiteY14" fmla="*/ 4114800 h 4250625"/>
                <a:gd name="connsiteX15" fmla="*/ 2257425 w 4300729"/>
                <a:gd name="connsiteY15" fmla="*/ 3695700 h 4250625"/>
                <a:gd name="connsiteX16" fmla="*/ 1905000 w 4300729"/>
                <a:gd name="connsiteY16" fmla="*/ 3421380 h 4250625"/>
                <a:gd name="connsiteX17" fmla="*/ 1491615 w 4300729"/>
                <a:gd name="connsiteY17" fmla="*/ 3133725 h 4250625"/>
                <a:gd name="connsiteX18" fmla="*/ 1099185 w 4300729"/>
                <a:gd name="connsiteY18" fmla="*/ 3011805 h 4250625"/>
                <a:gd name="connsiteX19" fmla="*/ 933450 w 4300729"/>
                <a:gd name="connsiteY19" fmla="*/ 2733675 h 4250625"/>
                <a:gd name="connsiteX20" fmla="*/ 666750 w 4300729"/>
                <a:gd name="connsiteY20" fmla="*/ 2543175 h 4250625"/>
                <a:gd name="connsiteX21" fmla="*/ 581025 w 4300729"/>
                <a:gd name="connsiteY21" fmla="*/ 2676525 h 4250625"/>
                <a:gd name="connsiteX22" fmla="*/ 200025 w 4300729"/>
                <a:gd name="connsiteY22" fmla="*/ 2457450 h 4250625"/>
                <a:gd name="connsiteX0" fmla="*/ 0 w 4300729"/>
                <a:gd name="connsiteY0" fmla="*/ 0 h 4250625"/>
                <a:gd name="connsiteX1" fmla="*/ 1190625 w 4300729"/>
                <a:gd name="connsiteY1" fmla="*/ 990600 h 4250625"/>
                <a:gd name="connsiteX2" fmla="*/ 1095375 w 4300729"/>
                <a:gd name="connsiteY2" fmla="*/ 1152525 h 4250625"/>
                <a:gd name="connsiteX3" fmla="*/ 1371600 w 4300729"/>
                <a:gd name="connsiteY3" fmla="*/ 1390650 h 4250625"/>
                <a:gd name="connsiteX4" fmla="*/ 1276350 w 4300729"/>
                <a:gd name="connsiteY4" fmla="*/ 1552575 h 4250625"/>
                <a:gd name="connsiteX5" fmla="*/ 1590675 w 4300729"/>
                <a:gd name="connsiteY5" fmla="*/ 1762125 h 4250625"/>
                <a:gd name="connsiteX6" fmla="*/ 1863090 w 4300729"/>
                <a:gd name="connsiteY6" fmla="*/ 1735455 h 4250625"/>
                <a:gd name="connsiteX7" fmla="*/ 1584960 w 4300729"/>
                <a:gd name="connsiteY7" fmla="*/ 2419350 h 4250625"/>
                <a:gd name="connsiteX8" fmla="*/ 2493645 w 4300729"/>
                <a:gd name="connsiteY8" fmla="*/ 2150745 h 4250625"/>
                <a:gd name="connsiteX9" fmla="*/ 2838450 w 4300729"/>
                <a:gd name="connsiteY9" fmla="*/ 2228850 h 4250625"/>
                <a:gd name="connsiteX10" fmla="*/ 4175760 w 4300729"/>
                <a:gd name="connsiteY10" fmla="*/ 3162300 h 4250625"/>
                <a:gd name="connsiteX11" fmla="*/ 3867150 w 4300729"/>
                <a:gd name="connsiteY11" fmla="*/ 3558540 h 4250625"/>
                <a:gd name="connsiteX12" fmla="*/ 3499485 w 4300729"/>
                <a:gd name="connsiteY12" fmla="*/ 3825240 h 4250625"/>
                <a:gd name="connsiteX13" fmla="*/ 3124200 w 4300729"/>
                <a:gd name="connsiteY13" fmla="*/ 4114800 h 4250625"/>
                <a:gd name="connsiteX14" fmla="*/ 2514600 w 4300729"/>
                <a:gd name="connsiteY14" fmla="*/ 4114800 h 4250625"/>
                <a:gd name="connsiteX15" fmla="*/ 2257425 w 4300729"/>
                <a:gd name="connsiteY15" fmla="*/ 3695700 h 4250625"/>
                <a:gd name="connsiteX16" fmla="*/ 1905000 w 4300729"/>
                <a:gd name="connsiteY16" fmla="*/ 3421380 h 4250625"/>
                <a:gd name="connsiteX17" fmla="*/ 1491615 w 4300729"/>
                <a:gd name="connsiteY17" fmla="*/ 3133725 h 4250625"/>
                <a:gd name="connsiteX18" fmla="*/ 1099185 w 4300729"/>
                <a:gd name="connsiteY18" fmla="*/ 3011805 h 4250625"/>
                <a:gd name="connsiteX19" fmla="*/ 933450 w 4300729"/>
                <a:gd name="connsiteY19" fmla="*/ 2733675 h 4250625"/>
                <a:gd name="connsiteX20" fmla="*/ 666750 w 4300729"/>
                <a:gd name="connsiteY20" fmla="*/ 2543175 h 4250625"/>
                <a:gd name="connsiteX21" fmla="*/ 581025 w 4300729"/>
                <a:gd name="connsiteY21" fmla="*/ 2676525 h 4250625"/>
                <a:gd name="connsiteX22" fmla="*/ 200025 w 4300729"/>
                <a:gd name="connsiteY22" fmla="*/ 2457450 h 4250625"/>
                <a:gd name="connsiteX0" fmla="*/ 0 w 4300729"/>
                <a:gd name="connsiteY0" fmla="*/ 0 h 4250625"/>
                <a:gd name="connsiteX1" fmla="*/ 1190625 w 4300729"/>
                <a:gd name="connsiteY1" fmla="*/ 990600 h 4250625"/>
                <a:gd name="connsiteX2" fmla="*/ 1095375 w 4300729"/>
                <a:gd name="connsiteY2" fmla="*/ 1152525 h 4250625"/>
                <a:gd name="connsiteX3" fmla="*/ 1371600 w 4300729"/>
                <a:gd name="connsiteY3" fmla="*/ 1390650 h 4250625"/>
                <a:gd name="connsiteX4" fmla="*/ 1276350 w 4300729"/>
                <a:gd name="connsiteY4" fmla="*/ 1552575 h 4250625"/>
                <a:gd name="connsiteX5" fmla="*/ 1590675 w 4300729"/>
                <a:gd name="connsiteY5" fmla="*/ 1762125 h 4250625"/>
                <a:gd name="connsiteX6" fmla="*/ 1863090 w 4300729"/>
                <a:gd name="connsiteY6" fmla="*/ 1735455 h 4250625"/>
                <a:gd name="connsiteX7" fmla="*/ 1584960 w 4300729"/>
                <a:gd name="connsiteY7" fmla="*/ 2419350 h 4250625"/>
                <a:gd name="connsiteX8" fmla="*/ 2493645 w 4300729"/>
                <a:gd name="connsiteY8" fmla="*/ 2150745 h 4250625"/>
                <a:gd name="connsiteX9" fmla="*/ 2838450 w 4300729"/>
                <a:gd name="connsiteY9" fmla="*/ 2228850 h 4250625"/>
                <a:gd name="connsiteX10" fmla="*/ 4175760 w 4300729"/>
                <a:gd name="connsiteY10" fmla="*/ 3162300 h 4250625"/>
                <a:gd name="connsiteX11" fmla="*/ 3867150 w 4300729"/>
                <a:gd name="connsiteY11" fmla="*/ 3558540 h 4250625"/>
                <a:gd name="connsiteX12" fmla="*/ 3499485 w 4300729"/>
                <a:gd name="connsiteY12" fmla="*/ 3825240 h 4250625"/>
                <a:gd name="connsiteX13" fmla="*/ 3124200 w 4300729"/>
                <a:gd name="connsiteY13" fmla="*/ 4114800 h 4250625"/>
                <a:gd name="connsiteX14" fmla="*/ 2514600 w 4300729"/>
                <a:gd name="connsiteY14" fmla="*/ 4114800 h 4250625"/>
                <a:gd name="connsiteX15" fmla="*/ 2257425 w 4300729"/>
                <a:gd name="connsiteY15" fmla="*/ 3695700 h 4250625"/>
                <a:gd name="connsiteX16" fmla="*/ 1905000 w 4300729"/>
                <a:gd name="connsiteY16" fmla="*/ 3421380 h 4250625"/>
                <a:gd name="connsiteX17" fmla="*/ 1491615 w 4300729"/>
                <a:gd name="connsiteY17" fmla="*/ 3133725 h 4250625"/>
                <a:gd name="connsiteX18" fmla="*/ 1099185 w 4300729"/>
                <a:gd name="connsiteY18" fmla="*/ 3011805 h 4250625"/>
                <a:gd name="connsiteX19" fmla="*/ 933450 w 4300729"/>
                <a:gd name="connsiteY19" fmla="*/ 2733675 h 4250625"/>
                <a:gd name="connsiteX20" fmla="*/ 666750 w 4300729"/>
                <a:gd name="connsiteY20" fmla="*/ 2543175 h 4250625"/>
                <a:gd name="connsiteX21" fmla="*/ 581025 w 4300729"/>
                <a:gd name="connsiteY21" fmla="*/ 2676525 h 4250625"/>
                <a:gd name="connsiteX22" fmla="*/ 200025 w 4300729"/>
                <a:gd name="connsiteY22" fmla="*/ 2457450 h 4250625"/>
                <a:gd name="connsiteX0" fmla="*/ 0 w 4300729"/>
                <a:gd name="connsiteY0" fmla="*/ 0 h 4261033"/>
                <a:gd name="connsiteX1" fmla="*/ 1190625 w 4300729"/>
                <a:gd name="connsiteY1" fmla="*/ 990600 h 4261033"/>
                <a:gd name="connsiteX2" fmla="*/ 1095375 w 4300729"/>
                <a:gd name="connsiteY2" fmla="*/ 1152525 h 4261033"/>
                <a:gd name="connsiteX3" fmla="*/ 1371600 w 4300729"/>
                <a:gd name="connsiteY3" fmla="*/ 1390650 h 4261033"/>
                <a:gd name="connsiteX4" fmla="*/ 1276350 w 4300729"/>
                <a:gd name="connsiteY4" fmla="*/ 1552575 h 4261033"/>
                <a:gd name="connsiteX5" fmla="*/ 1590675 w 4300729"/>
                <a:gd name="connsiteY5" fmla="*/ 1762125 h 4261033"/>
                <a:gd name="connsiteX6" fmla="*/ 1863090 w 4300729"/>
                <a:gd name="connsiteY6" fmla="*/ 1735455 h 4261033"/>
                <a:gd name="connsiteX7" fmla="*/ 1584960 w 4300729"/>
                <a:gd name="connsiteY7" fmla="*/ 2419350 h 4261033"/>
                <a:gd name="connsiteX8" fmla="*/ 2493645 w 4300729"/>
                <a:gd name="connsiteY8" fmla="*/ 2150745 h 4261033"/>
                <a:gd name="connsiteX9" fmla="*/ 2838450 w 4300729"/>
                <a:gd name="connsiteY9" fmla="*/ 2228850 h 4261033"/>
                <a:gd name="connsiteX10" fmla="*/ 4175760 w 4300729"/>
                <a:gd name="connsiteY10" fmla="*/ 3162300 h 4261033"/>
                <a:gd name="connsiteX11" fmla="*/ 3867150 w 4300729"/>
                <a:gd name="connsiteY11" fmla="*/ 3558540 h 4261033"/>
                <a:gd name="connsiteX12" fmla="*/ 3499485 w 4300729"/>
                <a:gd name="connsiteY12" fmla="*/ 3825240 h 4261033"/>
                <a:gd name="connsiteX13" fmla="*/ 3124200 w 4300729"/>
                <a:gd name="connsiteY13" fmla="*/ 4114800 h 4261033"/>
                <a:gd name="connsiteX14" fmla="*/ 2514600 w 4300729"/>
                <a:gd name="connsiteY14" fmla="*/ 4114800 h 4261033"/>
                <a:gd name="connsiteX15" fmla="*/ 2257425 w 4300729"/>
                <a:gd name="connsiteY15" fmla="*/ 3695700 h 4261033"/>
                <a:gd name="connsiteX16" fmla="*/ 1905000 w 4300729"/>
                <a:gd name="connsiteY16" fmla="*/ 3421380 h 4261033"/>
                <a:gd name="connsiteX17" fmla="*/ 1491615 w 4300729"/>
                <a:gd name="connsiteY17" fmla="*/ 3133725 h 4261033"/>
                <a:gd name="connsiteX18" fmla="*/ 1099185 w 4300729"/>
                <a:gd name="connsiteY18" fmla="*/ 3011805 h 4261033"/>
                <a:gd name="connsiteX19" fmla="*/ 933450 w 4300729"/>
                <a:gd name="connsiteY19" fmla="*/ 2733675 h 4261033"/>
                <a:gd name="connsiteX20" fmla="*/ 666750 w 4300729"/>
                <a:gd name="connsiteY20" fmla="*/ 2543175 h 4261033"/>
                <a:gd name="connsiteX21" fmla="*/ 581025 w 4300729"/>
                <a:gd name="connsiteY21" fmla="*/ 2676525 h 4261033"/>
                <a:gd name="connsiteX22" fmla="*/ 200025 w 4300729"/>
                <a:gd name="connsiteY22" fmla="*/ 2457450 h 4261033"/>
                <a:gd name="connsiteX0" fmla="*/ 0 w 4300729"/>
                <a:gd name="connsiteY0" fmla="*/ 0 h 4314977"/>
                <a:gd name="connsiteX1" fmla="*/ 1190625 w 4300729"/>
                <a:gd name="connsiteY1" fmla="*/ 990600 h 4314977"/>
                <a:gd name="connsiteX2" fmla="*/ 1095375 w 4300729"/>
                <a:gd name="connsiteY2" fmla="*/ 1152525 h 4314977"/>
                <a:gd name="connsiteX3" fmla="*/ 1371600 w 4300729"/>
                <a:gd name="connsiteY3" fmla="*/ 1390650 h 4314977"/>
                <a:gd name="connsiteX4" fmla="*/ 1276350 w 4300729"/>
                <a:gd name="connsiteY4" fmla="*/ 1552575 h 4314977"/>
                <a:gd name="connsiteX5" fmla="*/ 1590675 w 4300729"/>
                <a:gd name="connsiteY5" fmla="*/ 1762125 h 4314977"/>
                <a:gd name="connsiteX6" fmla="*/ 1863090 w 4300729"/>
                <a:gd name="connsiteY6" fmla="*/ 1735455 h 4314977"/>
                <a:gd name="connsiteX7" fmla="*/ 1584960 w 4300729"/>
                <a:gd name="connsiteY7" fmla="*/ 2419350 h 4314977"/>
                <a:gd name="connsiteX8" fmla="*/ 2493645 w 4300729"/>
                <a:gd name="connsiteY8" fmla="*/ 2150745 h 4314977"/>
                <a:gd name="connsiteX9" fmla="*/ 2838450 w 4300729"/>
                <a:gd name="connsiteY9" fmla="*/ 2228850 h 4314977"/>
                <a:gd name="connsiteX10" fmla="*/ 4175760 w 4300729"/>
                <a:gd name="connsiteY10" fmla="*/ 3162300 h 4314977"/>
                <a:gd name="connsiteX11" fmla="*/ 3867150 w 4300729"/>
                <a:gd name="connsiteY11" fmla="*/ 3558540 h 4314977"/>
                <a:gd name="connsiteX12" fmla="*/ 3499485 w 4300729"/>
                <a:gd name="connsiteY12" fmla="*/ 3825240 h 4314977"/>
                <a:gd name="connsiteX13" fmla="*/ 3124200 w 4300729"/>
                <a:gd name="connsiteY13" fmla="*/ 4114800 h 4314977"/>
                <a:gd name="connsiteX14" fmla="*/ 2514600 w 4300729"/>
                <a:gd name="connsiteY14" fmla="*/ 4114800 h 4314977"/>
                <a:gd name="connsiteX15" fmla="*/ 2257425 w 4300729"/>
                <a:gd name="connsiteY15" fmla="*/ 3695700 h 4314977"/>
                <a:gd name="connsiteX16" fmla="*/ 1905000 w 4300729"/>
                <a:gd name="connsiteY16" fmla="*/ 3421380 h 4314977"/>
                <a:gd name="connsiteX17" fmla="*/ 1491615 w 4300729"/>
                <a:gd name="connsiteY17" fmla="*/ 3133725 h 4314977"/>
                <a:gd name="connsiteX18" fmla="*/ 1099185 w 4300729"/>
                <a:gd name="connsiteY18" fmla="*/ 3011805 h 4314977"/>
                <a:gd name="connsiteX19" fmla="*/ 933450 w 4300729"/>
                <a:gd name="connsiteY19" fmla="*/ 2733675 h 4314977"/>
                <a:gd name="connsiteX20" fmla="*/ 666750 w 4300729"/>
                <a:gd name="connsiteY20" fmla="*/ 2543175 h 4314977"/>
                <a:gd name="connsiteX21" fmla="*/ 581025 w 4300729"/>
                <a:gd name="connsiteY21" fmla="*/ 2676525 h 4314977"/>
                <a:gd name="connsiteX22" fmla="*/ 200025 w 4300729"/>
                <a:gd name="connsiteY22" fmla="*/ 2457450 h 4314977"/>
                <a:gd name="connsiteX0" fmla="*/ 0 w 4300729"/>
                <a:gd name="connsiteY0" fmla="*/ 0 h 4336841"/>
                <a:gd name="connsiteX1" fmla="*/ 1190625 w 4300729"/>
                <a:gd name="connsiteY1" fmla="*/ 990600 h 4336841"/>
                <a:gd name="connsiteX2" fmla="*/ 1095375 w 4300729"/>
                <a:gd name="connsiteY2" fmla="*/ 1152525 h 4336841"/>
                <a:gd name="connsiteX3" fmla="*/ 1371600 w 4300729"/>
                <a:gd name="connsiteY3" fmla="*/ 1390650 h 4336841"/>
                <a:gd name="connsiteX4" fmla="*/ 1276350 w 4300729"/>
                <a:gd name="connsiteY4" fmla="*/ 1552575 h 4336841"/>
                <a:gd name="connsiteX5" fmla="*/ 1590675 w 4300729"/>
                <a:gd name="connsiteY5" fmla="*/ 1762125 h 4336841"/>
                <a:gd name="connsiteX6" fmla="*/ 1863090 w 4300729"/>
                <a:gd name="connsiteY6" fmla="*/ 1735455 h 4336841"/>
                <a:gd name="connsiteX7" fmla="*/ 1584960 w 4300729"/>
                <a:gd name="connsiteY7" fmla="*/ 2419350 h 4336841"/>
                <a:gd name="connsiteX8" fmla="*/ 2493645 w 4300729"/>
                <a:gd name="connsiteY8" fmla="*/ 2150745 h 4336841"/>
                <a:gd name="connsiteX9" fmla="*/ 2838450 w 4300729"/>
                <a:gd name="connsiteY9" fmla="*/ 2228850 h 4336841"/>
                <a:gd name="connsiteX10" fmla="*/ 4175760 w 4300729"/>
                <a:gd name="connsiteY10" fmla="*/ 3162300 h 4336841"/>
                <a:gd name="connsiteX11" fmla="*/ 3867150 w 4300729"/>
                <a:gd name="connsiteY11" fmla="*/ 3558540 h 4336841"/>
                <a:gd name="connsiteX12" fmla="*/ 3499485 w 4300729"/>
                <a:gd name="connsiteY12" fmla="*/ 3825240 h 4336841"/>
                <a:gd name="connsiteX13" fmla="*/ 3124200 w 4300729"/>
                <a:gd name="connsiteY13" fmla="*/ 4114800 h 4336841"/>
                <a:gd name="connsiteX14" fmla="*/ 2514600 w 4300729"/>
                <a:gd name="connsiteY14" fmla="*/ 4114800 h 4336841"/>
                <a:gd name="connsiteX15" fmla="*/ 2257425 w 4300729"/>
                <a:gd name="connsiteY15" fmla="*/ 3695700 h 4336841"/>
                <a:gd name="connsiteX16" fmla="*/ 1905000 w 4300729"/>
                <a:gd name="connsiteY16" fmla="*/ 3421380 h 4336841"/>
                <a:gd name="connsiteX17" fmla="*/ 1491615 w 4300729"/>
                <a:gd name="connsiteY17" fmla="*/ 3133725 h 4336841"/>
                <a:gd name="connsiteX18" fmla="*/ 1099185 w 4300729"/>
                <a:gd name="connsiteY18" fmla="*/ 3011805 h 4336841"/>
                <a:gd name="connsiteX19" fmla="*/ 933450 w 4300729"/>
                <a:gd name="connsiteY19" fmla="*/ 2733675 h 4336841"/>
                <a:gd name="connsiteX20" fmla="*/ 666750 w 4300729"/>
                <a:gd name="connsiteY20" fmla="*/ 2543175 h 4336841"/>
                <a:gd name="connsiteX21" fmla="*/ 581025 w 4300729"/>
                <a:gd name="connsiteY21" fmla="*/ 2676525 h 4336841"/>
                <a:gd name="connsiteX22" fmla="*/ 200025 w 4300729"/>
                <a:gd name="connsiteY22" fmla="*/ 2457450 h 4336841"/>
                <a:gd name="connsiteX0" fmla="*/ 0 w 4300729"/>
                <a:gd name="connsiteY0" fmla="*/ 0 h 4336841"/>
                <a:gd name="connsiteX1" fmla="*/ 1190625 w 4300729"/>
                <a:gd name="connsiteY1" fmla="*/ 990600 h 4336841"/>
                <a:gd name="connsiteX2" fmla="*/ 1095375 w 4300729"/>
                <a:gd name="connsiteY2" fmla="*/ 1152525 h 4336841"/>
                <a:gd name="connsiteX3" fmla="*/ 1371600 w 4300729"/>
                <a:gd name="connsiteY3" fmla="*/ 1390650 h 4336841"/>
                <a:gd name="connsiteX4" fmla="*/ 1276350 w 4300729"/>
                <a:gd name="connsiteY4" fmla="*/ 1552575 h 4336841"/>
                <a:gd name="connsiteX5" fmla="*/ 1590675 w 4300729"/>
                <a:gd name="connsiteY5" fmla="*/ 1762125 h 4336841"/>
                <a:gd name="connsiteX6" fmla="*/ 1863090 w 4300729"/>
                <a:gd name="connsiteY6" fmla="*/ 1735455 h 4336841"/>
                <a:gd name="connsiteX7" fmla="*/ 1584960 w 4300729"/>
                <a:gd name="connsiteY7" fmla="*/ 2419350 h 4336841"/>
                <a:gd name="connsiteX8" fmla="*/ 2493645 w 4300729"/>
                <a:gd name="connsiteY8" fmla="*/ 2150745 h 4336841"/>
                <a:gd name="connsiteX9" fmla="*/ 2838450 w 4300729"/>
                <a:gd name="connsiteY9" fmla="*/ 2228850 h 4336841"/>
                <a:gd name="connsiteX10" fmla="*/ 4175760 w 4300729"/>
                <a:gd name="connsiteY10" fmla="*/ 3162300 h 4336841"/>
                <a:gd name="connsiteX11" fmla="*/ 3867150 w 4300729"/>
                <a:gd name="connsiteY11" fmla="*/ 3558540 h 4336841"/>
                <a:gd name="connsiteX12" fmla="*/ 3499485 w 4300729"/>
                <a:gd name="connsiteY12" fmla="*/ 3825240 h 4336841"/>
                <a:gd name="connsiteX13" fmla="*/ 3124200 w 4300729"/>
                <a:gd name="connsiteY13" fmla="*/ 4114800 h 4336841"/>
                <a:gd name="connsiteX14" fmla="*/ 2514600 w 4300729"/>
                <a:gd name="connsiteY14" fmla="*/ 4114800 h 4336841"/>
                <a:gd name="connsiteX15" fmla="*/ 2257425 w 4300729"/>
                <a:gd name="connsiteY15" fmla="*/ 3695700 h 4336841"/>
                <a:gd name="connsiteX16" fmla="*/ 1905000 w 4300729"/>
                <a:gd name="connsiteY16" fmla="*/ 3421380 h 4336841"/>
                <a:gd name="connsiteX17" fmla="*/ 1491615 w 4300729"/>
                <a:gd name="connsiteY17" fmla="*/ 3133725 h 4336841"/>
                <a:gd name="connsiteX18" fmla="*/ 1099185 w 4300729"/>
                <a:gd name="connsiteY18" fmla="*/ 3011805 h 4336841"/>
                <a:gd name="connsiteX19" fmla="*/ 933450 w 4300729"/>
                <a:gd name="connsiteY19" fmla="*/ 2733675 h 4336841"/>
                <a:gd name="connsiteX20" fmla="*/ 666750 w 4300729"/>
                <a:gd name="connsiteY20" fmla="*/ 2543175 h 4336841"/>
                <a:gd name="connsiteX21" fmla="*/ 581025 w 4300729"/>
                <a:gd name="connsiteY21" fmla="*/ 2676525 h 4336841"/>
                <a:gd name="connsiteX22" fmla="*/ 200025 w 4300729"/>
                <a:gd name="connsiteY22" fmla="*/ 2457450 h 4336841"/>
                <a:gd name="connsiteX0" fmla="*/ 0 w 4300729"/>
                <a:gd name="connsiteY0" fmla="*/ 0 h 4336841"/>
                <a:gd name="connsiteX1" fmla="*/ 1190625 w 4300729"/>
                <a:gd name="connsiteY1" fmla="*/ 990600 h 4336841"/>
                <a:gd name="connsiteX2" fmla="*/ 1095375 w 4300729"/>
                <a:gd name="connsiteY2" fmla="*/ 1152525 h 4336841"/>
                <a:gd name="connsiteX3" fmla="*/ 1371600 w 4300729"/>
                <a:gd name="connsiteY3" fmla="*/ 1390650 h 4336841"/>
                <a:gd name="connsiteX4" fmla="*/ 1276350 w 4300729"/>
                <a:gd name="connsiteY4" fmla="*/ 1552575 h 4336841"/>
                <a:gd name="connsiteX5" fmla="*/ 1590675 w 4300729"/>
                <a:gd name="connsiteY5" fmla="*/ 1762125 h 4336841"/>
                <a:gd name="connsiteX6" fmla="*/ 1863090 w 4300729"/>
                <a:gd name="connsiteY6" fmla="*/ 1735455 h 4336841"/>
                <a:gd name="connsiteX7" fmla="*/ 1584960 w 4300729"/>
                <a:gd name="connsiteY7" fmla="*/ 2419350 h 4336841"/>
                <a:gd name="connsiteX8" fmla="*/ 2493645 w 4300729"/>
                <a:gd name="connsiteY8" fmla="*/ 2150745 h 4336841"/>
                <a:gd name="connsiteX9" fmla="*/ 2838450 w 4300729"/>
                <a:gd name="connsiteY9" fmla="*/ 2228850 h 4336841"/>
                <a:gd name="connsiteX10" fmla="*/ 4175760 w 4300729"/>
                <a:gd name="connsiteY10" fmla="*/ 3162300 h 4336841"/>
                <a:gd name="connsiteX11" fmla="*/ 3867150 w 4300729"/>
                <a:gd name="connsiteY11" fmla="*/ 3558540 h 4336841"/>
                <a:gd name="connsiteX12" fmla="*/ 3499485 w 4300729"/>
                <a:gd name="connsiteY12" fmla="*/ 3825240 h 4336841"/>
                <a:gd name="connsiteX13" fmla="*/ 3124200 w 4300729"/>
                <a:gd name="connsiteY13" fmla="*/ 4114800 h 4336841"/>
                <a:gd name="connsiteX14" fmla="*/ 2514600 w 4300729"/>
                <a:gd name="connsiteY14" fmla="*/ 4114800 h 4336841"/>
                <a:gd name="connsiteX15" fmla="*/ 2257425 w 4300729"/>
                <a:gd name="connsiteY15" fmla="*/ 3695700 h 4336841"/>
                <a:gd name="connsiteX16" fmla="*/ 1905000 w 4300729"/>
                <a:gd name="connsiteY16" fmla="*/ 3421380 h 4336841"/>
                <a:gd name="connsiteX17" fmla="*/ 1491615 w 4300729"/>
                <a:gd name="connsiteY17" fmla="*/ 3133725 h 4336841"/>
                <a:gd name="connsiteX18" fmla="*/ 1099185 w 4300729"/>
                <a:gd name="connsiteY18" fmla="*/ 3011805 h 4336841"/>
                <a:gd name="connsiteX19" fmla="*/ 933450 w 4300729"/>
                <a:gd name="connsiteY19" fmla="*/ 2733675 h 4336841"/>
                <a:gd name="connsiteX20" fmla="*/ 666750 w 4300729"/>
                <a:gd name="connsiteY20" fmla="*/ 2543175 h 4336841"/>
                <a:gd name="connsiteX21" fmla="*/ 581025 w 4300729"/>
                <a:gd name="connsiteY21" fmla="*/ 2676525 h 4336841"/>
                <a:gd name="connsiteX22" fmla="*/ 200025 w 4300729"/>
                <a:gd name="connsiteY22" fmla="*/ 2457450 h 4336841"/>
                <a:gd name="connsiteX0" fmla="*/ 0 w 4300729"/>
                <a:gd name="connsiteY0" fmla="*/ 0 h 4336841"/>
                <a:gd name="connsiteX1" fmla="*/ 1190625 w 4300729"/>
                <a:gd name="connsiteY1" fmla="*/ 990600 h 4336841"/>
                <a:gd name="connsiteX2" fmla="*/ 1095375 w 4300729"/>
                <a:gd name="connsiteY2" fmla="*/ 1152525 h 4336841"/>
                <a:gd name="connsiteX3" fmla="*/ 1371600 w 4300729"/>
                <a:gd name="connsiteY3" fmla="*/ 1390650 h 4336841"/>
                <a:gd name="connsiteX4" fmla="*/ 1276350 w 4300729"/>
                <a:gd name="connsiteY4" fmla="*/ 1552575 h 4336841"/>
                <a:gd name="connsiteX5" fmla="*/ 1590675 w 4300729"/>
                <a:gd name="connsiteY5" fmla="*/ 1762125 h 4336841"/>
                <a:gd name="connsiteX6" fmla="*/ 1863090 w 4300729"/>
                <a:gd name="connsiteY6" fmla="*/ 1735455 h 4336841"/>
                <a:gd name="connsiteX7" fmla="*/ 1584960 w 4300729"/>
                <a:gd name="connsiteY7" fmla="*/ 2419350 h 4336841"/>
                <a:gd name="connsiteX8" fmla="*/ 2493645 w 4300729"/>
                <a:gd name="connsiteY8" fmla="*/ 2150745 h 4336841"/>
                <a:gd name="connsiteX9" fmla="*/ 2838450 w 4300729"/>
                <a:gd name="connsiteY9" fmla="*/ 2228850 h 4336841"/>
                <a:gd name="connsiteX10" fmla="*/ 4175760 w 4300729"/>
                <a:gd name="connsiteY10" fmla="*/ 3162300 h 4336841"/>
                <a:gd name="connsiteX11" fmla="*/ 3867150 w 4300729"/>
                <a:gd name="connsiteY11" fmla="*/ 3558540 h 4336841"/>
                <a:gd name="connsiteX12" fmla="*/ 3499485 w 4300729"/>
                <a:gd name="connsiteY12" fmla="*/ 3825240 h 4336841"/>
                <a:gd name="connsiteX13" fmla="*/ 3124200 w 4300729"/>
                <a:gd name="connsiteY13" fmla="*/ 4114800 h 4336841"/>
                <a:gd name="connsiteX14" fmla="*/ 2514600 w 4300729"/>
                <a:gd name="connsiteY14" fmla="*/ 4114800 h 4336841"/>
                <a:gd name="connsiteX15" fmla="*/ 2257425 w 4300729"/>
                <a:gd name="connsiteY15" fmla="*/ 3695700 h 4336841"/>
                <a:gd name="connsiteX16" fmla="*/ 1905000 w 4300729"/>
                <a:gd name="connsiteY16" fmla="*/ 3421380 h 4336841"/>
                <a:gd name="connsiteX17" fmla="*/ 1491615 w 4300729"/>
                <a:gd name="connsiteY17" fmla="*/ 3133725 h 4336841"/>
                <a:gd name="connsiteX18" fmla="*/ 1099185 w 4300729"/>
                <a:gd name="connsiteY18" fmla="*/ 3011805 h 4336841"/>
                <a:gd name="connsiteX19" fmla="*/ 933450 w 4300729"/>
                <a:gd name="connsiteY19" fmla="*/ 2733675 h 4336841"/>
                <a:gd name="connsiteX20" fmla="*/ 666750 w 4300729"/>
                <a:gd name="connsiteY20" fmla="*/ 2543175 h 4336841"/>
                <a:gd name="connsiteX21" fmla="*/ 581025 w 4300729"/>
                <a:gd name="connsiteY21" fmla="*/ 2676525 h 4336841"/>
                <a:gd name="connsiteX22" fmla="*/ 200025 w 4300729"/>
                <a:gd name="connsiteY22" fmla="*/ 2457450 h 4336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300729" h="4336841">
                  <a:moveTo>
                    <a:pt x="0" y="0"/>
                  </a:moveTo>
                  <a:lnTo>
                    <a:pt x="1190625" y="990600"/>
                  </a:lnTo>
                  <a:lnTo>
                    <a:pt x="1095375" y="1152525"/>
                  </a:lnTo>
                  <a:lnTo>
                    <a:pt x="1371600" y="1390650"/>
                  </a:lnTo>
                  <a:cubicBezTo>
                    <a:pt x="1343660" y="1424940"/>
                    <a:pt x="1330960" y="1468755"/>
                    <a:pt x="1276350" y="1552575"/>
                  </a:cubicBezTo>
                  <a:lnTo>
                    <a:pt x="1590675" y="1762125"/>
                  </a:lnTo>
                  <a:lnTo>
                    <a:pt x="1863090" y="1735455"/>
                  </a:lnTo>
                  <a:cubicBezTo>
                    <a:pt x="1779905" y="1943100"/>
                    <a:pt x="1500505" y="2352675"/>
                    <a:pt x="1584960" y="2419350"/>
                  </a:cubicBezTo>
                  <a:cubicBezTo>
                    <a:pt x="1848485" y="2598420"/>
                    <a:pt x="2131060" y="2545080"/>
                    <a:pt x="2493645" y="2150745"/>
                  </a:cubicBezTo>
                  <a:cubicBezTo>
                    <a:pt x="2632710" y="2167890"/>
                    <a:pt x="2667000" y="2194560"/>
                    <a:pt x="2838450" y="2228850"/>
                  </a:cubicBezTo>
                  <a:cubicBezTo>
                    <a:pt x="3365500" y="2581275"/>
                    <a:pt x="3705860" y="2830830"/>
                    <a:pt x="4175760" y="3162300"/>
                  </a:cubicBezTo>
                  <a:cubicBezTo>
                    <a:pt x="4492625" y="3402965"/>
                    <a:pt x="4138930" y="3763645"/>
                    <a:pt x="3867150" y="3558540"/>
                  </a:cubicBezTo>
                  <a:cubicBezTo>
                    <a:pt x="4075430" y="3846830"/>
                    <a:pt x="3731260" y="4053205"/>
                    <a:pt x="3499485" y="3825240"/>
                  </a:cubicBezTo>
                  <a:cubicBezTo>
                    <a:pt x="3655695" y="4135755"/>
                    <a:pt x="3339465" y="4251960"/>
                    <a:pt x="3124200" y="4114800"/>
                  </a:cubicBezTo>
                  <a:cubicBezTo>
                    <a:pt x="3195320" y="4331970"/>
                    <a:pt x="2860675" y="4480560"/>
                    <a:pt x="2514600" y="4114800"/>
                  </a:cubicBezTo>
                  <a:cubicBezTo>
                    <a:pt x="2600325" y="3889375"/>
                    <a:pt x="2466975" y="3663950"/>
                    <a:pt x="2257425" y="3695700"/>
                  </a:cubicBezTo>
                  <a:cubicBezTo>
                    <a:pt x="2286000" y="3454400"/>
                    <a:pt x="2052637" y="3331845"/>
                    <a:pt x="1905000" y="3421380"/>
                  </a:cubicBezTo>
                  <a:cubicBezTo>
                    <a:pt x="1963925" y="3231958"/>
                    <a:pt x="1637665" y="3032125"/>
                    <a:pt x="1491615" y="3133725"/>
                  </a:cubicBezTo>
                  <a:cubicBezTo>
                    <a:pt x="1548130" y="2995295"/>
                    <a:pt x="1286510" y="2834005"/>
                    <a:pt x="1099185" y="3011805"/>
                  </a:cubicBezTo>
                  <a:lnTo>
                    <a:pt x="933450" y="2733675"/>
                  </a:lnTo>
                  <a:lnTo>
                    <a:pt x="666750" y="2543175"/>
                  </a:lnTo>
                  <a:lnTo>
                    <a:pt x="581025" y="2676525"/>
                  </a:lnTo>
                  <a:lnTo>
                    <a:pt x="200025" y="2457450"/>
                  </a:lnTo>
                </a:path>
              </a:pathLst>
            </a:custGeom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30" name="Freeform 5">
              <a:extLst>
                <a:ext uri="{FF2B5EF4-FFF2-40B4-BE49-F238E27FC236}">
                  <a16:creationId xmlns:a16="http://schemas.microsoft.com/office/drawing/2014/main" xmlns="" id="{0ACC4DC7-AB32-4E54-B7FF-ABCBE0AED07C}"/>
                </a:ext>
              </a:extLst>
            </p:cNvPr>
            <p:cNvSpPr/>
            <p:nvPr/>
          </p:nvSpPr>
          <p:spPr>
            <a:xfrm>
              <a:off x="2979453" y="4301052"/>
              <a:ext cx="1379276" cy="1206796"/>
            </a:xfrm>
            <a:custGeom>
              <a:avLst/>
              <a:gdLst>
                <a:gd name="connsiteX0" fmla="*/ 0 w 1381125"/>
                <a:gd name="connsiteY0" fmla="*/ 228600 h 1209675"/>
                <a:gd name="connsiteX1" fmla="*/ 285750 w 1381125"/>
                <a:gd name="connsiteY1" fmla="*/ 381000 h 1209675"/>
                <a:gd name="connsiteX2" fmla="*/ 581025 w 1381125"/>
                <a:gd name="connsiteY2" fmla="*/ 676275 h 1209675"/>
                <a:gd name="connsiteX3" fmla="*/ 847725 w 1381125"/>
                <a:gd name="connsiteY3" fmla="*/ 952500 h 1209675"/>
                <a:gd name="connsiteX4" fmla="*/ 1257300 w 1381125"/>
                <a:gd name="connsiteY4" fmla="*/ 1209675 h 1209675"/>
                <a:gd name="connsiteX5" fmla="*/ 1381125 w 1381125"/>
                <a:gd name="connsiteY5" fmla="*/ 828675 h 1209675"/>
                <a:gd name="connsiteX6" fmla="*/ 1123950 w 1381125"/>
                <a:gd name="connsiteY6" fmla="*/ 676275 h 1209675"/>
                <a:gd name="connsiteX7" fmla="*/ 838200 w 1381125"/>
                <a:gd name="connsiteY7" fmla="*/ 400050 h 1209675"/>
                <a:gd name="connsiteX8" fmla="*/ 447675 w 1381125"/>
                <a:gd name="connsiteY8" fmla="*/ 219075 h 1209675"/>
                <a:gd name="connsiteX9" fmla="*/ 114300 w 1381125"/>
                <a:gd name="connsiteY9" fmla="*/ 0 h 1209675"/>
                <a:gd name="connsiteX10" fmla="*/ 57150 w 1381125"/>
                <a:gd name="connsiteY10" fmla="*/ 247650 h 1209675"/>
                <a:gd name="connsiteX0" fmla="*/ 0 w 1381125"/>
                <a:gd name="connsiteY0" fmla="*/ 228600 h 1209675"/>
                <a:gd name="connsiteX1" fmla="*/ 285750 w 1381125"/>
                <a:gd name="connsiteY1" fmla="*/ 381000 h 1209675"/>
                <a:gd name="connsiteX2" fmla="*/ 581025 w 1381125"/>
                <a:gd name="connsiteY2" fmla="*/ 676275 h 1209675"/>
                <a:gd name="connsiteX3" fmla="*/ 847725 w 1381125"/>
                <a:gd name="connsiteY3" fmla="*/ 952500 h 1209675"/>
                <a:gd name="connsiteX4" fmla="*/ 1257300 w 1381125"/>
                <a:gd name="connsiteY4" fmla="*/ 1209675 h 1209675"/>
                <a:gd name="connsiteX5" fmla="*/ 1381125 w 1381125"/>
                <a:gd name="connsiteY5" fmla="*/ 828675 h 1209675"/>
                <a:gd name="connsiteX6" fmla="*/ 1123950 w 1381125"/>
                <a:gd name="connsiteY6" fmla="*/ 676275 h 1209675"/>
                <a:gd name="connsiteX7" fmla="*/ 838200 w 1381125"/>
                <a:gd name="connsiteY7" fmla="*/ 400050 h 1209675"/>
                <a:gd name="connsiteX8" fmla="*/ 447675 w 1381125"/>
                <a:gd name="connsiteY8" fmla="*/ 219075 h 1209675"/>
                <a:gd name="connsiteX9" fmla="*/ 114300 w 1381125"/>
                <a:gd name="connsiteY9" fmla="*/ 0 h 1209675"/>
                <a:gd name="connsiteX10" fmla="*/ 7620 w 1381125"/>
                <a:gd name="connsiteY10" fmla="*/ 224790 h 1209675"/>
                <a:gd name="connsiteX0" fmla="*/ 0 w 1381125"/>
                <a:gd name="connsiteY0" fmla="*/ 228600 h 1209675"/>
                <a:gd name="connsiteX1" fmla="*/ 285750 w 1381125"/>
                <a:gd name="connsiteY1" fmla="*/ 381000 h 1209675"/>
                <a:gd name="connsiteX2" fmla="*/ 581025 w 1381125"/>
                <a:gd name="connsiteY2" fmla="*/ 676275 h 1209675"/>
                <a:gd name="connsiteX3" fmla="*/ 847725 w 1381125"/>
                <a:gd name="connsiteY3" fmla="*/ 952500 h 1209675"/>
                <a:gd name="connsiteX4" fmla="*/ 1257300 w 1381125"/>
                <a:gd name="connsiteY4" fmla="*/ 1209675 h 1209675"/>
                <a:gd name="connsiteX5" fmla="*/ 1381125 w 1381125"/>
                <a:gd name="connsiteY5" fmla="*/ 828675 h 1209675"/>
                <a:gd name="connsiteX6" fmla="*/ 1123950 w 1381125"/>
                <a:gd name="connsiteY6" fmla="*/ 676275 h 1209675"/>
                <a:gd name="connsiteX7" fmla="*/ 838200 w 1381125"/>
                <a:gd name="connsiteY7" fmla="*/ 400050 h 1209675"/>
                <a:gd name="connsiteX8" fmla="*/ 447675 w 1381125"/>
                <a:gd name="connsiteY8" fmla="*/ 219075 h 1209675"/>
                <a:gd name="connsiteX9" fmla="*/ 114300 w 1381125"/>
                <a:gd name="connsiteY9" fmla="*/ 0 h 1209675"/>
                <a:gd name="connsiteX10" fmla="*/ 7620 w 1381125"/>
                <a:gd name="connsiteY10" fmla="*/ 194310 h 1209675"/>
                <a:gd name="connsiteX0" fmla="*/ 3810 w 1384935"/>
                <a:gd name="connsiteY0" fmla="*/ 228600 h 1209675"/>
                <a:gd name="connsiteX1" fmla="*/ 289560 w 1384935"/>
                <a:gd name="connsiteY1" fmla="*/ 381000 h 1209675"/>
                <a:gd name="connsiteX2" fmla="*/ 584835 w 1384935"/>
                <a:gd name="connsiteY2" fmla="*/ 676275 h 1209675"/>
                <a:gd name="connsiteX3" fmla="*/ 851535 w 1384935"/>
                <a:gd name="connsiteY3" fmla="*/ 952500 h 1209675"/>
                <a:gd name="connsiteX4" fmla="*/ 1261110 w 1384935"/>
                <a:gd name="connsiteY4" fmla="*/ 1209675 h 1209675"/>
                <a:gd name="connsiteX5" fmla="*/ 1384935 w 1384935"/>
                <a:gd name="connsiteY5" fmla="*/ 828675 h 1209675"/>
                <a:gd name="connsiteX6" fmla="*/ 1127760 w 1384935"/>
                <a:gd name="connsiteY6" fmla="*/ 676275 h 1209675"/>
                <a:gd name="connsiteX7" fmla="*/ 842010 w 1384935"/>
                <a:gd name="connsiteY7" fmla="*/ 400050 h 1209675"/>
                <a:gd name="connsiteX8" fmla="*/ 451485 w 1384935"/>
                <a:gd name="connsiteY8" fmla="*/ 219075 h 1209675"/>
                <a:gd name="connsiteX9" fmla="*/ 118110 w 1384935"/>
                <a:gd name="connsiteY9" fmla="*/ 0 h 1209675"/>
                <a:gd name="connsiteX10" fmla="*/ 0 w 1384935"/>
                <a:gd name="connsiteY10" fmla="*/ 236220 h 1209675"/>
                <a:gd name="connsiteX0" fmla="*/ 7620 w 1388745"/>
                <a:gd name="connsiteY0" fmla="*/ 228600 h 1209675"/>
                <a:gd name="connsiteX1" fmla="*/ 293370 w 1388745"/>
                <a:gd name="connsiteY1" fmla="*/ 381000 h 1209675"/>
                <a:gd name="connsiteX2" fmla="*/ 588645 w 1388745"/>
                <a:gd name="connsiteY2" fmla="*/ 676275 h 1209675"/>
                <a:gd name="connsiteX3" fmla="*/ 855345 w 1388745"/>
                <a:gd name="connsiteY3" fmla="*/ 952500 h 1209675"/>
                <a:gd name="connsiteX4" fmla="*/ 1264920 w 1388745"/>
                <a:gd name="connsiteY4" fmla="*/ 1209675 h 1209675"/>
                <a:gd name="connsiteX5" fmla="*/ 1388745 w 1388745"/>
                <a:gd name="connsiteY5" fmla="*/ 828675 h 1209675"/>
                <a:gd name="connsiteX6" fmla="*/ 1131570 w 1388745"/>
                <a:gd name="connsiteY6" fmla="*/ 676275 h 1209675"/>
                <a:gd name="connsiteX7" fmla="*/ 845820 w 1388745"/>
                <a:gd name="connsiteY7" fmla="*/ 400050 h 1209675"/>
                <a:gd name="connsiteX8" fmla="*/ 455295 w 1388745"/>
                <a:gd name="connsiteY8" fmla="*/ 219075 h 1209675"/>
                <a:gd name="connsiteX9" fmla="*/ 121920 w 1388745"/>
                <a:gd name="connsiteY9" fmla="*/ 0 h 1209675"/>
                <a:gd name="connsiteX10" fmla="*/ 0 w 1388745"/>
                <a:gd name="connsiteY10" fmla="*/ 201930 h 1209675"/>
                <a:gd name="connsiteX0" fmla="*/ 7620 w 1388745"/>
                <a:gd name="connsiteY0" fmla="*/ 228600 h 1209675"/>
                <a:gd name="connsiteX1" fmla="*/ 293370 w 1388745"/>
                <a:gd name="connsiteY1" fmla="*/ 381000 h 1209675"/>
                <a:gd name="connsiteX2" fmla="*/ 588645 w 1388745"/>
                <a:gd name="connsiteY2" fmla="*/ 676275 h 1209675"/>
                <a:gd name="connsiteX3" fmla="*/ 855345 w 1388745"/>
                <a:gd name="connsiteY3" fmla="*/ 952500 h 1209675"/>
                <a:gd name="connsiteX4" fmla="*/ 1264920 w 1388745"/>
                <a:gd name="connsiteY4" fmla="*/ 1209675 h 1209675"/>
                <a:gd name="connsiteX5" fmla="*/ 1388745 w 1388745"/>
                <a:gd name="connsiteY5" fmla="*/ 828675 h 1209675"/>
                <a:gd name="connsiteX6" fmla="*/ 1131570 w 1388745"/>
                <a:gd name="connsiteY6" fmla="*/ 676275 h 1209675"/>
                <a:gd name="connsiteX7" fmla="*/ 845820 w 1388745"/>
                <a:gd name="connsiteY7" fmla="*/ 400050 h 1209675"/>
                <a:gd name="connsiteX8" fmla="*/ 455295 w 1388745"/>
                <a:gd name="connsiteY8" fmla="*/ 219075 h 1209675"/>
                <a:gd name="connsiteX9" fmla="*/ 121920 w 1388745"/>
                <a:gd name="connsiteY9" fmla="*/ 0 h 1209675"/>
                <a:gd name="connsiteX10" fmla="*/ 0 w 1388745"/>
                <a:gd name="connsiteY10" fmla="*/ 201930 h 1209675"/>
                <a:gd name="connsiteX0" fmla="*/ 7620 w 1388745"/>
                <a:gd name="connsiteY0" fmla="*/ 228600 h 1209675"/>
                <a:gd name="connsiteX1" fmla="*/ 243840 w 1388745"/>
                <a:gd name="connsiteY1" fmla="*/ 377190 h 1209675"/>
                <a:gd name="connsiteX2" fmla="*/ 588645 w 1388745"/>
                <a:gd name="connsiteY2" fmla="*/ 676275 h 1209675"/>
                <a:gd name="connsiteX3" fmla="*/ 855345 w 1388745"/>
                <a:gd name="connsiteY3" fmla="*/ 952500 h 1209675"/>
                <a:gd name="connsiteX4" fmla="*/ 1264920 w 1388745"/>
                <a:gd name="connsiteY4" fmla="*/ 1209675 h 1209675"/>
                <a:gd name="connsiteX5" fmla="*/ 1388745 w 1388745"/>
                <a:gd name="connsiteY5" fmla="*/ 828675 h 1209675"/>
                <a:gd name="connsiteX6" fmla="*/ 1131570 w 1388745"/>
                <a:gd name="connsiteY6" fmla="*/ 676275 h 1209675"/>
                <a:gd name="connsiteX7" fmla="*/ 845820 w 1388745"/>
                <a:gd name="connsiteY7" fmla="*/ 400050 h 1209675"/>
                <a:gd name="connsiteX8" fmla="*/ 455295 w 1388745"/>
                <a:gd name="connsiteY8" fmla="*/ 219075 h 1209675"/>
                <a:gd name="connsiteX9" fmla="*/ 121920 w 1388745"/>
                <a:gd name="connsiteY9" fmla="*/ 0 h 1209675"/>
                <a:gd name="connsiteX10" fmla="*/ 0 w 1388745"/>
                <a:gd name="connsiteY10" fmla="*/ 201930 h 1209675"/>
                <a:gd name="connsiteX0" fmla="*/ 7620 w 1388745"/>
                <a:gd name="connsiteY0" fmla="*/ 228600 h 1209675"/>
                <a:gd name="connsiteX1" fmla="*/ 243840 w 1388745"/>
                <a:gd name="connsiteY1" fmla="*/ 377190 h 1209675"/>
                <a:gd name="connsiteX2" fmla="*/ 588645 w 1388745"/>
                <a:gd name="connsiteY2" fmla="*/ 676275 h 1209675"/>
                <a:gd name="connsiteX3" fmla="*/ 855345 w 1388745"/>
                <a:gd name="connsiteY3" fmla="*/ 952500 h 1209675"/>
                <a:gd name="connsiteX4" fmla="*/ 1264920 w 1388745"/>
                <a:gd name="connsiteY4" fmla="*/ 1209675 h 1209675"/>
                <a:gd name="connsiteX5" fmla="*/ 1388745 w 1388745"/>
                <a:gd name="connsiteY5" fmla="*/ 828675 h 1209675"/>
                <a:gd name="connsiteX6" fmla="*/ 1131570 w 1388745"/>
                <a:gd name="connsiteY6" fmla="*/ 676275 h 1209675"/>
                <a:gd name="connsiteX7" fmla="*/ 845820 w 1388745"/>
                <a:gd name="connsiteY7" fmla="*/ 400050 h 1209675"/>
                <a:gd name="connsiteX8" fmla="*/ 455295 w 1388745"/>
                <a:gd name="connsiteY8" fmla="*/ 219075 h 1209675"/>
                <a:gd name="connsiteX9" fmla="*/ 121920 w 1388745"/>
                <a:gd name="connsiteY9" fmla="*/ 0 h 1209675"/>
                <a:gd name="connsiteX10" fmla="*/ 0 w 1388745"/>
                <a:gd name="connsiteY10" fmla="*/ 201930 h 1209675"/>
                <a:gd name="connsiteX0" fmla="*/ 7620 w 1388745"/>
                <a:gd name="connsiteY0" fmla="*/ 228600 h 1209675"/>
                <a:gd name="connsiteX1" fmla="*/ 243840 w 1388745"/>
                <a:gd name="connsiteY1" fmla="*/ 377190 h 1209675"/>
                <a:gd name="connsiteX2" fmla="*/ 588645 w 1388745"/>
                <a:gd name="connsiteY2" fmla="*/ 676275 h 1209675"/>
                <a:gd name="connsiteX3" fmla="*/ 855345 w 1388745"/>
                <a:gd name="connsiteY3" fmla="*/ 952500 h 1209675"/>
                <a:gd name="connsiteX4" fmla="*/ 1264920 w 1388745"/>
                <a:gd name="connsiteY4" fmla="*/ 1209675 h 1209675"/>
                <a:gd name="connsiteX5" fmla="*/ 1388745 w 1388745"/>
                <a:gd name="connsiteY5" fmla="*/ 828675 h 1209675"/>
                <a:gd name="connsiteX6" fmla="*/ 1131570 w 1388745"/>
                <a:gd name="connsiteY6" fmla="*/ 676275 h 1209675"/>
                <a:gd name="connsiteX7" fmla="*/ 845820 w 1388745"/>
                <a:gd name="connsiteY7" fmla="*/ 400050 h 1209675"/>
                <a:gd name="connsiteX8" fmla="*/ 455295 w 1388745"/>
                <a:gd name="connsiteY8" fmla="*/ 219075 h 1209675"/>
                <a:gd name="connsiteX9" fmla="*/ 121920 w 1388745"/>
                <a:gd name="connsiteY9" fmla="*/ 0 h 1209675"/>
                <a:gd name="connsiteX10" fmla="*/ 0 w 1388745"/>
                <a:gd name="connsiteY10" fmla="*/ 201930 h 1209675"/>
                <a:gd name="connsiteX0" fmla="*/ 7620 w 1388745"/>
                <a:gd name="connsiteY0" fmla="*/ 228600 h 1209675"/>
                <a:gd name="connsiteX1" fmla="*/ 243840 w 1388745"/>
                <a:gd name="connsiteY1" fmla="*/ 377190 h 1209675"/>
                <a:gd name="connsiteX2" fmla="*/ 588645 w 1388745"/>
                <a:gd name="connsiteY2" fmla="*/ 676275 h 1209675"/>
                <a:gd name="connsiteX3" fmla="*/ 855345 w 1388745"/>
                <a:gd name="connsiteY3" fmla="*/ 952500 h 1209675"/>
                <a:gd name="connsiteX4" fmla="*/ 1264920 w 1388745"/>
                <a:gd name="connsiteY4" fmla="*/ 1209675 h 1209675"/>
                <a:gd name="connsiteX5" fmla="*/ 1388745 w 1388745"/>
                <a:gd name="connsiteY5" fmla="*/ 828675 h 1209675"/>
                <a:gd name="connsiteX6" fmla="*/ 1131570 w 1388745"/>
                <a:gd name="connsiteY6" fmla="*/ 676275 h 1209675"/>
                <a:gd name="connsiteX7" fmla="*/ 845820 w 1388745"/>
                <a:gd name="connsiteY7" fmla="*/ 400050 h 1209675"/>
                <a:gd name="connsiteX8" fmla="*/ 455295 w 1388745"/>
                <a:gd name="connsiteY8" fmla="*/ 219075 h 1209675"/>
                <a:gd name="connsiteX9" fmla="*/ 121920 w 1388745"/>
                <a:gd name="connsiteY9" fmla="*/ 0 h 1209675"/>
                <a:gd name="connsiteX10" fmla="*/ 0 w 1388745"/>
                <a:gd name="connsiteY10" fmla="*/ 201930 h 1209675"/>
                <a:gd name="connsiteX0" fmla="*/ 7620 w 1388745"/>
                <a:gd name="connsiteY0" fmla="*/ 228600 h 1209675"/>
                <a:gd name="connsiteX1" fmla="*/ 243840 w 1388745"/>
                <a:gd name="connsiteY1" fmla="*/ 377190 h 1209675"/>
                <a:gd name="connsiteX2" fmla="*/ 588645 w 1388745"/>
                <a:gd name="connsiteY2" fmla="*/ 676275 h 1209675"/>
                <a:gd name="connsiteX3" fmla="*/ 855345 w 1388745"/>
                <a:gd name="connsiteY3" fmla="*/ 952500 h 1209675"/>
                <a:gd name="connsiteX4" fmla="*/ 1264920 w 1388745"/>
                <a:gd name="connsiteY4" fmla="*/ 1209675 h 1209675"/>
                <a:gd name="connsiteX5" fmla="*/ 1388745 w 1388745"/>
                <a:gd name="connsiteY5" fmla="*/ 828675 h 1209675"/>
                <a:gd name="connsiteX6" fmla="*/ 1131570 w 1388745"/>
                <a:gd name="connsiteY6" fmla="*/ 676275 h 1209675"/>
                <a:gd name="connsiteX7" fmla="*/ 845820 w 1388745"/>
                <a:gd name="connsiteY7" fmla="*/ 400050 h 1209675"/>
                <a:gd name="connsiteX8" fmla="*/ 455295 w 1388745"/>
                <a:gd name="connsiteY8" fmla="*/ 219075 h 1209675"/>
                <a:gd name="connsiteX9" fmla="*/ 121920 w 1388745"/>
                <a:gd name="connsiteY9" fmla="*/ 0 h 1209675"/>
                <a:gd name="connsiteX10" fmla="*/ 0 w 1388745"/>
                <a:gd name="connsiteY10" fmla="*/ 201930 h 1209675"/>
                <a:gd name="connsiteX0" fmla="*/ 7620 w 1388745"/>
                <a:gd name="connsiteY0" fmla="*/ 228600 h 1209675"/>
                <a:gd name="connsiteX1" fmla="*/ 243840 w 1388745"/>
                <a:gd name="connsiteY1" fmla="*/ 377190 h 1209675"/>
                <a:gd name="connsiteX2" fmla="*/ 588645 w 1388745"/>
                <a:gd name="connsiteY2" fmla="*/ 676275 h 1209675"/>
                <a:gd name="connsiteX3" fmla="*/ 855345 w 1388745"/>
                <a:gd name="connsiteY3" fmla="*/ 952500 h 1209675"/>
                <a:gd name="connsiteX4" fmla="*/ 1264920 w 1388745"/>
                <a:gd name="connsiteY4" fmla="*/ 1209675 h 1209675"/>
                <a:gd name="connsiteX5" fmla="*/ 1388745 w 1388745"/>
                <a:gd name="connsiteY5" fmla="*/ 828675 h 1209675"/>
                <a:gd name="connsiteX6" fmla="*/ 1131570 w 1388745"/>
                <a:gd name="connsiteY6" fmla="*/ 676275 h 1209675"/>
                <a:gd name="connsiteX7" fmla="*/ 845820 w 1388745"/>
                <a:gd name="connsiteY7" fmla="*/ 400050 h 1209675"/>
                <a:gd name="connsiteX8" fmla="*/ 455295 w 1388745"/>
                <a:gd name="connsiteY8" fmla="*/ 219075 h 1209675"/>
                <a:gd name="connsiteX9" fmla="*/ 121920 w 1388745"/>
                <a:gd name="connsiteY9" fmla="*/ 0 h 1209675"/>
                <a:gd name="connsiteX10" fmla="*/ 0 w 1388745"/>
                <a:gd name="connsiteY10" fmla="*/ 201930 h 1209675"/>
                <a:gd name="connsiteX0" fmla="*/ 7620 w 1388745"/>
                <a:gd name="connsiteY0" fmla="*/ 228600 h 1209675"/>
                <a:gd name="connsiteX1" fmla="*/ 243840 w 1388745"/>
                <a:gd name="connsiteY1" fmla="*/ 377190 h 1209675"/>
                <a:gd name="connsiteX2" fmla="*/ 588645 w 1388745"/>
                <a:gd name="connsiteY2" fmla="*/ 676275 h 1209675"/>
                <a:gd name="connsiteX3" fmla="*/ 855345 w 1388745"/>
                <a:gd name="connsiteY3" fmla="*/ 952500 h 1209675"/>
                <a:gd name="connsiteX4" fmla="*/ 1264920 w 1388745"/>
                <a:gd name="connsiteY4" fmla="*/ 1209675 h 1209675"/>
                <a:gd name="connsiteX5" fmla="*/ 1388745 w 1388745"/>
                <a:gd name="connsiteY5" fmla="*/ 828675 h 1209675"/>
                <a:gd name="connsiteX6" fmla="*/ 1131570 w 1388745"/>
                <a:gd name="connsiteY6" fmla="*/ 676275 h 1209675"/>
                <a:gd name="connsiteX7" fmla="*/ 845820 w 1388745"/>
                <a:gd name="connsiteY7" fmla="*/ 400050 h 1209675"/>
                <a:gd name="connsiteX8" fmla="*/ 455295 w 1388745"/>
                <a:gd name="connsiteY8" fmla="*/ 219075 h 1209675"/>
                <a:gd name="connsiteX9" fmla="*/ 121920 w 1388745"/>
                <a:gd name="connsiteY9" fmla="*/ 0 h 1209675"/>
                <a:gd name="connsiteX10" fmla="*/ 0 w 1388745"/>
                <a:gd name="connsiteY10" fmla="*/ 201930 h 1209675"/>
                <a:gd name="connsiteX0" fmla="*/ 7620 w 1388745"/>
                <a:gd name="connsiteY0" fmla="*/ 228600 h 1209675"/>
                <a:gd name="connsiteX1" fmla="*/ 243840 w 1388745"/>
                <a:gd name="connsiteY1" fmla="*/ 377190 h 1209675"/>
                <a:gd name="connsiteX2" fmla="*/ 588645 w 1388745"/>
                <a:gd name="connsiteY2" fmla="*/ 676275 h 1209675"/>
                <a:gd name="connsiteX3" fmla="*/ 855345 w 1388745"/>
                <a:gd name="connsiteY3" fmla="*/ 952500 h 1209675"/>
                <a:gd name="connsiteX4" fmla="*/ 1264920 w 1388745"/>
                <a:gd name="connsiteY4" fmla="*/ 1209675 h 1209675"/>
                <a:gd name="connsiteX5" fmla="*/ 1388745 w 1388745"/>
                <a:gd name="connsiteY5" fmla="*/ 828675 h 1209675"/>
                <a:gd name="connsiteX6" fmla="*/ 1131570 w 1388745"/>
                <a:gd name="connsiteY6" fmla="*/ 676275 h 1209675"/>
                <a:gd name="connsiteX7" fmla="*/ 845820 w 1388745"/>
                <a:gd name="connsiteY7" fmla="*/ 400050 h 1209675"/>
                <a:gd name="connsiteX8" fmla="*/ 455295 w 1388745"/>
                <a:gd name="connsiteY8" fmla="*/ 219075 h 1209675"/>
                <a:gd name="connsiteX9" fmla="*/ 121920 w 1388745"/>
                <a:gd name="connsiteY9" fmla="*/ 0 h 1209675"/>
                <a:gd name="connsiteX10" fmla="*/ 0 w 1388745"/>
                <a:gd name="connsiteY10" fmla="*/ 201930 h 1209675"/>
                <a:gd name="connsiteX0" fmla="*/ 7620 w 1388745"/>
                <a:gd name="connsiteY0" fmla="*/ 228600 h 1106805"/>
                <a:gd name="connsiteX1" fmla="*/ 243840 w 1388745"/>
                <a:gd name="connsiteY1" fmla="*/ 377190 h 1106805"/>
                <a:gd name="connsiteX2" fmla="*/ 588645 w 1388745"/>
                <a:gd name="connsiteY2" fmla="*/ 676275 h 1106805"/>
                <a:gd name="connsiteX3" fmla="*/ 855345 w 1388745"/>
                <a:gd name="connsiteY3" fmla="*/ 952500 h 1106805"/>
                <a:gd name="connsiteX4" fmla="*/ 1268730 w 1388745"/>
                <a:gd name="connsiteY4" fmla="*/ 1106805 h 1106805"/>
                <a:gd name="connsiteX5" fmla="*/ 1388745 w 1388745"/>
                <a:gd name="connsiteY5" fmla="*/ 828675 h 1106805"/>
                <a:gd name="connsiteX6" fmla="*/ 1131570 w 1388745"/>
                <a:gd name="connsiteY6" fmla="*/ 676275 h 1106805"/>
                <a:gd name="connsiteX7" fmla="*/ 845820 w 1388745"/>
                <a:gd name="connsiteY7" fmla="*/ 400050 h 1106805"/>
                <a:gd name="connsiteX8" fmla="*/ 455295 w 1388745"/>
                <a:gd name="connsiteY8" fmla="*/ 219075 h 1106805"/>
                <a:gd name="connsiteX9" fmla="*/ 121920 w 1388745"/>
                <a:gd name="connsiteY9" fmla="*/ 0 h 1106805"/>
                <a:gd name="connsiteX10" fmla="*/ 0 w 1388745"/>
                <a:gd name="connsiteY10" fmla="*/ 201930 h 1106805"/>
                <a:gd name="connsiteX0" fmla="*/ 7620 w 1388745"/>
                <a:gd name="connsiteY0" fmla="*/ 228600 h 1161688"/>
                <a:gd name="connsiteX1" fmla="*/ 243840 w 1388745"/>
                <a:gd name="connsiteY1" fmla="*/ 377190 h 1161688"/>
                <a:gd name="connsiteX2" fmla="*/ 588645 w 1388745"/>
                <a:gd name="connsiteY2" fmla="*/ 676275 h 1161688"/>
                <a:gd name="connsiteX3" fmla="*/ 855345 w 1388745"/>
                <a:gd name="connsiteY3" fmla="*/ 952500 h 1161688"/>
                <a:gd name="connsiteX4" fmla="*/ 1268730 w 1388745"/>
                <a:gd name="connsiteY4" fmla="*/ 1106805 h 1161688"/>
                <a:gd name="connsiteX5" fmla="*/ 1388745 w 1388745"/>
                <a:gd name="connsiteY5" fmla="*/ 828675 h 1161688"/>
                <a:gd name="connsiteX6" fmla="*/ 1131570 w 1388745"/>
                <a:gd name="connsiteY6" fmla="*/ 676275 h 1161688"/>
                <a:gd name="connsiteX7" fmla="*/ 845820 w 1388745"/>
                <a:gd name="connsiteY7" fmla="*/ 400050 h 1161688"/>
                <a:gd name="connsiteX8" fmla="*/ 455295 w 1388745"/>
                <a:gd name="connsiteY8" fmla="*/ 219075 h 1161688"/>
                <a:gd name="connsiteX9" fmla="*/ 121920 w 1388745"/>
                <a:gd name="connsiteY9" fmla="*/ 0 h 1161688"/>
                <a:gd name="connsiteX10" fmla="*/ 0 w 1388745"/>
                <a:gd name="connsiteY10" fmla="*/ 201930 h 1161688"/>
                <a:gd name="connsiteX0" fmla="*/ 7620 w 1388745"/>
                <a:gd name="connsiteY0" fmla="*/ 228600 h 1161688"/>
                <a:gd name="connsiteX1" fmla="*/ 243840 w 1388745"/>
                <a:gd name="connsiteY1" fmla="*/ 377190 h 1161688"/>
                <a:gd name="connsiteX2" fmla="*/ 588645 w 1388745"/>
                <a:gd name="connsiteY2" fmla="*/ 676275 h 1161688"/>
                <a:gd name="connsiteX3" fmla="*/ 855345 w 1388745"/>
                <a:gd name="connsiteY3" fmla="*/ 952500 h 1161688"/>
                <a:gd name="connsiteX4" fmla="*/ 1268730 w 1388745"/>
                <a:gd name="connsiteY4" fmla="*/ 1106805 h 1161688"/>
                <a:gd name="connsiteX5" fmla="*/ 1388745 w 1388745"/>
                <a:gd name="connsiteY5" fmla="*/ 828675 h 1161688"/>
                <a:gd name="connsiteX6" fmla="*/ 1131570 w 1388745"/>
                <a:gd name="connsiteY6" fmla="*/ 676275 h 1161688"/>
                <a:gd name="connsiteX7" fmla="*/ 845820 w 1388745"/>
                <a:gd name="connsiteY7" fmla="*/ 400050 h 1161688"/>
                <a:gd name="connsiteX8" fmla="*/ 455295 w 1388745"/>
                <a:gd name="connsiteY8" fmla="*/ 219075 h 1161688"/>
                <a:gd name="connsiteX9" fmla="*/ 121920 w 1388745"/>
                <a:gd name="connsiteY9" fmla="*/ 0 h 1161688"/>
                <a:gd name="connsiteX10" fmla="*/ 0 w 1388745"/>
                <a:gd name="connsiteY10" fmla="*/ 201930 h 1161688"/>
                <a:gd name="connsiteX0" fmla="*/ 7620 w 1397320"/>
                <a:gd name="connsiteY0" fmla="*/ 228600 h 1161688"/>
                <a:gd name="connsiteX1" fmla="*/ 243840 w 1397320"/>
                <a:gd name="connsiteY1" fmla="*/ 377190 h 1161688"/>
                <a:gd name="connsiteX2" fmla="*/ 588645 w 1397320"/>
                <a:gd name="connsiteY2" fmla="*/ 676275 h 1161688"/>
                <a:gd name="connsiteX3" fmla="*/ 855345 w 1397320"/>
                <a:gd name="connsiteY3" fmla="*/ 952500 h 1161688"/>
                <a:gd name="connsiteX4" fmla="*/ 1268730 w 1397320"/>
                <a:gd name="connsiteY4" fmla="*/ 1106805 h 1161688"/>
                <a:gd name="connsiteX5" fmla="*/ 1388745 w 1397320"/>
                <a:gd name="connsiteY5" fmla="*/ 828675 h 1161688"/>
                <a:gd name="connsiteX6" fmla="*/ 1131570 w 1397320"/>
                <a:gd name="connsiteY6" fmla="*/ 676275 h 1161688"/>
                <a:gd name="connsiteX7" fmla="*/ 845820 w 1397320"/>
                <a:gd name="connsiteY7" fmla="*/ 400050 h 1161688"/>
                <a:gd name="connsiteX8" fmla="*/ 455295 w 1397320"/>
                <a:gd name="connsiteY8" fmla="*/ 219075 h 1161688"/>
                <a:gd name="connsiteX9" fmla="*/ 121920 w 1397320"/>
                <a:gd name="connsiteY9" fmla="*/ 0 h 1161688"/>
                <a:gd name="connsiteX10" fmla="*/ 0 w 1397320"/>
                <a:gd name="connsiteY10" fmla="*/ 201930 h 1161688"/>
                <a:gd name="connsiteX0" fmla="*/ 7620 w 1397320"/>
                <a:gd name="connsiteY0" fmla="*/ 228600 h 1161688"/>
                <a:gd name="connsiteX1" fmla="*/ 243840 w 1397320"/>
                <a:gd name="connsiteY1" fmla="*/ 377190 h 1161688"/>
                <a:gd name="connsiteX2" fmla="*/ 588645 w 1397320"/>
                <a:gd name="connsiteY2" fmla="*/ 676275 h 1161688"/>
                <a:gd name="connsiteX3" fmla="*/ 855345 w 1397320"/>
                <a:gd name="connsiteY3" fmla="*/ 952500 h 1161688"/>
                <a:gd name="connsiteX4" fmla="*/ 1268730 w 1397320"/>
                <a:gd name="connsiteY4" fmla="*/ 1106805 h 1161688"/>
                <a:gd name="connsiteX5" fmla="*/ 1388745 w 1397320"/>
                <a:gd name="connsiteY5" fmla="*/ 828675 h 1161688"/>
                <a:gd name="connsiteX6" fmla="*/ 1131570 w 1397320"/>
                <a:gd name="connsiteY6" fmla="*/ 676275 h 1161688"/>
                <a:gd name="connsiteX7" fmla="*/ 845820 w 1397320"/>
                <a:gd name="connsiteY7" fmla="*/ 400050 h 1161688"/>
                <a:gd name="connsiteX8" fmla="*/ 455295 w 1397320"/>
                <a:gd name="connsiteY8" fmla="*/ 219075 h 1161688"/>
                <a:gd name="connsiteX9" fmla="*/ 121920 w 1397320"/>
                <a:gd name="connsiteY9" fmla="*/ 0 h 1161688"/>
                <a:gd name="connsiteX10" fmla="*/ 0 w 1397320"/>
                <a:gd name="connsiteY10" fmla="*/ 201930 h 1161688"/>
                <a:gd name="connsiteX0" fmla="*/ 7620 w 1397320"/>
                <a:gd name="connsiteY0" fmla="*/ 228600 h 1161688"/>
                <a:gd name="connsiteX1" fmla="*/ 243840 w 1397320"/>
                <a:gd name="connsiteY1" fmla="*/ 377190 h 1161688"/>
                <a:gd name="connsiteX2" fmla="*/ 588645 w 1397320"/>
                <a:gd name="connsiteY2" fmla="*/ 676275 h 1161688"/>
                <a:gd name="connsiteX3" fmla="*/ 855345 w 1397320"/>
                <a:gd name="connsiteY3" fmla="*/ 952500 h 1161688"/>
                <a:gd name="connsiteX4" fmla="*/ 1268730 w 1397320"/>
                <a:gd name="connsiteY4" fmla="*/ 1106805 h 1161688"/>
                <a:gd name="connsiteX5" fmla="*/ 1388745 w 1397320"/>
                <a:gd name="connsiteY5" fmla="*/ 828675 h 1161688"/>
                <a:gd name="connsiteX6" fmla="*/ 1131570 w 1397320"/>
                <a:gd name="connsiteY6" fmla="*/ 676275 h 1161688"/>
                <a:gd name="connsiteX7" fmla="*/ 845820 w 1397320"/>
                <a:gd name="connsiteY7" fmla="*/ 400050 h 1161688"/>
                <a:gd name="connsiteX8" fmla="*/ 455295 w 1397320"/>
                <a:gd name="connsiteY8" fmla="*/ 219075 h 1161688"/>
                <a:gd name="connsiteX9" fmla="*/ 121920 w 1397320"/>
                <a:gd name="connsiteY9" fmla="*/ 0 h 1161688"/>
                <a:gd name="connsiteX10" fmla="*/ 0 w 1397320"/>
                <a:gd name="connsiteY10" fmla="*/ 201930 h 1161688"/>
                <a:gd name="connsiteX0" fmla="*/ 7620 w 1376446"/>
                <a:gd name="connsiteY0" fmla="*/ 228600 h 1161688"/>
                <a:gd name="connsiteX1" fmla="*/ 243840 w 1376446"/>
                <a:gd name="connsiteY1" fmla="*/ 377190 h 1161688"/>
                <a:gd name="connsiteX2" fmla="*/ 588645 w 1376446"/>
                <a:gd name="connsiteY2" fmla="*/ 676275 h 1161688"/>
                <a:gd name="connsiteX3" fmla="*/ 855345 w 1376446"/>
                <a:gd name="connsiteY3" fmla="*/ 952500 h 1161688"/>
                <a:gd name="connsiteX4" fmla="*/ 1268730 w 1376446"/>
                <a:gd name="connsiteY4" fmla="*/ 1106805 h 1161688"/>
                <a:gd name="connsiteX5" fmla="*/ 1365885 w 1376446"/>
                <a:gd name="connsiteY5" fmla="*/ 859155 h 1161688"/>
                <a:gd name="connsiteX6" fmla="*/ 1131570 w 1376446"/>
                <a:gd name="connsiteY6" fmla="*/ 676275 h 1161688"/>
                <a:gd name="connsiteX7" fmla="*/ 845820 w 1376446"/>
                <a:gd name="connsiteY7" fmla="*/ 400050 h 1161688"/>
                <a:gd name="connsiteX8" fmla="*/ 455295 w 1376446"/>
                <a:gd name="connsiteY8" fmla="*/ 219075 h 1161688"/>
                <a:gd name="connsiteX9" fmla="*/ 121920 w 1376446"/>
                <a:gd name="connsiteY9" fmla="*/ 0 h 1161688"/>
                <a:gd name="connsiteX10" fmla="*/ 0 w 1376446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31570 w 1365973"/>
                <a:gd name="connsiteY6" fmla="*/ 676275 h 1161688"/>
                <a:gd name="connsiteX7" fmla="*/ 845820 w 1365973"/>
                <a:gd name="connsiteY7" fmla="*/ 40005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31570 w 1365973"/>
                <a:gd name="connsiteY6" fmla="*/ 676275 h 1161688"/>
                <a:gd name="connsiteX7" fmla="*/ 845820 w 1365973"/>
                <a:gd name="connsiteY7" fmla="*/ 40005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31570 w 1365973"/>
                <a:gd name="connsiteY6" fmla="*/ 676275 h 1161688"/>
                <a:gd name="connsiteX7" fmla="*/ 845820 w 1365973"/>
                <a:gd name="connsiteY7" fmla="*/ 40005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31570 w 1365973"/>
                <a:gd name="connsiteY6" fmla="*/ 718185 h 1161688"/>
                <a:gd name="connsiteX7" fmla="*/ 845820 w 1365973"/>
                <a:gd name="connsiteY7" fmla="*/ 40005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31570 w 1365973"/>
                <a:gd name="connsiteY6" fmla="*/ 718185 h 1161688"/>
                <a:gd name="connsiteX7" fmla="*/ 845820 w 1365973"/>
                <a:gd name="connsiteY7" fmla="*/ 40005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31570 w 1365973"/>
                <a:gd name="connsiteY6" fmla="*/ 718185 h 1161688"/>
                <a:gd name="connsiteX7" fmla="*/ 845820 w 1365973"/>
                <a:gd name="connsiteY7" fmla="*/ 40005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845820 w 1365973"/>
                <a:gd name="connsiteY7" fmla="*/ 40005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845820 w 1365973"/>
                <a:gd name="connsiteY7" fmla="*/ 40005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815340 w 1365973"/>
                <a:gd name="connsiteY7" fmla="*/ 40767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815340 w 1365973"/>
                <a:gd name="connsiteY7" fmla="*/ 40767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62000 w 1365973"/>
                <a:gd name="connsiteY7" fmla="*/ 41910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62000 w 1365973"/>
                <a:gd name="connsiteY7" fmla="*/ 41910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62000 w 1365973"/>
                <a:gd name="connsiteY7" fmla="*/ 41910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62000 w 1365973"/>
                <a:gd name="connsiteY7" fmla="*/ 41910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62000 w 1365973"/>
                <a:gd name="connsiteY7" fmla="*/ 41910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62000 w 1365973"/>
                <a:gd name="connsiteY7" fmla="*/ 419100 h 1161688"/>
                <a:gd name="connsiteX8" fmla="*/ 440055 w 1365973"/>
                <a:gd name="connsiteY8" fmla="*/ 20383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04850 w 1365973"/>
                <a:gd name="connsiteY7" fmla="*/ 419100 h 1161688"/>
                <a:gd name="connsiteX8" fmla="*/ 440055 w 1365973"/>
                <a:gd name="connsiteY8" fmla="*/ 20383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04850 w 1365973"/>
                <a:gd name="connsiteY7" fmla="*/ 419100 h 1161688"/>
                <a:gd name="connsiteX8" fmla="*/ 440055 w 1365973"/>
                <a:gd name="connsiteY8" fmla="*/ 20383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04850 w 1365973"/>
                <a:gd name="connsiteY7" fmla="*/ 419100 h 1161688"/>
                <a:gd name="connsiteX8" fmla="*/ 421005 w 1365973"/>
                <a:gd name="connsiteY8" fmla="*/ 19621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04850 w 1365973"/>
                <a:gd name="connsiteY7" fmla="*/ 419100 h 1161688"/>
                <a:gd name="connsiteX8" fmla="*/ 421005 w 1365973"/>
                <a:gd name="connsiteY8" fmla="*/ 19621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04850 w 1365973"/>
                <a:gd name="connsiteY7" fmla="*/ 419100 h 1161688"/>
                <a:gd name="connsiteX8" fmla="*/ 421005 w 1365973"/>
                <a:gd name="connsiteY8" fmla="*/ 19621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04850 w 1365973"/>
                <a:gd name="connsiteY7" fmla="*/ 419100 h 1161688"/>
                <a:gd name="connsiteX8" fmla="*/ 371475 w 1365973"/>
                <a:gd name="connsiteY8" fmla="*/ 17716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04850 w 1365973"/>
                <a:gd name="connsiteY7" fmla="*/ 419100 h 1161688"/>
                <a:gd name="connsiteX8" fmla="*/ 371475 w 1365973"/>
                <a:gd name="connsiteY8" fmla="*/ 17716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51322 h 1184410"/>
                <a:gd name="connsiteX1" fmla="*/ 243840 w 1365973"/>
                <a:gd name="connsiteY1" fmla="*/ 399912 h 1184410"/>
                <a:gd name="connsiteX2" fmla="*/ 588645 w 1365973"/>
                <a:gd name="connsiteY2" fmla="*/ 698997 h 1184410"/>
                <a:gd name="connsiteX3" fmla="*/ 855345 w 1365973"/>
                <a:gd name="connsiteY3" fmla="*/ 975222 h 1184410"/>
                <a:gd name="connsiteX4" fmla="*/ 1268730 w 1365973"/>
                <a:gd name="connsiteY4" fmla="*/ 1129527 h 1184410"/>
                <a:gd name="connsiteX5" fmla="*/ 1365885 w 1365973"/>
                <a:gd name="connsiteY5" fmla="*/ 881877 h 1184410"/>
                <a:gd name="connsiteX6" fmla="*/ 1112520 w 1365973"/>
                <a:gd name="connsiteY6" fmla="*/ 725667 h 1184410"/>
                <a:gd name="connsiteX7" fmla="*/ 704850 w 1365973"/>
                <a:gd name="connsiteY7" fmla="*/ 441822 h 1184410"/>
                <a:gd name="connsiteX8" fmla="*/ 371475 w 1365973"/>
                <a:gd name="connsiteY8" fmla="*/ 199887 h 1184410"/>
                <a:gd name="connsiteX9" fmla="*/ 121920 w 1365973"/>
                <a:gd name="connsiteY9" fmla="*/ 22722 h 1184410"/>
                <a:gd name="connsiteX10" fmla="*/ 0 w 1365973"/>
                <a:gd name="connsiteY10" fmla="*/ 224652 h 1184410"/>
                <a:gd name="connsiteX0" fmla="*/ 7620 w 1365973"/>
                <a:gd name="connsiteY0" fmla="*/ 263643 h 1196731"/>
                <a:gd name="connsiteX1" fmla="*/ 243840 w 1365973"/>
                <a:gd name="connsiteY1" fmla="*/ 412233 h 1196731"/>
                <a:gd name="connsiteX2" fmla="*/ 588645 w 1365973"/>
                <a:gd name="connsiteY2" fmla="*/ 711318 h 1196731"/>
                <a:gd name="connsiteX3" fmla="*/ 855345 w 1365973"/>
                <a:gd name="connsiteY3" fmla="*/ 987543 h 1196731"/>
                <a:gd name="connsiteX4" fmla="*/ 1268730 w 1365973"/>
                <a:gd name="connsiteY4" fmla="*/ 1141848 h 1196731"/>
                <a:gd name="connsiteX5" fmla="*/ 1365885 w 1365973"/>
                <a:gd name="connsiteY5" fmla="*/ 894198 h 1196731"/>
                <a:gd name="connsiteX6" fmla="*/ 1112520 w 1365973"/>
                <a:gd name="connsiteY6" fmla="*/ 737988 h 1196731"/>
                <a:gd name="connsiteX7" fmla="*/ 704850 w 1365973"/>
                <a:gd name="connsiteY7" fmla="*/ 454143 h 1196731"/>
                <a:gd name="connsiteX8" fmla="*/ 371475 w 1365973"/>
                <a:gd name="connsiteY8" fmla="*/ 212208 h 1196731"/>
                <a:gd name="connsiteX9" fmla="*/ 121920 w 1365973"/>
                <a:gd name="connsiteY9" fmla="*/ 35043 h 1196731"/>
                <a:gd name="connsiteX10" fmla="*/ 0 w 1365973"/>
                <a:gd name="connsiteY10" fmla="*/ 236973 h 1196731"/>
                <a:gd name="connsiteX0" fmla="*/ 7620 w 1365973"/>
                <a:gd name="connsiteY0" fmla="*/ 263643 h 1196731"/>
                <a:gd name="connsiteX1" fmla="*/ 243840 w 1365973"/>
                <a:gd name="connsiteY1" fmla="*/ 412233 h 1196731"/>
                <a:gd name="connsiteX2" fmla="*/ 588645 w 1365973"/>
                <a:gd name="connsiteY2" fmla="*/ 711318 h 1196731"/>
                <a:gd name="connsiteX3" fmla="*/ 855345 w 1365973"/>
                <a:gd name="connsiteY3" fmla="*/ 987543 h 1196731"/>
                <a:gd name="connsiteX4" fmla="*/ 1268730 w 1365973"/>
                <a:gd name="connsiteY4" fmla="*/ 1141848 h 1196731"/>
                <a:gd name="connsiteX5" fmla="*/ 1365885 w 1365973"/>
                <a:gd name="connsiteY5" fmla="*/ 894198 h 1196731"/>
                <a:gd name="connsiteX6" fmla="*/ 1112520 w 1365973"/>
                <a:gd name="connsiteY6" fmla="*/ 737988 h 1196731"/>
                <a:gd name="connsiteX7" fmla="*/ 704850 w 1365973"/>
                <a:gd name="connsiteY7" fmla="*/ 454143 h 1196731"/>
                <a:gd name="connsiteX8" fmla="*/ 352425 w 1365973"/>
                <a:gd name="connsiteY8" fmla="*/ 212208 h 1196731"/>
                <a:gd name="connsiteX9" fmla="*/ 121920 w 1365973"/>
                <a:gd name="connsiteY9" fmla="*/ 35043 h 1196731"/>
                <a:gd name="connsiteX10" fmla="*/ 0 w 1365973"/>
                <a:gd name="connsiteY10" fmla="*/ 236973 h 1196731"/>
                <a:gd name="connsiteX0" fmla="*/ 1639 w 1379042"/>
                <a:gd name="connsiteY0" fmla="*/ 236973 h 1196731"/>
                <a:gd name="connsiteX1" fmla="*/ 256909 w 1379042"/>
                <a:gd name="connsiteY1" fmla="*/ 412233 h 1196731"/>
                <a:gd name="connsiteX2" fmla="*/ 601714 w 1379042"/>
                <a:gd name="connsiteY2" fmla="*/ 711318 h 1196731"/>
                <a:gd name="connsiteX3" fmla="*/ 868414 w 1379042"/>
                <a:gd name="connsiteY3" fmla="*/ 987543 h 1196731"/>
                <a:gd name="connsiteX4" fmla="*/ 1281799 w 1379042"/>
                <a:gd name="connsiteY4" fmla="*/ 1141848 h 1196731"/>
                <a:gd name="connsiteX5" fmla="*/ 1378954 w 1379042"/>
                <a:gd name="connsiteY5" fmla="*/ 894198 h 1196731"/>
                <a:gd name="connsiteX6" fmla="*/ 1125589 w 1379042"/>
                <a:gd name="connsiteY6" fmla="*/ 737988 h 1196731"/>
                <a:gd name="connsiteX7" fmla="*/ 717919 w 1379042"/>
                <a:gd name="connsiteY7" fmla="*/ 454143 h 1196731"/>
                <a:gd name="connsiteX8" fmla="*/ 365494 w 1379042"/>
                <a:gd name="connsiteY8" fmla="*/ 212208 h 1196731"/>
                <a:gd name="connsiteX9" fmla="*/ 134989 w 1379042"/>
                <a:gd name="connsiteY9" fmla="*/ 35043 h 1196731"/>
                <a:gd name="connsiteX10" fmla="*/ 13069 w 1379042"/>
                <a:gd name="connsiteY10" fmla="*/ 236973 h 1196731"/>
                <a:gd name="connsiteX0" fmla="*/ 1639 w 1379042"/>
                <a:gd name="connsiteY0" fmla="*/ 236973 h 1196731"/>
                <a:gd name="connsiteX1" fmla="*/ 256909 w 1379042"/>
                <a:gd name="connsiteY1" fmla="*/ 412233 h 1196731"/>
                <a:gd name="connsiteX2" fmla="*/ 601714 w 1379042"/>
                <a:gd name="connsiteY2" fmla="*/ 711318 h 1196731"/>
                <a:gd name="connsiteX3" fmla="*/ 868414 w 1379042"/>
                <a:gd name="connsiteY3" fmla="*/ 987543 h 1196731"/>
                <a:gd name="connsiteX4" fmla="*/ 1281799 w 1379042"/>
                <a:gd name="connsiteY4" fmla="*/ 1141848 h 1196731"/>
                <a:gd name="connsiteX5" fmla="*/ 1378954 w 1379042"/>
                <a:gd name="connsiteY5" fmla="*/ 894198 h 1196731"/>
                <a:gd name="connsiteX6" fmla="*/ 1125589 w 1379042"/>
                <a:gd name="connsiteY6" fmla="*/ 737988 h 1196731"/>
                <a:gd name="connsiteX7" fmla="*/ 717919 w 1379042"/>
                <a:gd name="connsiteY7" fmla="*/ 454143 h 1196731"/>
                <a:gd name="connsiteX8" fmla="*/ 365494 w 1379042"/>
                <a:gd name="connsiteY8" fmla="*/ 212208 h 1196731"/>
                <a:gd name="connsiteX9" fmla="*/ 134989 w 1379042"/>
                <a:gd name="connsiteY9" fmla="*/ 35043 h 1196731"/>
                <a:gd name="connsiteX10" fmla="*/ 1639 w 1379042"/>
                <a:gd name="connsiteY10" fmla="*/ 229353 h 1196731"/>
                <a:gd name="connsiteX0" fmla="*/ 1639 w 1379042"/>
                <a:gd name="connsiteY0" fmla="*/ 236973 h 1196731"/>
                <a:gd name="connsiteX1" fmla="*/ 256909 w 1379042"/>
                <a:gd name="connsiteY1" fmla="*/ 412233 h 1196731"/>
                <a:gd name="connsiteX2" fmla="*/ 601714 w 1379042"/>
                <a:gd name="connsiteY2" fmla="*/ 711318 h 1196731"/>
                <a:gd name="connsiteX3" fmla="*/ 868414 w 1379042"/>
                <a:gd name="connsiteY3" fmla="*/ 987543 h 1196731"/>
                <a:gd name="connsiteX4" fmla="*/ 1281799 w 1379042"/>
                <a:gd name="connsiteY4" fmla="*/ 1141848 h 1196731"/>
                <a:gd name="connsiteX5" fmla="*/ 1378954 w 1379042"/>
                <a:gd name="connsiteY5" fmla="*/ 894198 h 1196731"/>
                <a:gd name="connsiteX6" fmla="*/ 1125589 w 1379042"/>
                <a:gd name="connsiteY6" fmla="*/ 737988 h 1196731"/>
                <a:gd name="connsiteX7" fmla="*/ 717919 w 1379042"/>
                <a:gd name="connsiteY7" fmla="*/ 454143 h 1196731"/>
                <a:gd name="connsiteX8" fmla="*/ 365494 w 1379042"/>
                <a:gd name="connsiteY8" fmla="*/ 212208 h 1196731"/>
                <a:gd name="connsiteX9" fmla="*/ 134989 w 1379042"/>
                <a:gd name="connsiteY9" fmla="*/ 35043 h 1196731"/>
                <a:gd name="connsiteX10" fmla="*/ 1639 w 1379042"/>
                <a:gd name="connsiteY10" fmla="*/ 229353 h 1196731"/>
                <a:gd name="connsiteX0" fmla="*/ 1639 w 1379042"/>
                <a:gd name="connsiteY0" fmla="*/ 236973 h 1196731"/>
                <a:gd name="connsiteX1" fmla="*/ 256909 w 1379042"/>
                <a:gd name="connsiteY1" fmla="*/ 412233 h 1196731"/>
                <a:gd name="connsiteX2" fmla="*/ 601714 w 1379042"/>
                <a:gd name="connsiteY2" fmla="*/ 711318 h 1196731"/>
                <a:gd name="connsiteX3" fmla="*/ 868414 w 1379042"/>
                <a:gd name="connsiteY3" fmla="*/ 987543 h 1196731"/>
                <a:gd name="connsiteX4" fmla="*/ 1281799 w 1379042"/>
                <a:gd name="connsiteY4" fmla="*/ 1141848 h 1196731"/>
                <a:gd name="connsiteX5" fmla="*/ 1378954 w 1379042"/>
                <a:gd name="connsiteY5" fmla="*/ 894198 h 1196731"/>
                <a:gd name="connsiteX6" fmla="*/ 1125589 w 1379042"/>
                <a:gd name="connsiteY6" fmla="*/ 737988 h 1196731"/>
                <a:gd name="connsiteX7" fmla="*/ 717919 w 1379042"/>
                <a:gd name="connsiteY7" fmla="*/ 454143 h 1196731"/>
                <a:gd name="connsiteX8" fmla="*/ 365494 w 1379042"/>
                <a:gd name="connsiteY8" fmla="*/ 212208 h 1196731"/>
                <a:gd name="connsiteX9" fmla="*/ 134989 w 1379042"/>
                <a:gd name="connsiteY9" fmla="*/ 35043 h 1196731"/>
                <a:gd name="connsiteX10" fmla="*/ 1639 w 1379042"/>
                <a:gd name="connsiteY10" fmla="*/ 229353 h 1196731"/>
                <a:gd name="connsiteX11" fmla="*/ 1639 w 1379042"/>
                <a:gd name="connsiteY11" fmla="*/ 236973 h 1196731"/>
                <a:gd name="connsiteX0" fmla="*/ 2847 w 1380250"/>
                <a:gd name="connsiteY0" fmla="*/ 236973 h 1196731"/>
                <a:gd name="connsiteX1" fmla="*/ 258117 w 1380250"/>
                <a:gd name="connsiteY1" fmla="*/ 412233 h 1196731"/>
                <a:gd name="connsiteX2" fmla="*/ 602922 w 1380250"/>
                <a:gd name="connsiteY2" fmla="*/ 711318 h 1196731"/>
                <a:gd name="connsiteX3" fmla="*/ 869622 w 1380250"/>
                <a:gd name="connsiteY3" fmla="*/ 987543 h 1196731"/>
                <a:gd name="connsiteX4" fmla="*/ 1283007 w 1380250"/>
                <a:gd name="connsiteY4" fmla="*/ 1141848 h 1196731"/>
                <a:gd name="connsiteX5" fmla="*/ 1380162 w 1380250"/>
                <a:gd name="connsiteY5" fmla="*/ 894198 h 1196731"/>
                <a:gd name="connsiteX6" fmla="*/ 1126797 w 1380250"/>
                <a:gd name="connsiteY6" fmla="*/ 737988 h 1196731"/>
                <a:gd name="connsiteX7" fmla="*/ 719127 w 1380250"/>
                <a:gd name="connsiteY7" fmla="*/ 454143 h 1196731"/>
                <a:gd name="connsiteX8" fmla="*/ 366702 w 1380250"/>
                <a:gd name="connsiteY8" fmla="*/ 212208 h 1196731"/>
                <a:gd name="connsiteX9" fmla="*/ 136197 w 1380250"/>
                <a:gd name="connsiteY9" fmla="*/ 35043 h 1196731"/>
                <a:gd name="connsiteX10" fmla="*/ 2847 w 1380250"/>
                <a:gd name="connsiteY10" fmla="*/ 236973 h 1196731"/>
                <a:gd name="connsiteX0" fmla="*/ 1640 w 1379043"/>
                <a:gd name="connsiteY0" fmla="*/ 236973 h 1196731"/>
                <a:gd name="connsiteX1" fmla="*/ 256910 w 1379043"/>
                <a:gd name="connsiteY1" fmla="*/ 412233 h 1196731"/>
                <a:gd name="connsiteX2" fmla="*/ 601715 w 1379043"/>
                <a:gd name="connsiteY2" fmla="*/ 711318 h 1196731"/>
                <a:gd name="connsiteX3" fmla="*/ 868415 w 1379043"/>
                <a:gd name="connsiteY3" fmla="*/ 987543 h 1196731"/>
                <a:gd name="connsiteX4" fmla="*/ 1281800 w 1379043"/>
                <a:gd name="connsiteY4" fmla="*/ 1141848 h 1196731"/>
                <a:gd name="connsiteX5" fmla="*/ 1378955 w 1379043"/>
                <a:gd name="connsiteY5" fmla="*/ 894198 h 1196731"/>
                <a:gd name="connsiteX6" fmla="*/ 1125590 w 1379043"/>
                <a:gd name="connsiteY6" fmla="*/ 737988 h 1196731"/>
                <a:gd name="connsiteX7" fmla="*/ 717920 w 1379043"/>
                <a:gd name="connsiteY7" fmla="*/ 454143 h 1196731"/>
                <a:gd name="connsiteX8" fmla="*/ 365495 w 1379043"/>
                <a:gd name="connsiteY8" fmla="*/ 212208 h 1196731"/>
                <a:gd name="connsiteX9" fmla="*/ 134990 w 1379043"/>
                <a:gd name="connsiteY9" fmla="*/ 35043 h 1196731"/>
                <a:gd name="connsiteX10" fmla="*/ 1640 w 1379043"/>
                <a:gd name="connsiteY10" fmla="*/ 236973 h 1196731"/>
                <a:gd name="connsiteX0" fmla="*/ 17 w 1377420"/>
                <a:gd name="connsiteY0" fmla="*/ 236973 h 1196731"/>
                <a:gd name="connsiteX1" fmla="*/ 255287 w 1377420"/>
                <a:gd name="connsiteY1" fmla="*/ 412233 h 1196731"/>
                <a:gd name="connsiteX2" fmla="*/ 600092 w 1377420"/>
                <a:gd name="connsiteY2" fmla="*/ 711318 h 1196731"/>
                <a:gd name="connsiteX3" fmla="*/ 866792 w 1377420"/>
                <a:gd name="connsiteY3" fmla="*/ 987543 h 1196731"/>
                <a:gd name="connsiteX4" fmla="*/ 1280177 w 1377420"/>
                <a:gd name="connsiteY4" fmla="*/ 1141848 h 1196731"/>
                <a:gd name="connsiteX5" fmla="*/ 1377332 w 1377420"/>
                <a:gd name="connsiteY5" fmla="*/ 894198 h 1196731"/>
                <a:gd name="connsiteX6" fmla="*/ 1123967 w 1377420"/>
                <a:gd name="connsiteY6" fmla="*/ 737988 h 1196731"/>
                <a:gd name="connsiteX7" fmla="*/ 716297 w 1377420"/>
                <a:gd name="connsiteY7" fmla="*/ 454143 h 1196731"/>
                <a:gd name="connsiteX8" fmla="*/ 363872 w 1377420"/>
                <a:gd name="connsiteY8" fmla="*/ 212208 h 1196731"/>
                <a:gd name="connsiteX9" fmla="*/ 133367 w 1377420"/>
                <a:gd name="connsiteY9" fmla="*/ 35043 h 1196731"/>
                <a:gd name="connsiteX10" fmla="*/ 17 w 1377420"/>
                <a:gd name="connsiteY10" fmla="*/ 236973 h 1196731"/>
                <a:gd name="connsiteX0" fmla="*/ 3783 w 1381186"/>
                <a:gd name="connsiteY0" fmla="*/ 236973 h 1196731"/>
                <a:gd name="connsiteX1" fmla="*/ 259053 w 1381186"/>
                <a:gd name="connsiteY1" fmla="*/ 412233 h 1196731"/>
                <a:gd name="connsiteX2" fmla="*/ 603858 w 1381186"/>
                <a:gd name="connsiteY2" fmla="*/ 711318 h 1196731"/>
                <a:gd name="connsiteX3" fmla="*/ 870558 w 1381186"/>
                <a:gd name="connsiteY3" fmla="*/ 987543 h 1196731"/>
                <a:gd name="connsiteX4" fmla="*/ 1283943 w 1381186"/>
                <a:gd name="connsiteY4" fmla="*/ 1141848 h 1196731"/>
                <a:gd name="connsiteX5" fmla="*/ 1381098 w 1381186"/>
                <a:gd name="connsiteY5" fmla="*/ 894198 h 1196731"/>
                <a:gd name="connsiteX6" fmla="*/ 1127733 w 1381186"/>
                <a:gd name="connsiteY6" fmla="*/ 737988 h 1196731"/>
                <a:gd name="connsiteX7" fmla="*/ 720063 w 1381186"/>
                <a:gd name="connsiteY7" fmla="*/ 454143 h 1196731"/>
                <a:gd name="connsiteX8" fmla="*/ 367638 w 1381186"/>
                <a:gd name="connsiteY8" fmla="*/ 212208 h 1196731"/>
                <a:gd name="connsiteX9" fmla="*/ 137133 w 1381186"/>
                <a:gd name="connsiteY9" fmla="*/ 35043 h 1196731"/>
                <a:gd name="connsiteX10" fmla="*/ 3783 w 1381186"/>
                <a:gd name="connsiteY10" fmla="*/ 236973 h 1196731"/>
                <a:gd name="connsiteX0" fmla="*/ 4467 w 1381870"/>
                <a:gd name="connsiteY0" fmla="*/ 236973 h 1196731"/>
                <a:gd name="connsiteX1" fmla="*/ 259737 w 1381870"/>
                <a:gd name="connsiteY1" fmla="*/ 412233 h 1196731"/>
                <a:gd name="connsiteX2" fmla="*/ 604542 w 1381870"/>
                <a:gd name="connsiteY2" fmla="*/ 711318 h 1196731"/>
                <a:gd name="connsiteX3" fmla="*/ 871242 w 1381870"/>
                <a:gd name="connsiteY3" fmla="*/ 987543 h 1196731"/>
                <a:gd name="connsiteX4" fmla="*/ 1284627 w 1381870"/>
                <a:gd name="connsiteY4" fmla="*/ 1141848 h 1196731"/>
                <a:gd name="connsiteX5" fmla="*/ 1381782 w 1381870"/>
                <a:gd name="connsiteY5" fmla="*/ 894198 h 1196731"/>
                <a:gd name="connsiteX6" fmla="*/ 1128417 w 1381870"/>
                <a:gd name="connsiteY6" fmla="*/ 737988 h 1196731"/>
                <a:gd name="connsiteX7" fmla="*/ 720747 w 1381870"/>
                <a:gd name="connsiteY7" fmla="*/ 454143 h 1196731"/>
                <a:gd name="connsiteX8" fmla="*/ 368322 w 1381870"/>
                <a:gd name="connsiteY8" fmla="*/ 212208 h 1196731"/>
                <a:gd name="connsiteX9" fmla="*/ 137817 w 1381870"/>
                <a:gd name="connsiteY9" fmla="*/ 35043 h 1196731"/>
                <a:gd name="connsiteX10" fmla="*/ 4467 w 1381870"/>
                <a:gd name="connsiteY10" fmla="*/ 236973 h 1196731"/>
                <a:gd name="connsiteX0" fmla="*/ 4467 w 1381870"/>
                <a:gd name="connsiteY0" fmla="*/ 217026 h 1176784"/>
                <a:gd name="connsiteX1" fmla="*/ 259737 w 1381870"/>
                <a:gd name="connsiteY1" fmla="*/ 392286 h 1176784"/>
                <a:gd name="connsiteX2" fmla="*/ 604542 w 1381870"/>
                <a:gd name="connsiteY2" fmla="*/ 691371 h 1176784"/>
                <a:gd name="connsiteX3" fmla="*/ 871242 w 1381870"/>
                <a:gd name="connsiteY3" fmla="*/ 967596 h 1176784"/>
                <a:gd name="connsiteX4" fmla="*/ 1284627 w 1381870"/>
                <a:gd name="connsiteY4" fmla="*/ 1121901 h 1176784"/>
                <a:gd name="connsiteX5" fmla="*/ 1381782 w 1381870"/>
                <a:gd name="connsiteY5" fmla="*/ 874251 h 1176784"/>
                <a:gd name="connsiteX6" fmla="*/ 1128417 w 1381870"/>
                <a:gd name="connsiteY6" fmla="*/ 718041 h 1176784"/>
                <a:gd name="connsiteX7" fmla="*/ 720747 w 1381870"/>
                <a:gd name="connsiteY7" fmla="*/ 434196 h 1176784"/>
                <a:gd name="connsiteX8" fmla="*/ 368322 w 1381870"/>
                <a:gd name="connsiteY8" fmla="*/ 192261 h 1176784"/>
                <a:gd name="connsiteX9" fmla="*/ 137817 w 1381870"/>
                <a:gd name="connsiteY9" fmla="*/ 15096 h 1176784"/>
                <a:gd name="connsiteX10" fmla="*/ 4467 w 1381870"/>
                <a:gd name="connsiteY10" fmla="*/ 217026 h 1176784"/>
                <a:gd name="connsiteX0" fmla="*/ 4825 w 1382228"/>
                <a:gd name="connsiteY0" fmla="*/ 236461 h 1196219"/>
                <a:gd name="connsiteX1" fmla="*/ 260095 w 1382228"/>
                <a:gd name="connsiteY1" fmla="*/ 411721 h 1196219"/>
                <a:gd name="connsiteX2" fmla="*/ 604900 w 1382228"/>
                <a:gd name="connsiteY2" fmla="*/ 710806 h 1196219"/>
                <a:gd name="connsiteX3" fmla="*/ 871600 w 1382228"/>
                <a:gd name="connsiteY3" fmla="*/ 987031 h 1196219"/>
                <a:gd name="connsiteX4" fmla="*/ 1284985 w 1382228"/>
                <a:gd name="connsiteY4" fmla="*/ 1141336 h 1196219"/>
                <a:gd name="connsiteX5" fmla="*/ 1382140 w 1382228"/>
                <a:gd name="connsiteY5" fmla="*/ 893686 h 1196219"/>
                <a:gd name="connsiteX6" fmla="*/ 1128775 w 1382228"/>
                <a:gd name="connsiteY6" fmla="*/ 737476 h 1196219"/>
                <a:gd name="connsiteX7" fmla="*/ 721105 w 1382228"/>
                <a:gd name="connsiteY7" fmla="*/ 453631 h 1196219"/>
                <a:gd name="connsiteX8" fmla="*/ 368680 w 1382228"/>
                <a:gd name="connsiteY8" fmla="*/ 211696 h 1196219"/>
                <a:gd name="connsiteX9" fmla="*/ 130555 w 1382228"/>
                <a:gd name="connsiteY9" fmla="*/ 11671 h 1196219"/>
                <a:gd name="connsiteX10" fmla="*/ 4825 w 1382228"/>
                <a:gd name="connsiteY10" fmla="*/ 236461 h 1196219"/>
                <a:gd name="connsiteX0" fmla="*/ 5218 w 1382621"/>
                <a:gd name="connsiteY0" fmla="*/ 236461 h 1196219"/>
                <a:gd name="connsiteX1" fmla="*/ 260488 w 1382621"/>
                <a:gd name="connsiteY1" fmla="*/ 411721 h 1196219"/>
                <a:gd name="connsiteX2" fmla="*/ 605293 w 1382621"/>
                <a:gd name="connsiteY2" fmla="*/ 710806 h 1196219"/>
                <a:gd name="connsiteX3" fmla="*/ 871993 w 1382621"/>
                <a:gd name="connsiteY3" fmla="*/ 987031 h 1196219"/>
                <a:gd name="connsiteX4" fmla="*/ 1285378 w 1382621"/>
                <a:gd name="connsiteY4" fmla="*/ 1141336 h 1196219"/>
                <a:gd name="connsiteX5" fmla="*/ 1382533 w 1382621"/>
                <a:gd name="connsiteY5" fmla="*/ 893686 h 1196219"/>
                <a:gd name="connsiteX6" fmla="*/ 1129168 w 1382621"/>
                <a:gd name="connsiteY6" fmla="*/ 737476 h 1196219"/>
                <a:gd name="connsiteX7" fmla="*/ 721498 w 1382621"/>
                <a:gd name="connsiteY7" fmla="*/ 453631 h 1196219"/>
                <a:gd name="connsiteX8" fmla="*/ 369073 w 1382621"/>
                <a:gd name="connsiteY8" fmla="*/ 211696 h 1196219"/>
                <a:gd name="connsiteX9" fmla="*/ 130948 w 1382621"/>
                <a:gd name="connsiteY9" fmla="*/ 11671 h 1196219"/>
                <a:gd name="connsiteX10" fmla="*/ 5218 w 1382621"/>
                <a:gd name="connsiteY10" fmla="*/ 236461 h 1196219"/>
                <a:gd name="connsiteX0" fmla="*/ 5218 w 1382621"/>
                <a:gd name="connsiteY0" fmla="*/ 244278 h 1204036"/>
                <a:gd name="connsiteX1" fmla="*/ 260488 w 1382621"/>
                <a:gd name="connsiteY1" fmla="*/ 419538 h 1204036"/>
                <a:gd name="connsiteX2" fmla="*/ 605293 w 1382621"/>
                <a:gd name="connsiteY2" fmla="*/ 718623 h 1204036"/>
                <a:gd name="connsiteX3" fmla="*/ 871993 w 1382621"/>
                <a:gd name="connsiteY3" fmla="*/ 994848 h 1204036"/>
                <a:gd name="connsiteX4" fmla="*/ 1285378 w 1382621"/>
                <a:gd name="connsiteY4" fmla="*/ 1149153 h 1204036"/>
                <a:gd name="connsiteX5" fmla="*/ 1382533 w 1382621"/>
                <a:gd name="connsiteY5" fmla="*/ 901503 h 1204036"/>
                <a:gd name="connsiteX6" fmla="*/ 1129168 w 1382621"/>
                <a:gd name="connsiteY6" fmla="*/ 745293 h 1204036"/>
                <a:gd name="connsiteX7" fmla="*/ 721498 w 1382621"/>
                <a:gd name="connsiteY7" fmla="*/ 461448 h 1204036"/>
                <a:gd name="connsiteX8" fmla="*/ 369073 w 1382621"/>
                <a:gd name="connsiteY8" fmla="*/ 219513 h 1204036"/>
                <a:gd name="connsiteX9" fmla="*/ 130948 w 1382621"/>
                <a:gd name="connsiteY9" fmla="*/ 19488 h 1204036"/>
                <a:gd name="connsiteX10" fmla="*/ 5218 w 1382621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19206 w 1380329"/>
                <a:gd name="connsiteY7" fmla="*/ 46144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19206 w 1380329"/>
                <a:gd name="connsiteY7" fmla="*/ 46144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19206 w 1380329"/>
                <a:gd name="connsiteY7" fmla="*/ 46144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19206 w 1380329"/>
                <a:gd name="connsiteY7" fmla="*/ 46144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19206 w 1380329"/>
                <a:gd name="connsiteY7" fmla="*/ 46144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19206 w 1380329"/>
                <a:gd name="connsiteY7" fmla="*/ 46144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19206 w 1380329"/>
                <a:gd name="connsiteY7" fmla="*/ 46144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19206 w 1380329"/>
                <a:gd name="connsiteY7" fmla="*/ 46144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19206 w 1380329"/>
                <a:gd name="connsiteY7" fmla="*/ 46144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80166 w 1380329"/>
                <a:gd name="connsiteY7" fmla="*/ 48430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80166 w 1380329"/>
                <a:gd name="connsiteY7" fmla="*/ 48430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80166 w 1380329"/>
                <a:gd name="connsiteY7" fmla="*/ 48430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80166 w 1380329"/>
                <a:gd name="connsiteY7" fmla="*/ 48430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80166 w 1380329"/>
                <a:gd name="connsiteY7" fmla="*/ 48430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80166 w 1380329"/>
                <a:gd name="connsiteY7" fmla="*/ 48430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80166 w 1380329"/>
                <a:gd name="connsiteY7" fmla="*/ 48430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1873 w 1379276"/>
                <a:gd name="connsiteY0" fmla="*/ 244278 h 1204036"/>
                <a:gd name="connsiteX1" fmla="*/ 257143 w 1379276"/>
                <a:gd name="connsiteY1" fmla="*/ 419538 h 1204036"/>
                <a:gd name="connsiteX2" fmla="*/ 601948 w 1379276"/>
                <a:gd name="connsiteY2" fmla="*/ 718623 h 1204036"/>
                <a:gd name="connsiteX3" fmla="*/ 868648 w 1379276"/>
                <a:gd name="connsiteY3" fmla="*/ 994848 h 1204036"/>
                <a:gd name="connsiteX4" fmla="*/ 1282033 w 1379276"/>
                <a:gd name="connsiteY4" fmla="*/ 1149153 h 1204036"/>
                <a:gd name="connsiteX5" fmla="*/ 1379188 w 1379276"/>
                <a:gd name="connsiteY5" fmla="*/ 901503 h 1204036"/>
                <a:gd name="connsiteX6" fmla="*/ 1125823 w 1379276"/>
                <a:gd name="connsiteY6" fmla="*/ 745293 h 1204036"/>
                <a:gd name="connsiteX7" fmla="*/ 779113 w 1379276"/>
                <a:gd name="connsiteY7" fmla="*/ 484308 h 1204036"/>
                <a:gd name="connsiteX8" fmla="*/ 365728 w 1379276"/>
                <a:gd name="connsiteY8" fmla="*/ 219513 h 1204036"/>
                <a:gd name="connsiteX9" fmla="*/ 127603 w 1379276"/>
                <a:gd name="connsiteY9" fmla="*/ 19488 h 1204036"/>
                <a:gd name="connsiteX10" fmla="*/ 1873 w 1379276"/>
                <a:gd name="connsiteY10" fmla="*/ 244278 h 1204036"/>
                <a:gd name="connsiteX0" fmla="*/ 1873 w 1379276"/>
                <a:gd name="connsiteY0" fmla="*/ 244278 h 1204036"/>
                <a:gd name="connsiteX1" fmla="*/ 257143 w 1379276"/>
                <a:gd name="connsiteY1" fmla="*/ 419538 h 1204036"/>
                <a:gd name="connsiteX2" fmla="*/ 601948 w 1379276"/>
                <a:gd name="connsiteY2" fmla="*/ 718623 h 1204036"/>
                <a:gd name="connsiteX3" fmla="*/ 910558 w 1379276"/>
                <a:gd name="connsiteY3" fmla="*/ 994848 h 1204036"/>
                <a:gd name="connsiteX4" fmla="*/ 1282033 w 1379276"/>
                <a:gd name="connsiteY4" fmla="*/ 1149153 h 1204036"/>
                <a:gd name="connsiteX5" fmla="*/ 1379188 w 1379276"/>
                <a:gd name="connsiteY5" fmla="*/ 901503 h 1204036"/>
                <a:gd name="connsiteX6" fmla="*/ 1125823 w 1379276"/>
                <a:gd name="connsiteY6" fmla="*/ 745293 h 1204036"/>
                <a:gd name="connsiteX7" fmla="*/ 779113 w 1379276"/>
                <a:gd name="connsiteY7" fmla="*/ 484308 h 1204036"/>
                <a:gd name="connsiteX8" fmla="*/ 365728 w 1379276"/>
                <a:gd name="connsiteY8" fmla="*/ 219513 h 1204036"/>
                <a:gd name="connsiteX9" fmla="*/ 127603 w 1379276"/>
                <a:gd name="connsiteY9" fmla="*/ 19488 h 1204036"/>
                <a:gd name="connsiteX10" fmla="*/ 1873 w 1379276"/>
                <a:gd name="connsiteY10" fmla="*/ 244278 h 1204036"/>
                <a:gd name="connsiteX0" fmla="*/ 1873 w 1379276"/>
                <a:gd name="connsiteY0" fmla="*/ 244278 h 1206796"/>
                <a:gd name="connsiteX1" fmla="*/ 257143 w 1379276"/>
                <a:gd name="connsiteY1" fmla="*/ 419538 h 1206796"/>
                <a:gd name="connsiteX2" fmla="*/ 601948 w 1379276"/>
                <a:gd name="connsiteY2" fmla="*/ 718623 h 1206796"/>
                <a:gd name="connsiteX3" fmla="*/ 910558 w 1379276"/>
                <a:gd name="connsiteY3" fmla="*/ 994848 h 1206796"/>
                <a:gd name="connsiteX4" fmla="*/ 1282033 w 1379276"/>
                <a:gd name="connsiteY4" fmla="*/ 1149153 h 1206796"/>
                <a:gd name="connsiteX5" fmla="*/ 1379188 w 1379276"/>
                <a:gd name="connsiteY5" fmla="*/ 901503 h 1206796"/>
                <a:gd name="connsiteX6" fmla="*/ 1125823 w 1379276"/>
                <a:gd name="connsiteY6" fmla="*/ 745293 h 1206796"/>
                <a:gd name="connsiteX7" fmla="*/ 779113 w 1379276"/>
                <a:gd name="connsiteY7" fmla="*/ 484308 h 1206796"/>
                <a:gd name="connsiteX8" fmla="*/ 365728 w 1379276"/>
                <a:gd name="connsiteY8" fmla="*/ 219513 h 1206796"/>
                <a:gd name="connsiteX9" fmla="*/ 127603 w 1379276"/>
                <a:gd name="connsiteY9" fmla="*/ 19488 h 1206796"/>
                <a:gd name="connsiteX10" fmla="*/ 1873 w 1379276"/>
                <a:gd name="connsiteY10" fmla="*/ 244278 h 1206796"/>
                <a:gd name="connsiteX0" fmla="*/ 1873 w 1379276"/>
                <a:gd name="connsiteY0" fmla="*/ 244278 h 1206796"/>
                <a:gd name="connsiteX1" fmla="*/ 257143 w 1379276"/>
                <a:gd name="connsiteY1" fmla="*/ 419538 h 1206796"/>
                <a:gd name="connsiteX2" fmla="*/ 601948 w 1379276"/>
                <a:gd name="connsiteY2" fmla="*/ 718623 h 1206796"/>
                <a:gd name="connsiteX3" fmla="*/ 910558 w 1379276"/>
                <a:gd name="connsiteY3" fmla="*/ 994848 h 1206796"/>
                <a:gd name="connsiteX4" fmla="*/ 1282033 w 1379276"/>
                <a:gd name="connsiteY4" fmla="*/ 1149153 h 1206796"/>
                <a:gd name="connsiteX5" fmla="*/ 1379188 w 1379276"/>
                <a:gd name="connsiteY5" fmla="*/ 901503 h 1206796"/>
                <a:gd name="connsiteX6" fmla="*/ 1125823 w 1379276"/>
                <a:gd name="connsiteY6" fmla="*/ 745293 h 1206796"/>
                <a:gd name="connsiteX7" fmla="*/ 779113 w 1379276"/>
                <a:gd name="connsiteY7" fmla="*/ 484308 h 1206796"/>
                <a:gd name="connsiteX8" fmla="*/ 365728 w 1379276"/>
                <a:gd name="connsiteY8" fmla="*/ 219513 h 1206796"/>
                <a:gd name="connsiteX9" fmla="*/ 127603 w 1379276"/>
                <a:gd name="connsiteY9" fmla="*/ 19488 h 1206796"/>
                <a:gd name="connsiteX10" fmla="*/ 1873 w 1379276"/>
                <a:gd name="connsiteY10" fmla="*/ 244278 h 1206796"/>
                <a:gd name="connsiteX0" fmla="*/ 1873 w 1379276"/>
                <a:gd name="connsiteY0" fmla="*/ 244278 h 1206796"/>
                <a:gd name="connsiteX1" fmla="*/ 257143 w 1379276"/>
                <a:gd name="connsiteY1" fmla="*/ 419538 h 1206796"/>
                <a:gd name="connsiteX2" fmla="*/ 601948 w 1379276"/>
                <a:gd name="connsiteY2" fmla="*/ 718623 h 1206796"/>
                <a:gd name="connsiteX3" fmla="*/ 910558 w 1379276"/>
                <a:gd name="connsiteY3" fmla="*/ 994848 h 1206796"/>
                <a:gd name="connsiteX4" fmla="*/ 1282033 w 1379276"/>
                <a:gd name="connsiteY4" fmla="*/ 1149153 h 1206796"/>
                <a:gd name="connsiteX5" fmla="*/ 1379188 w 1379276"/>
                <a:gd name="connsiteY5" fmla="*/ 901503 h 1206796"/>
                <a:gd name="connsiteX6" fmla="*/ 1125823 w 1379276"/>
                <a:gd name="connsiteY6" fmla="*/ 745293 h 1206796"/>
                <a:gd name="connsiteX7" fmla="*/ 779113 w 1379276"/>
                <a:gd name="connsiteY7" fmla="*/ 484308 h 1206796"/>
                <a:gd name="connsiteX8" fmla="*/ 365728 w 1379276"/>
                <a:gd name="connsiteY8" fmla="*/ 219513 h 1206796"/>
                <a:gd name="connsiteX9" fmla="*/ 127603 w 1379276"/>
                <a:gd name="connsiteY9" fmla="*/ 19488 h 1206796"/>
                <a:gd name="connsiteX10" fmla="*/ 1873 w 1379276"/>
                <a:gd name="connsiteY10" fmla="*/ 244278 h 1206796"/>
                <a:gd name="connsiteX0" fmla="*/ 1873 w 1379276"/>
                <a:gd name="connsiteY0" fmla="*/ 244278 h 1206796"/>
                <a:gd name="connsiteX1" fmla="*/ 257143 w 1379276"/>
                <a:gd name="connsiteY1" fmla="*/ 419538 h 1206796"/>
                <a:gd name="connsiteX2" fmla="*/ 601948 w 1379276"/>
                <a:gd name="connsiteY2" fmla="*/ 718623 h 1206796"/>
                <a:gd name="connsiteX3" fmla="*/ 910558 w 1379276"/>
                <a:gd name="connsiteY3" fmla="*/ 994848 h 1206796"/>
                <a:gd name="connsiteX4" fmla="*/ 1282033 w 1379276"/>
                <a:gd name="connsiteY4" fmla="*/ 1149153 h 1206796"/>
                <a:gd name="connsiteX5" fmla="*/ 1379188 w 1379276"/>
                <a:gd name="connsiteY5" fmla="*/ 928173 h 1206796"/>
                <a:gd name="connsiteX6" fmla="*/ 1125823 w 1379276"/>
                <a:gd name="connsiteY6" fmla="*/ 745293 h 1206796"/>
                <a:gd name="connsiteX7" fmla="*/ 779113 w 1379276"/>
                <a:gd name="connsiteY7" fmla="*/ 484308 h 1206796"/>
                <a:gd name="connsiteX8" fmla="*/ 365728 w 1379276"/>
                <a:gd name="connsiteY8" fmla="*/ 219513 h 1206796"/>
                <a:gd name="connsiteX9" fmla="*/ 127603 w 1379276"/>
                <a:gd name="connsiteY9" fmla="*/ 19488 h 1206796"/>
                <a:gd name="connsiteX10" fmla="*/ 1873 w 1379276"/>
                <a:gd name="connsiteY10" fmla="*/ 244278 h 1206796"/>
                <a:gd name="connsiteX0" fmla="*/ 1873 w 1379276"/>
                <a:gd name="connsiteY0" fmla="*/ 244278 h 1206796"/>
                <a:gd name="connsiteX1" fmla="*/ 257143 w 1379276"/>
                <a:gd name="connsiteY1" fmla="*/ 419538 h 1206796"/>
                <a:gd name="connsiteX2" fmla="*/ 601948 w 1379276"/>
                <a:gd name="connsiteY2" fmla="*/ 718623 h 1206796"/>
                <a:gd name="connsiteX3" fmla="*/ 910558 w 1379276"/>
                <a:gd name="connsiteY3" fmla="*/ 994848 h 1206796"/>
                <a:gd name="connsiteX4" fmla="*/ 1282033 w 1379276"/>
                <a:gd name="connsiteY4" fmla="*/ 1149153 h 1206796"/>
                <a:gd name="connsiteX5" fmla="*/ 1379188 w 1379276"/>
                <a:gd name="connsiteY5" fmla="*/ 928173 h 1206796"/>
                <a:gd name="connsiteX6" fmla="*/ 1125823 w 1379276"/>
                <a:gd name="connsiteY6" fmla="*/ 745293 h 1206796"/>
                <a:gd name="connsiteX7" fmla="*/ 779113 w 1379276"/>
                <a:gd name="connsiteY7" fmla="*/ 484308 h 1206796"/>
                <a:gd name="connsiteX8" fmla="*/ 365728 w 1379276"/>
                <a:gd name="connsiteY8" fmla="*/ 219513 h 1206796"/>
                <a:gd name="connsiteX9" fmla="*/ 127603 w 1379276"/>
                <a:gd name="connsiteY9" fmla="*/ 19488 h 1206796"/>
                <a:gd name="connsiteX10" fmla="*/ 1873 w 1379276"/>
                <a:gd name="connsiteY10" fmla="*/ 244278 h 1206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79276" h="1206796">
                  <a:moveTo>
                    <a:pt x="1873" y="244278"/>
                  </a:moveTo>
                  <a:cubicBezTo>
                    <a:pt x="13303" y="348418"/>
                    <a:pt x="78073" y="441128"/>
                    <a:pt x="257143" y="419538"/>
                  </a:cubicBezTo>
                  <a:cubicBezTo>
                    <a:pt x="234918" y="564953"/>
                    <a:pt x="376523" y="782758"/>
                    <a:pt x="601948" y="718623"/>
                  </a:cubicBezTo>
                  <a:cubicBezTo>
                    <a:pt x="530828" y="947858"/>
                    <a:pt x="787368" y="1085653"/>
                    <a:pt x="910558" y="994848"/>
                  </a:cubicBezTo>
                  <a:cubicBezTo>
                    <a:pt x="917543" y="1160583"/>
                    <a:pt x="1065498" y="1284408"/>
                    <a:pt x="1282033" y="1149153"/>
                  </a:cubicBezTo>
                  <a:cubicBezTo>
                    <a:pt x="1352518" y="1094543"/>
                    <a:pt x="1381093" y="1009453"/>
                    <a:pt x="1379188" y="928173"/>
                  </a:cubicBezTo>
                  <a:cubicBezTo>
                    <a:pt x="1381093" y="869753"/>
                    <a:pt x="1291558" y="727513"/>
                    <a:pt x="1125823" y="745293"/>
                  </a:cubicBezTo>
                  <a:cubicBezTo>
                    <a:pt x="1156303" y="513518"/>
                    <a:pt x="939133" y="399853"/>
                    <a:pt x="779113" y="484308"/>
                  </a:cubicBezTo>
                  <a:cubicBezTo>
                    <a:pt x="833088" y="333813"/>
                    <a:pt x="574643" y="57588"/>
                    <a:pt x="365728" y="219513"/>
                  </a:cubicBezTo>
                  <a:cubicBezTo>
                    <a:pt x="414623" y="16948"/>
                    <a:pt x="193008" y="-33217"/>
                    <a:pt x="127603" y="19488"/>
                  </a:cubicBezTo>
                  <a:cubicBezTo>
                    <a:pt x="82201" y="42666"/>
                    <a:pt x="-14637" y="116643"/>
                    <a:pt x="1873" y="244278"/>
                  </a:cubicBezTo>
                  <a:close/>
                </a:path>
              </a:pathLst>
            </a:custGeom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xmlns="" id="{12E41B6F-1030-4813-8F0D-319FC9F31C44}"/>
              </a:ext>
            </a:extLst>
          </p:cNvPr>
          <p:cNvSpPr/>
          <p:nvPr/>
        </p:nvSpPr>
        <p:spPr>
          <a:xfrm>
            <a:off x="5508578" y="3032956"/>
            <a:ext cx="828092" cy="82809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xmlns="" id="{CEE6E9BB-07C7-4550-B3FC-78A1BC3CBF1B}"/>
              </a:ext>
            </a:extLst>
          </p:cNvPr>
          <p:cNvSpPr/>
          <p:nvPr/>
        </p:nvSpPr>
        <p:spPr>
          <a:xfrm>
            <a:off x="2793103" y="3725353"/>
            <a:ext cx="828092" cy="82809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xmlns="" id="{D6699126-10DC-4C4C-A328-AD9EF92B4C8B}"/>
              </a:ext>
            </a:extLst>
          </p:cNvPr>
          <p:cNvSpPr/>
          <p:nvPr/>
        </p:nvSpPr>
        <p:spPr>
          <a:xfrm>
            <a:off x="4799856" y="5259939"/>
            <a:ext cx="828092" cy="82809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54305519-CF94-4073-AC6F-8E35010F8236}"/>
              </a:ext>
            </a:extLst>
          </p:cNvPr>
          <p:cNvSpPr txBox="1"/>
          <p:nvPr/>
        </p:nvSpPr>
        <p:spPr>
          <a:xfrm>
            <a:off x="5442456" y="2309884"/>
            <a:ext cx="9603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b="1" dirty="0">
                <a:ln w="12700">
                  <a:solidFill>
                    <a:schemeClr val="bg1"/>
                  </a:solidFill>
                </a:ln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01</a:t>
            </a:r>
            <a:endParaRPr lang="ko-KR" altLang="en-US" sz="4400" b="1" dirty="0">
              <a:ln w="12700">
                <a:solidFill>
                  <a:schemeClr val="bg1"/>
                </a:solidFill>
              </a:ln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xmlns="" id="{518B41B4-CE16-414A-9465-02782372731C}"/>
              </a:ext>
            </a:extLst>
          </p:cNvPr>
          <p:cNvGrpSpPr/>
          <p:nvPr/>
        </p:nvGrpSpPr>
        <p:grpSpPr>
          <a:xfrm>
            <a:off x="3311312" y="1772291"/>
            <a:ext cx="2212122" cy="1107996"/>
            <a:chOff x="2551705" y="4283314"/>
            <a:chExt cx="2357003" cy="1107996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xmlns="" id="{837C0E5A-1352-469D-880D-98C69DCA6318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xmlns="" id="{2283D18F-C03F-4C7D-BBF1-7B8CC7B92C63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3"/>
                  </a:solidFill>
                  <a:latin typeface="Arial" pitchFamily="34" charset="0"/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xmlns="" id="{74E4F9E7-99BC-4406-A83B-02CE12F80B7C}"/>
              </a:ext>
            </a:extLst>
          </p:cNvPr>
          <p:cNvGrpSpPr/>
          <p:nvPr/>
        </p:nvGrpSpPr>
        <p:grpSpPr>
          <a:xfrm>
            <a:off x="866455" y="4558957"/>
            <a:ext cx="2126423" cy="1107996"/>
            <a:chOff x="2551705" y="4283314"/>
            <a:chExt cx="2357003" cy="1107996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xmlns="" id="{1944F676-145D-448A-96C7-D11A3FD4B504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xmlns="" id="{EE04A4B3-32D9-458C-BE47-9B682687EDD6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1"/>
                  </a:solidFill>
                  <a:latin typeface="Arial" pitchFamily="34" charset="0"/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C50E24A4-1921-4776-8154-9F29C65911EF}"/>
              </a:ext>
            </a:extLst>
          </p:cNvPr>
          <p:cNvSpPr txBox="1"/>
          <p:nvPr/>
        </p:nvSpPr>
        <p:spPr>
          <a:xfrm>
            <a:off x="1753793" y="3754680"/>
            <a:ext cx="9603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b="1" dirty="0">
                <a:ln w="12700">
                  <a:solidFill>
                    <a:schemeClr val="bg1"/>
                  </a:solidFill>
                </a:ln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02</a:t>
            </a:r>
            <a:endParaRPr lang="ko-KR" altLang="en-US" sz="4400" b="1" dirty="0">
              <a:ln w="12700">
                <a:solidFill>
                  <a:schemeClr val="bg1"/>
                </a:solidFill>
              </a:ln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4426340A-617C-48B4-B292-2A9592B425F0}"/>
              </a:ext>
            </a:extLst>
          </p:cNvPr>
          <p:cNvSpPr txBox="1"/>
          <p:nvPr/>
        </p:nvSpPr>
        <p:spPr>
          <a:xfrm>
            <a:off x="6447054" y="5239668"/>
            <a:ext cx="9603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b="1" dirty="0">
                <a:ln w="12700">
                  <a:solidFill>
                    <a:schemeClr val="bg1"/>
                  </a:solidFill>
                </a:ln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03</a:t>
            </a:r>
            <a:endParaRPr lang="ko-KR" altLang="en-US" sz="4400" b="1" dirty="0">
              <a:ln w="12700">
                <a:solidFill>
                  <a:schemeClr val="bg1"/>
                </a:solidFill>
              </a:ln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xmlns="" id="{7E6A2FE5-89FE-4E9C-B557-D690AAE2FF6E}"/>
              </a:ext>
            </a:extLst>
          </p:cNvPr>
          <p:cNvGrpSpPr/>
          <p:nvPr/>
        </p:nvGrpSpPr>
        <p:grpSpPr>
          <a:xfrm>
            <a:off x="7299548" y="5162723"/>
            <a:ext cx="2663906" cy="923330"/>
            <a:chOff x="2551705" y="4283314"/>
            <a:chExt cx="2357003" cy="923330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xmlns="" id="{899394A0-46E6-427E-AEF0-33BC737A9A08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xmlns="" id="{1A8A9986-272B-4BCA-8459-DACA2C9BB039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2"/>
                  </a:solidFill>
                  <a:latin typeface="Arial" pitchFamily="34" charset="0"/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6" name="Isosceles Triangle 22">
            <a:extLst>
              <a:ext uri="{FF2B5EF4-FFF2-40B4-BE49-F238E27FC236}">
                <a16:creationId xmlns:a16="http://schemas.microsoft.com/office/drawing/2014/main" xmlns="" id="{1A4AD811-7A28-4B0A-BCCA-34C4117F821F}"/>
              </a:ext>
            </a:extLst>
          </p:cNvPr>
          <p:cNvSpPr/>
          <p:nvPr/>
        </p:nvSpPr>
        <p:spPr>
          <a:xfrm rot="19800000">
            <a:off x="5030275" y="5463418"/>
            <a:ext cx="404325" cy="404257"/>
          </a:xfrm>
          <a:custGeom>
            <a:avLst/>
            <a:gdLst/>
            <a:ahLst/>
            <a:cxnLst/>
            <a:rect l="l" t="t" r="r" b="b"/>
            <a:pathLst>
              <a:path w="3948369" h="3947711">
                <a:moveTo>
                  <a:pt x="1024184" y="1327019"/>
                </a:moveTo>
                <a:cubicBezTo>
                  <a:pt x="953964" y="1286477"/>
                  <a:pt x="864174" y="1310536"/>
                  <a:pt x="823632" y="1380756"/>
                </a:cubicBezTo>
                <a:cubicBezTo>
                  <a:pt x="783091" y="1450976"/>
                  <a:pt x="807150" y="1540767"/>
                  <a:pt x="877370" y="1581308"/>
                </a:cubicBezTo>
                <a:cubicBezTo>
                  <a:pt x="947590" y="1621850"/>
                  <a:pt x="1037380" y="1597790"/>
                  <a:pt x="1077922" y="1527570"/>
                </a:cubicBezTo>
                <a:cubicBezTo>
                  <a:pt x="1118463" y="1457350"/>
                  <a:pt x="1094404" y="1367560"/>
                  <a:pt x="1024184" y="1327019"/>
                </a:cubicBezTo>
                <a:close/>
                <a:moveTo>
                  <a:pt x="3610643" y="2228121"/>
                </a:moveTo>
                <a:cubicBezTo>
                  <a:pt x="3600833" y="2220477"/>
                  <a:pt x="3589363" y="2214630"/>
                  <a:pt x="3576595" y="2211209"/>
                </a:cubicBezTo>
                <a:cubicBezTo>
                  <a:pt x="3525522" y="2197524"/>
                  <a:pt x="3473024" y="2227833"/>
                  <a:pt x="3459339" y="2278906"/>
                </a:cubicBezTo>
                <a:cubicBezTo>
                  <a:pt x="3445654" y="2329979"/>
                  <a:pt x="3475964" y="2382476"/>
                  <a:pt x="3527037" y="2396161"/>
                </a:cubicBezTo>
                <a:cubicBezTo>
                  <a:pt x="3578110" y="2409846"/>
                  <a:pt x="3630607" y="2379537"/>
                  <a:pt x="3644292" y="2328464"/>
                </a:cubicBezTo>
                <a:cubicBezTo>
                  <a:pt x="3654556" y="2290159"/>
                  <a:pt x="3640073" y="2251053"/>
                  <a:pt x="3610643" y="2228121"/>
                </a:cubicBezTo>
                <a:close/>
                <a:moveTo>
                  <a:pt x="3948369" y="2177025"/>
                </a:moveTo>
                <a:lnTo>
                  <a:pt x="3902391" y="2247588"/>
                </a:lnTo>
                <a:cubicBezTo>
                  <a:pt x="3840166" y="2207044"/>
                  <a:pt x="3769677" y="2184131"/>
                  <a:pt x="3697935" y="2180296"/>
                </a:cubicBezTo>
                <a:cubicBezTo>
                  <a:pt x="3737123" y="2226403"/>
                  <a:pt x="3753617" y="2290363"/>
                  <a:pt x="3736768" y="2353243"/>
                </a:cubicBezTo>
                <a:cubicBezTo>
                  <a:pt x="3709398" y="2455390"/>
                  <a:pt x="3604404" y="2516008"/>
                  <a:pt x="3502258" y="2488638"/>
                </a:cubicBezTo>
                <a:cubicBezTo>
                  <a:pt x="3400111" y="2461268"/>
                  <a:pt x="3339493" y="2356274"/>
                  <a:pt x="3366863" y="2254127"/>
                </a:cubicBezTo>
                <a:cubicBezTo>
                  <a:pt x="3381032" y="2201247"/>
                  <a:pt x="3416004" y="2159497"/>
                  <a:pt x="3460818" y="2135698"/>
                </a:cubicBezTo>
                <a:cubicBezTo>
                  <a:pt x="3436032" y="2129730"/>
                  <a:pt x="3409996" y="2129302"/>
                  <a:pt x="3383900" y="2133133"/>
                </a:cubicBezTo>
                <a:cubicBezTo>
                  <a:pt x="3331988" y="2140756"/>
                  <a:pt x="3285146" y="2164460"/>
                  <a:pt x="3249703" y="2200200"/>
                </a:cubicBezTo>
                <a:cubicBezTo>
                  <a:pt x="3299772" y="2410806"/>
                  <a:pt x="3262997" y="2663063"/>
                  <a:pt x="3111944" y="2983361"/>
                </a:cubicBezTo>
                <a:cubicBezTo>
                  <a:pt x="2900481" y="3337269"/>
                  <a:pt x="2604169" y="3479398"/>
                  <a:pt x="2264290" y="3473876"/>
                </a:cubicBezTo>
                <a:lnTo>
                  <a:pt x="1854414" y="3947711"/>
                </a:lnTo>
                <a:lnTo>
                  <a:pt x="1615515" y="3809782"/>
                </a:lnTo>
                <a:lnTo>
                  <a:pt x="1764774" y="3379707"/>
                </a:lnTo>
                <a:cubicBezTo>
                  <a:pt x="1587770" y="3319643"/>
                  <a:pt x="1405350" y="3232972"/>
                  <a:pt x="1221865" y="3127037"/>
                </a:cubicBezTo>
                <a:cubicBezTo>
                  <a:pt x="1120271" y="3068382"/>
                  <a:pt x="1025311" y="3004264"/>
                  <a:pt x="938291" y="2935309"/>
                </a:cubicBezTo>
                <a:lnTo>
                  <a:pt x="509476" y="3157353"/>
                </a:lnTo>
                <a:lnTo>
                  <a:pt x="247593" y="2999226"/>
                </a:lnTo>
                <a:lnTo>
                  <a:pt x="599626" y="2603610"/>
                </a:lnTo>
                <a:cubicBezTo>
                  <a:pt x="384783" y="2338553"/>
                  <a:pt x="289709" y="2193107"/>
                  <a:pt x="174176" y="1843897"/>
                </a:cubicBezTo>
                <a:lnTo>
                  <a:pt x="0" y="1381252"/>
                </a:lnTo>
                <a:lnTo>
                  <a:pt x="107522" y="1111013"/>
                </a:lnTo>
                <a:cubicBezTo>
                  <a:pt x="159316" y="1021302"/>
                  <a:pt x="259400" y="1099908"/>
                  <a:pt x="349113" y="1151702"/>
                </a:cubicBezTo>
                <a:lnTo>
                  <a:pt x="486246" y="1217020"/>
                </a:lnTo>
                <a:cubicBezTo>
                  <a:pt x="628225" y="1148493"/>
                  <a:pt x="768311" y="1094036"/>
                  <a:pt x="908721" y="1057007"/>
                </a:cubicBezTo>
                <a:cubicBezTo>
                  <a:pt x="1011476" y="947354"/>
                  <a:pt x="1021990" y="857768"/>
                  <a:pt x="976491" y="611195"/>
                </a:cubicBezTo>
                <a:cubicBezTo>
                  <a:pt x="1335325" y="817429"/>
                  <a:pt x="1326102" y="899150"/>
                  <a:pt x="1389221" y="1007976"/>
                </a:cubicBezTo>
                <a:cubicBezTo>
                  <a:pt x="1615807" y="1002289"/>
                  <a:pt x="1836555" y="1044211"/>
                  <a:pt x="2066828" y="1133629"/>
                </a:cubicBezTo>
                <a:cubicBezTo>
                  <a:pt x="2047082" y="1203277"/>
                  <a:pt x="2048342" y="1275855"/>
                  <a:pt x="2067080" y="1343672"/>
                </a:cubicBezTo>
                <a:cubicBezTo>
                  <a:pt x="2009772" y="1325329"/>
                  <a:pt x="1950048" y="1312156"/>
                  <a:pt x="1888409" y="1302802"/>
                </a:cubicBezTo>
                <a:lnTo>
                  <a:pt x="1831983" y="1466454"/>
                </a:lnTo>
                <a:cubicBezTo>
                  <a:pt x="2171713" y="1545279"/>
                  <a:pt x="2334158" y="1639067"/>
                  <a:pt x="2533793" y="1871644"/>
                </a:cubicBezTo>
                <a:lnTo>
                  <a:pt x="2655130" y="1752801"/>
                </a:lnTo>
                <a:cubicBezTo>
                  <a:pt x="2623271" y="1710443"/>
                  <a:pt x="2589631" y="1671169"/>
                  <a:pt x="2553401" y="1635762"/>
                </a:cubicBezTo>
                <a:cubicBezTo>
                  <a:pt x="2626342" y="1620812"/>
                  <a:pt x="2694472" y="1585039"/>
                  <a:pt x="2748239" y="1530606"/>
                </a:cubicBezTo>
                <a:cubicBezTo>
                  <a:pt x="2959801" y="1699876"/>
                  <a:pt x="3152007" y="1908367"/>
                  <a:pt x="3223775" y="2111154"/>
                </a:cubicBezTo>
                <a:cubicBezTo>
                  <a:pt x="3265103" y="2076949"/>
                  <a:pt x="3316077" y="2055387"/>
                  <a:pt x="3371292" y="2047279"/>
                </a:cubicBezTo>
                <a:cubicBezTo>
                  <a:pt x="3454199" y="2035105"/>
                  <a:pt x="3536665" y="2054733"/>
                  <a:pt x="3603728" y="2099347"/>
                </a:cubicBezTo>
                <a:cubicBezTo>
                  <a:pt x="3679156" y="2088543"/>
                  <a:pt x="3756158" y="2095770"/>
                  <a:pt x="3828792" y="2119628"/>
                </a:cubicBezTo>
                <a:cubicBezTo>
                  <a:pt x="3870454" y="2133311"/>
                  <a:pt x="3910678" y="2152466"/>
                  <a:pt x="3948369" y="2177025"/>
                </a:cubicBezTo>
                <a:close/>
                <a:moveTo>
                  <a:pt x="2661401" y="883270"/>
                </a:moveTo>
                <a:cubicBezTo>
                  <a:pt x="2838812" y="985699"/>
                  <a:pt x="2899598" y="1212554"/>
                  <a:pt x="2797170" y="1389966"/>
                </a:cubicBezTo>
                <a:cubicBezTo>
                  <a:pt x="2694741" y="1567377"/>
                  <a:pt x="2467885" y="1628163"/>
                  <a:pt x="2290474" y="1525735"/>
                </a:cubicBezTo>
                <a:cubicBezTo>
                  <a:pt x="2113063" y="1423306"/>
                  <a:pt x="2052277" y="1196450"/>
                  <a:pt x="2154705" y="1019039"/>
                </a:cubicBezTo>
                <a:cubicBezTo>
                  <a:pt x="2257134" y="841627"/>
                  <a:pt x="2483990" y="780842"/>
                  <a:pt x="2661401" y="883270"/>
                </a:cubicBezTo>
                <a:close/>
                <a:moveTo>
                  <a:pt x="2494139" y="49756"/>
                </a:moveTo>
                <a:cubicBezTo>
                  <a:pt x="2671551" y="152184"/>
                  <a:pt x="2732337" y="379040"/>
                  <a:pt x="2629908" y="556451"/>
                </a:cubicBezTo>
                <a:cubicBezTo>
                  <a:pt x="2527480" y="733863"/>
                  <a:pt x="2300624" y="794648"/>
                  <a:pt x="2123212" y="692220"/>
                </a:cubicBezTo>
                <a:cubicBezTo>
                  <a:pt x="1945801" y="589791"/>
                  <a:pt x="1885015" y="362936"/>
                  <a:pt x="1987444" y="185524"/>
                </a:cubicBezTo>
                <a:cubicBezTo>
                  <a:pt x="2089872" y="8113"/>
                  <a:pt x="2316728" y="-52673"/>
                  <a:pt x="2494139" y="497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47" name="Donut 15">
            <a:extLst>
              <a:ext uri="{FF2B5EF4-FFF2-40B4-BE49-F238E27FC236}">
                <a16:creationId xmlns:a16="http://schemas.microsoft.com/office/drawing/2014/main" xmlns="" id="{6E23E4E7-7965-49C3-93CF-A9D1B1F79E5B}"/>
              </a:ext>
            </a:extLst>
          </p:cNvPr>
          <p:cNvSpPr/>
          <p:nvPr/>
        </p:nvSpPr>
        <p:spPr>
          <a:xfrm>
            <a:off x="5708099" y="3230664"/>
            <a:ext cx="429048" cy="426062"/>
          </a:xfrm>
          <a:custGeom>
            <a:avLst/>
            <a:gdLst/>
            <a:ahLst/>
            <a:cxnLst/>
            <a:rect l="l" t="t" r="r" b="b"/>
            <a:pathLst>
              <a:path w="3821708" h="3795110">
                <a:moveTo>
                  <a:pt x="1910854" y="903842"/>
                </a:moveTo>
                <a:lnTo>
                  <a:pt x="1793831" y="1129420"/>
                </a:lnTo>
                <a:lnTo>
                  <a:pt x="1791613" y="1129420"/>
                </a:lnTo>
                <a:lnTo>
                  <a:pt x="1791892" y="1133157"/>
                </a:lnTo>
                <a:lnTo>
                  <a:pt x="1791613" y="1133695"/>
                </a:lnTo>
                <a:lnTo>
                  <a:pt x="1791933" y="1133695"/>
                </a:lnTo>
                <a:lnTo>
                  <a:pt x="1833002" y="1683464"/>
                </a:lnTo>
                <a:cubicBezTo>
                  <a:pt x="1744939" y="1714584"/>
                  <a:pt x="1682254" y="1798749"/>
                  <a:pt x="1682254" y="1897555"/>
                </a:cubicBezTo>
                <a:cubicBezTo>
                  <a:pt x="1682254" y="2023808"/>
                  <a:pt x="1784602" y="2126156"/>
                  <a:pt x="1910855" y="2126156"/>
                </a:cubicBezTo>
                <a:cubicBezTo>
                  <a:pt x="1975561" y="2126156"/>
                  <a:pt x="2033988" y="2099273"/>
                  <a:pt x="2075304" y="2055803"/>
                </a:cubicBezTo>
                <a:lnTo>
                  <a:pt x="2443125" y="2288080"/>
                </a:lnTo>
                <a:lnTo>
                  <a:pt x="2443003" y="2288309"/>
                </a:lnTo>
                <a:lnTo>
                  <a:pt x="2443494" y="2288314"/>
                </a:lnTo>
                <a:lnTo>
                  <a:pt x="2446061" y="2289935"/>
                </a:lnTo>
                <a:lnTo>
                  <a:pt x="2446904" y="2288348"/>
                </a:lnTo>
                <a:lnTo>
                  <a:pt x="2652725" y="2290436"/>
                </a:lnTo>
                <a:lnTo>
                  <a:pt x="2535900" y="2120971"/>
                </a:lnTo>
                <a:lnTo>
                  <a:pt x="2536744" y="2119385"/>
                </a:lnTo>
                <a:lnTo>
                  <a:pt x="2533964" y="2118163"/>
                </a:lnTo>
                <a:lnTo>
                  <a:pt x="2533686" y="2117759"/>
                </a:lnTo>
                <a:lnTo>
                  <a:pt x="2533565" y="2117988"/>
                </a:lnTo>
                <a:lnTo>
                  <a:pt x="2134900" y="1942755"/>
                </a:lnTo>
                <a:cubicBezTo>
                  <a:pt x="2137918" y="1928156"/>
                  <a:pt x="2139456" y="1913035"/>
                  <a:pt x="2139456" y="1897555"/>
                </a:cubicBezTo>
                <a:cubicBezTo>
                  <a:pt x="2139456" y="1798748"/>
                  <a:pt x="2076770" y="1714583"/>
                  <a:pt x="1988706" y="1683463"/>
                </a:cubicBezTo>
                <a:lnTo>
                  <a:pt x="2029775" y="1133695"/>
                </a:lnTo>
                <a:lnTo>
                  <a:pt x="2030094" y="1133695"/>
                </a:lnTo>
                <a:lnTo>
                  <a:pt x="2029815" y="1133157"/>
                </a:lnTo>
                <a:lnTo>
                  <a:pt x="2030094" y="1129420"/>
                </a:lnTo>
                <a:lnTo>
                  <a:pt x="2027877" y="1129420"/>
                </a:lnTo>
                <a:close/>
                <a:moveTo>
                  <a:pt x="1910854" y="565406"/>
                </a:moveTo>
                <a:cubicBezTo>
                  <a:pt x="2646579" y="565406"/>
                  <a:pt x="3243002" y="1161829"/>
                  <a:pt x="3243002" y="1897554"/>
                </a:cubicBezTo>
                <a:cubicBezTo>
                  <a:pt x="3243002" y="2633279"/>
                  <a:pt x="2646579" y="3229702"/>
                  <a:pt x="1910854" y="3229702"/>
                </a:cubicBezTo>
                <a:cubicBezTo>
                  <a:pt x="1175129" y="3229702"/>
                  <a:pt x="578706" y="2633279"/>
                  <a:pt x="578706" y="1897554"/>
                </a:cubicBezTo>
                <a:cubicBezTo>
                  <a:pt x="578706" y="1161829"/>
                  <a:pt x="1175129" y="565406"/>
                  <a:pt x="1910854" y="565406"/>
                </a:cubicBezTo>
                <a:close/>
                <a:moveTo>
                  <a:pt x="1766837" y="367010"/>
                </a:moveTo>
                <a:cubicBezTo>
                  <a:pt x="1050362" y="432397"/>
                  <a:pt x="475174" y="981146"/>
                  <a:pt x="377476" y="1681610"/>
                </a:cubicBezTo>
                <a:lnTo>
                  <a:pt x="426306" y="1681610"/>
                </a:lnTo>
                <a:cubicBezTo>
                  <a:pt x="510474" y="1681610"/>
                  <a:pt x="578706" y="1746088"/>
                  <a:pt x="578706" y="1825626"/>
                </a:cubicBezTo>
                <a:cubicBezTo>
                  <a:pt x="578706" y="1905164"/>
                  <a:pt x="510474" y="1969642"/>
                  <a:pt x="426306" y="1969642"/>
                </a:cubicBezTo>
                <a:lnTo>
                  <a:pt x="364094" y="1969642"/>
                </a:lnTo>
                <a:cubicBezTo>
                  <a:pt x="398055" y="2738400"/>
                  <a:pt x="1003246" y="3359660"/>
                  <a:pt x="1769417" y="3427809"/>
                </a:cubicBezTo>
                <a:lnTo>
                  <a:pt x="1769417" y="3382101"/>
                </a:lnTo>
                <a:cubicBezTo>
                  <a:pt x="1769417" y="3297933"/>
                  <a:pt x="1833895" y="3229701"/>
                  <a:pt x="1913433" y="3229701"/>
                </a:cubicBezTo>
                <a:cubicBezTo>
                  <a:pt x="1992971" y="3229701"/>
                  <a:pt x="2057449" y="3297933"/>
                  <a:pt x="2057449" y="3382101"/>
                </a:cubicBezTo>
                <a:lnTo>
                  <a:pt x="2057449" y="3427707"/>
                </a:lnTo>
                <a:cubicBezTo>
                  <a:pt x="2804164" y="3358467"/>
                  <a:pt x="3396856" y="2764020"/>
                  <a:pt x="3455018" y="2020616"/>
                </a:cubicBezTo>
                <a:lnTo>
                  <a:pt x="3395402" y="2020616"/>
                </a:lnTo>
                <a:cubicBezTo>
                  <a:pt x="3311234" y="2020616"/>
                  <a:pt x="3243002" y="1956138"/>
                  <a:pt x="3243002" y="1876600"/>
                </a:cubicBezTo>
                <a:cubicBezTo>
                  <a:pt x="3243002" y="1797062"/>
                  <a:pt x="3311234" y="1732584"/>
                  <a:pt x="3395402" y="1732584"/>
                </a:cubicBezTo>
                <a:lnTo>
                  <a:pt x="3451747" y="1732584"/>
                </a:lnTo>
                <a:cubicBezTo>
                  <a:pt x="3374444" y="1008025"/>
                  <a:pt x="2788738" y="434055"/>
                  <a:pt x="2054869" y="367632"/>
                </a:cubicBezTo>
                <a:lnTo>
                  <a:pt x="2054869" y="407296"/>
                </a:lnTo>
                <a:cubicBezTo>
                  <a:pt x="2054869" y="491464"/>
                  <a:pt x="1990391" y="559696"/>
                  <a:pt x="1910853" y="559696"/>
                </a:cubicBezTo>
                <a:cubicBezTo>
                  <a:pt x="1831315" y="559696"/>
                  <a:pt x="1766837" y="491464"/>
                  <a:pt x="1766837" y="407296"/>
                </a:cubicBezTo>
                <a:close/>
                <a:moveTo>
                  <a:pt x="1910854" y="0"/>
                </a:moveTo>
                <a:cubicBezTo>
                  <a:pt x="2966190" y="0"/>
                  <a:pt x="3821708" y="849564"/>
                  <a:pt x="3821708" y="1897555"/>
                </a:cubicBezTo>
                <a:cubicBezTo>
                  <a:pt x="3821708" y="2945546"/>
                  <a:pt x="2966190" y="3795110"/>
                  <a:pt x="1910854" y="3795110"/>
                </a:cubicBezTo>
                <a:cubicBezTo>
                  <a:pt x="855518" y="3795110"/>
                  <a:pt x="0" y="2945546"/>
                  <a:pt x="0" y="1897555"/>
                </a:cubicBezTo>
                <a:cubicBezTo>
                  <a:pt x="0" y="849564"/>
                  <a:pt x="855518" y="0"/>
                  <a:pt x="191085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48" name="Oval 21">
            <a:extLst>
              <a:ext uri="{FF2B5EF4-FFF2-40B4-BE49-F238E27FC236}">
                <a16:creationId xmlns:a16="http://schemas.microsoft.com/office/drawing/2014/main" xmlns="" id="{3B3F55D7-9585-4CFF-9507-21FEAC87AE4B}"/>
              </a:ext>
            </a:extLst>
          </p:cNvPr>
          <p:cNvSpPr/>
          <p:nvPr/>
        </p:nvSpPr>
        <p:spPr>
          <a:xfrm rot="20700000">
            <a:off x="3008022" y="3964879"/>
            <a:ext cx="398254" cy="349040"/>
          </a:xfrm>
          <a:custGeom>
            <a:avLst/>
            <a:gdLst/>
            <a:ahLst/>
            <a:cxnLst/>
            <a:rect l="l" t="t" r="r" b="b"/>
            <a:pathLst>
              <a:path w="4088377" h="3321003">
                <a:moveTo>
                  <a:pt x="1365628" y="1622218"/>
                </a:moveTo>
                <a:cubicBezTo>
                  <a:pt x="1121373" y="1556771"/>
                  <a:pt x="870309" y="1701722"/>
                  <a:pt x="804861" y="1945977"/>
                </a:cubicBezTo>
                <a:cubicBezTo>
                  <a:pt x="739413" y="2190232"/>
                  <a:pt x="884365" y="2441296"/>
                  <a:pt x="1128620" y="2506744"/>
                </a:cubicBezTo>
                <a:cubicBezTo>
                  <a:pt x="1372875" y="2572191"/>
                  <a:pt x="1623939" y="2427240"/>
                  <a:pt x="1689387" y="2182985"/>
                </a:cubicBezTo>
                <a:cubicBezTo>
                  <a:pt x="1754835" y="1938730"/>
                  <a:pt x="1609883" y="1687666"/>
                  <a:pt x="1365628" y="1622218"/>
                </a:cubicBezTo>
                <a:close/>
                <a:moveTo>
                  <a:pt x="1447099" y="1318163"/>
                </a:moveTo>
                <a:cubicBezTo>
                  <a:pt x="1859279" y="1428606"/>
                  <a:pt x="2103885" y="1852277"/>
                  <a:pt x="1993442" y="2264456"/>
                </a:cubicBezTo>
                <a:cubicBezTo>
                  <a:pt x="1882999" y="2676636"/>
                  <a:pt x="1459328" y="2921242"/>
                  <a:pt x="1047149" y="2810799"/>
                </a:cubicBezTo>
                <a:cubicBezTo>
                  <a:pt x="634969" y="2700356"/>
                  <a:pt x="390363" y="2276685"/>
                  <a:pt x="500806" y="1864505"/>
                </a:cubicBezTo>
                <a:cubicBezTo>
                  <a:pt x="611249" y="1452326"/>
                  <a:pt x="1034920" y="1207720"/>
                  <a:pt x="1447099" y="1318163"/>
                </a:cubicBezTo>
                <a:close/>
                <a:moveTo>
                  <a:pt x="1476725" y="1207597"/>
                </a:moveTo>
                <a:cubicBezTo>
                  <a:pt x="1003481" y="1080792"/>
                  <a:pt x="517045" y="1361635"/>
                  <a:pt x="390240" y="1834879"/>
                </a:cubicBezTo>
                <a:cubicBezTo>
                  <a:pt x="263435" y="2308124"/>
                  <a:pt x="544279" y="2794559"/>
                  <a:pt x="1017523" y="2921365"/>
                </a:cubicBezTo>
                <a:cubicBezTo>
                  <a:pt x="1490767" y="3048170"/>
                  <a:pt x="1977202" y="2767326"/>
                  <a:pt x="2104008" y="2294082"/>
                </a:cubicBezTo>
                <a:cubicBezTo>
                  <a:pt x="2230813" y="1820838"/>
                  <a:pt x="1949969" y="1334403"/>
                  <a:pt x="1476725" y="1207597"/>
                </a:cubicBezTo>
                <a:close/>
                <a:moveTo>
                  <a:pt x="3290290" y="1590224"/>
                </a:moveTo>
                <a:cubicBezTo>
                  <a:pt x="3269727" y="1586016"/>
                  <a:pt x="3248437" y="1583806"/>
                  <a:pt x="3226630" y="1583806"/>
                </a:cubicBezTo>
                <a:cubicBezTo>
                  <a:pt x="3052179" y="1583806"/>
                  <a:pt x="2910758" y="1725227"/>
                  <a:pt x="2910758" y="1899678"/>
                </a:cubicBezTo>
                <a:cubicBezTo>
                  <a:pt x="2910758" y="2074130"/>
                  <a:pt x="3052179" y="2215551"/>
                  <a:pt x="3226630" y="2215550"/>
                </a:cubicBezTo>
                <a:cubicBezTo>
                  <a:pt x="3401082" y="2215551"/>
                  <a:pt x="3542503" y="2074130"/>
                  <a:pt x="3542502" y="1899678"/>
                </a:cubicBezTo>
                <a:cubicBezTo>
                  <a:pt x="3542503" y="1747033"/>
                  <a:pt x="3434228" y="1619677"/>
                  <a:pt x="3290290" y="1590224"/>
                </a:cubicBezTo>
                <a:close/>
                <a:moveTo>
                  <a:pt x="3334055" y="1377473"/>
                </a:moveTo>
                <a:cubicBezTo>
                  <a:pt x="3576950" y="1427177"/>
                  <a:pt x="3759665" y="1642090"/>
                  <a:pt x="3759665" y="1899678"/>
                </a:cubicBezTo>
                <a:cubicBezTo>
                  <a:pt x="3759665" y="2194064"/>
                  <a:pt x="3521017" y="2432713"/>
                  <a:pt x="3226630" y="2432713"/>
                </a:cubicBezTo>
                <a:cubicBezTo>
                  <a:pt x="2932244" y="2432712"/>
                  <a:pt x="2693596" y="2194065"/>
                  <a:pt x="2693596" y="1899678"/>
                </a:cubicBezTo>
                <a:cubicBezTo>
                  <a:pt x="2693596" y="1605292"/>
                  <a:pt x="2932244" y="1366644"/>
                  <a:pt x="3226630" y="1366644"/>
                </a:cubicBezTo>
                <a:cubicBezTo>
                  <a:pt x="3263429" y="1366644"/>
                  <a:pt x="3299356" y="1370373"/>
                  <a:pt x="3334055" y="1377473"/>
                </a:cubicBezTo>
                <a:close/>
                <a:moveTo>
                  <a:pt x="1391137" y="789478"/>
                </a:moveTo>
                <a:lnTo>
                  <a:pt x="1759910" y="888290"/>
                </a:lnTo>
                <a:lnTo>
                  <a:pt x="1754625" y="1202375"/>
                </a:lnTo>
                <a:lnTo>
                  <a:pt x="1744979" y="1199790"/>
                </a:lnTo>
                <a:cubicBezTo>
                  <a:pt x="1823578" y="1244024"/>
                  <a:pt x="1894617" y="1298265"/>
                  <a:pt x="1954704" y="1362586"/>
                </a:cubicBezTo>
                <a:lnTo>
                  <a:pt x="2234317" y="1293059"/>
                </a:lnTo>
                <a:lnTo>
                  <a:pt x="2413554" y="1630152"/>
                </a:lnTo>
                <a:lnTo>
                  <a:pt x="2214321" y="1809770"/>
                </a:lnTo>
                <a:cubicBezTo>
                  <a:pt x="2239296" y="1900740"/>
                  <a:pt x="2251067" y="1995997"/>
                  <a:pt x="2246841" y="2092825"/>
                </a:cubicBezTo>
                <a:lnTo>
                  <a:pt x="2495698" y="2230974"/>
                </a:lnTo>
                <a:lnTo>
                  <a:pt x="2396885" y="2599747"/>
                </a:lnTo>
                <a:lnTo>
                  <a:pt x="2094912" y="2594668"/>
                </a:lnTo>
                <a:cubicBezTo>
                  <a:pt x="2056732" y="2658461"/>
                  <a:pt x="2010475" y="2715996"/>
                  <a:pt x="1958644" y="2767359"/>
                </a:cubicBezTo>
                <a:lnTo>
                  <a:pt x="2057814" y="3026193"/>
                </a:lnTo>
                <a:lnTo>
                  <a:pt x="1745078" y="3245174"/>
                </a:lnTo>
                <a:lnTo>
                  <a:pt x="1507869" y="3039237"/>
                </a:lnTo>
                <a:lnTo>
                  <a:pt x="1536736" y="3019025"/>
                </a:lnTo>
                <a:cubicBezTo>
                  <a:pt x="1445878" y="3048429"/>
                  <a:pt x="1349798" y="3062567"/>
                  <a:pt x="1251837" y="3062021"/>
                </a:cubicBezTo>
                <a:lnTo>
                  <a:pt x="1108065" y="3321003"/>
                </a:lnTo>
                <a:lnTo>
                  <a:pt x="739291" y="3222191"/>
                </a:lnTo>
                <a:lnTo>
                  <a:pt x="744274" y="2926021"/>
                </a:lnTo>
                <a:cubicBezTo>
                  <a:pt x="666128" y="2881484"/>
                  <a:pt x="595548" y="2827017"/>
                  <a:pt x="535891" y="2762576"/>
                </a:cubicBezTo>
                <a:lnTo>
                  <a:pt x="540671" y="2772825"/>
                </a:lnTo>
                <a:lnTo>
                  <a:pt x="232276" y="2832568"/>
                </a:lnTo>
                <a:lnTo>
                  <a:pt x="70927" y="2486556"/>
                </a:lnTo>
                <a:lnTo>
                  <a:pt x="279495" y="2317444"/>
                </a:lnTo>
                <a:cubicBezTo>
                  <a:pt x="257233" y="2235849"/>
                  <a:pt x="245603" y="2150814"/>
                  <a:pt x="245586" y="2064274"/>
                </a:cubicBezTo>
                <a:lnTo>
                  <a:pt x="0" y="1927940"/>
                </a:lnTo>
                <a:lnTo>
                  <a:pt x="98812" y="1559167"/>
                </a:lnTo>
                <a:lnTo>
                  <a:pt x="380240" y="1563901"/>
                </a:lnTo>
                <a:cubicBezTo>
                  <a:pt x="418421" y="1496524"/>
                  <a:pt x="464524" y="1435092"/>
                  <a:pt x="516679" y="1380105"/>
                </a:cubicBezTo>
                <a:lnTo>
                  <a:pt x="422419" y="1089378"/>
                </a:lnTo>
                <a:lnTo>
                  <a:pt x="746189" y="887063"/>
                </a:lnTo>
                <a:lnTo>
                  <a:pt x="972292" y="1105134"/>
                </a:lnTo>
                <a:lnTo>
                  <a:pt x="970019" y="1106554"/>
                </a:lnTo>
                <a:cubicBezTo>
                  <a:pt x="1058903" y="1078586"/>
                  <a:pt x="1152743" y="1065659"/>
                  <a:pt x="1248316" y="1066709"/>
                </a:cubicBezTo>
                <a:lnTo>
                  <a:pt x="1238669" y="1064125"/>
                </a:lnTo>
                <a:close/>
                <a:moveTo>
                  <a:pt x="3349970" y="1300109"/>
                </a:moveTo>
                <a:cubicBezTo>
                  <a:pt x="3310130" y="1291957"/>
                  <a:pt x="3268880" y="1287676"/>
                  <a:pt x="3226630" y="1287676"/>
                </a:cubicBezTo>
                <a:cubicBezTo>
                  <a:pt x="2888631" y="1287676"/>
                  <a:pt x="2614628" y="1561679"/>
                  <a:pt x="2614628" y="1899678"/>
                </a:cubicBezTo>
                <a:cubicBezTo>
                  <a:pt x="2614628" y="2237678"/>
                  <a:pt x="2888630" y="2511680"/>
                  <a:pt x="3226630" y="2511681"/>
                </a:cubicBezTo>
                <a:cubicBezTo>
                  <a:pt x="3564630" y="2511681"/>
                  <a:pt x="3838633" y="2237678"/>
                  <a:pt x="3838633" y="1899678"/>
                </a:cubicBezTo>
                <a:cubicBezTo>
                  <a:pt x="3838632" y="1603928"/>
                  <a:pt x="3628849" y="1357176"/>
                  <a:pt x="3349970" y="1300109"/>
                </a:cubicBezTo>
                <a:close/>
                <a:moveTo>
                  <a:pt x="3358324" y="1024334"/>
                </a:moveTo>
                <a:lnTo>
                  <a:pt x="3410883" y="1234575"/>
                </a:lnTo>
                <a:lnTo>
                  <a:pt x="3403994" y="1234575"/>
                </a:lnTo>
                <a:cubicBezTo>
                  <a:pt x="3464268" y="1250018"/>
                  <a:pt x="3521292" y="1273478"/>
                  <a:pt x="3572818" y="1305612"/>
                </a:cubicBezTo>
                <a:lnTo>
                  <a:pt x="3746730" y="1209354"/>
                </a:lnTo>
                <a:lnTo>
                  <a:pt x="3926358" y="1401981"/>
                </a:lnTo>
                <a:lnTo>
                  <a:pt x="3825667" y="1557247"/>
                </a:lnTo>
                <a:cubicBezTo>
                  <a:pt x="3858552" y="1613408"/>
                  <a:pt x="3883404" y="1674784"/>
                  <a:pt x="3897877" y="1740062"/>
                </a:cubicBezTo>
                <a:lnTo>
                  <a:pt x="4088377" y="1787686"/>
                </a:lnTo>
                <a:lnTo>
                  <a:pt x="4088377" y="2051071"/>
                </a:lnTo>
                <a:lnTo>
                  <a:pt x="3886243" y="2101605"/>
                </a:lnTo>
                <a:cubicBezTo>
                  <a:pt x="3872191" y="2150933"/>
                  <a:pt x="3851639" y="2197531"/>
                  <a:pt x="3826272" y="2241013"/>
                </a:cubicBezTo>
                <a:lnTo>
                  <a:pt x="3938572" y="2395786"/>
                </a:lnTo>
                <a:lnTo>
                  <a:pt x="3769272" y="2597551"/>
                </a:lnTo>
                <a:lnTo>
                  <a:pt x="3574432" y="2502674"/>
                </a:lnTo>
                <a:lnTo>
                  <a:pt x="3590059" y="2484050"/>
                </a:lnTo>
                <a:cubicBezTo>
                  <a:pt x="3534764" y="2519868"/>
                  <a:pt x="3473263" y="2546445"/>
                  <a:pt x="3407886" y="2563572"/>
                </a:cubicBezTo>
                <a:lnTo>
                  <a:pt x="3358323" y="2761823"/>
                </a:lnTo>
                <a:lnTo>
                  <a:pt x="3094938" y="2761823"/>
                </a:lnTo>
                <a:lnTo>
                  <a:pt x="3045375" y="2563574"/>
                </a:lnTo>
                <a:cubicBezTo>
                  <a:pt x="2985349" y="2547848"/>
                  <a:pt x="2928591" y="2524155"/>
                  <a:pt x="2877330" y="2491865"/>
                </a:cubicBezTo>
                <a:lnTo>
                  <a:pt x="2882346" y="2497841"/>
                </a:lnTo>
                <a:lnTo>
                  <a:pt x="2687507" y="2592718"/>
                </a:lnTo>
                <a:lnTo>
                  <a:pt x="2518206" y="2390954"/>
                </a:lnTo>
                <a:lnTo>
                  <a:pt x="2626994" y="2241021"/>
                </a:lnTo>
                <a:cubicBezTo>
                  <a:pt x="2597591" y="2190623"/>
                  <a:pt x="2574657" y="2136035"/>
                  <a:pt x="2559194" y="2078370"/>
                </a:cubicBezTo>
                <a:lnTo>
                  <a:pt x="2371198" y="2031371"/>
                </a:lnTo>
                <a:lnTo>
                  <a:pt x="2371198" y="1767986"/>
                </a:lnTo>
                <a:lnTo>
                  <a:pt x="2559579" y="1720890"/>
                </a:lnTo>
                <a:cubicBezTo>
                  <a:pt x="2572992" y="1669175"/>
                  <a:pt x="2592745" y="1620006"/>
                  <a:pt x="2617681" y="1574051"/>
                </a:cubicBezTo>
                <a:lnTo>
                  <a:pt x="2502958" y="1397149"/>
                </a:lnTo>
                <a:lnTo>
                  <a:pt x="2682587" y="1204520"/>
                </a:lnTo>
                <a:lnTo>
                  <a:pt x="2872193" y="1309466"/>
                </a:lnTo>
                <a:lnTo>
                  <a:pt x="2870932" y="1310818"/>
                </a:lnTo>
                <a:cubicBezTo>
                  <a:pt x="2925169" y="1276310"/>
                  <a:pt x="2985393" y="1250941"/>
                  <a:pt x="3049268" y="1234575"/>
                </a:cubicBezTo>
                <a:lnTo>
                  <a:pt x="3042378" y="1234576"/>
                </a:lnTo>
                <a:lnTo>
                  <a:pt x="3094939" y="1024334"/>
                </a:lnTo>
                <a:close/>
                <a:moveTo>
                  <a:pt x="2786480" y="402820"/>
                </a:moveTo>
                <a:cubicBezTo>
                  <a:pt x="2745900" y="389943"/>
                  <a:pt x="2701172" y="388627"/>
                  <a:pt x="2657264" y="401580"/>
                </a:cubicBezTo>
                <a:cubicBezTo>
                  <a:pt x="2540176" y="436121"/>
                  <a:pt x="2473258" y="559041"/>
                  <a:pt x="2507800" y="676128"/>
                </a:cubicBezTo>
                <a:cubicBezTo>
                  <a:pt x="2542340" y="793216"/>
                  <a:pt x="2665260" y="860133"/>
                  <a:pt x="2782348" y="825592"/>
                </a:cubicBezTo>
                <a:cubicBezTo>
                  <a:pt x="2899435" y="791051"/>
                  <a:pt x="2966353" y="668132"/>
                  <a:pt x="2931812" y="551045"/>
                </a:cubicBezTo>
                <a:cubicBezTo>
                  <a:pt x="2910223" y="477864"/>
                  <a:pt x="2854113" y="424282"/>
                  <a:pt x="2786480" y="402820"/>
                </a:cubicBezTo>
                <a:close/>
                <a:moveTo>
                  <a:pt x="2932202" y="47278"/>
                </a:moveTo>
                <a:lnTo>
                  <a:pt x="3090904" y="140999"/>
                </a:lnTo>
                <a:lnTo>
                  <a:pt x="3054065" y="265147"/>
                </a:lnTo>
                <a:cubicBezTo>
                  <a:pt x="3087256" y="296329"/>
                  <a:pt x="3116089" y="332603"/>
                  <a:pt x="3138727" y="373550"/>
                </a:cubicBezTo>
                <a:lnTo>
                  <a:pt x="3276016" y="367796"/>
                </a:lnTo>
                <a:lnTo>
                  <a:pt x="3328165" y="544574"/>
                </a:lnTo>
                <a:lnTo>
                  <a:pt x="3202503" y="618514"/>
                </a:lnTo>
                <a:cubicBezTo>
                  <a:pt x="3202838" y="654403"/>
                  <a:pt x="3198271" y="689748"/>
                  <a:pt x="3189855" y="723955"/>
                </a:cubicBezTo>
                <a:lnTo>
                  <a:pt x="3295873" y="805599"/>
                </a:lnTo>
                <a:lnTo>
                  <a:pt x="3222192" y="974540"/>
                </a:lnTo>
                <a:lnTo>
                  <a:pt x="3072634" y="949439"/>
                </a:lnTo>
                <a:lnTo>
                  <a:pt x="3079435" y="933845"/>
                </a:lnTo>
                <a:cubicBezTo>
                  <a:pt x="3049413" y="968833"/>
                  <a:pt x="3013398" y="998848"/>
                  <a:pt x="2972910" y="1023288"/>
                </a:cubicBezTo>
                <a:lnTo>
                  <a:pt x="2978897" y="1166163"/>
                </a:lnTo>
                <a:lnTo>
                  <a:pt x="2802119" y="1218312"/>
                </a:lnTo>
                <a:lnTo>
                  <a:pt x="2729602" y="1095065"/>
                </a:lnTo>
                <a:cubicBezTo>
                  <a:pt x="2686199" y="1096396"/>
                  <a:pt x="2643414" y="1091732"/>
                  <a:pt x="2602615" y="1080209"/>
                </a:cubicBezTo>
                <a:lnTo>
                  <a:pt x="2607165" y="1083226"/>
                </a:lnTo>
                <a:lnTo>
                  <a:pt x="2495179" y="1185484"/>
                </a:lnTo>
                <a:lnTo>
                  <a:pt x="2341599" y="1083585"/>
                </a:lnTo>
                <a:lnTo>
                  <a:pt x="2384929" y="961414"/>
                </a:lnTo>
                <a:cubicBezTo>
                  <a:pt x="2355215" y="933409"/>
                  <a:pt x="2329015" y="901312"/>
                  <a:pt x="2307218" y="865670"/>
                </a:cubicBezTo>
                <a:lnTo>
                  <a:pt x="2171734" y="871348"/>
                </a:lnTo>
                <a:lnTo>
                  <a:pt x="2119584" y="694571"/>
                </a:lnTo>
                <a:lnTo>
                  <a:pt x="2236697" y="625662"/>
                </a:lnTo>
                <a:cubicBezTo>
                  <a:pt x="2235459" y="588297"/>
                  <a:pt x="2238982" y="551385"/>
                  <a:pt x="2246620" y="515603"/>
                </a:cubicBezTo>
                <a:lnTo>
                  <a:pt x="2134594" y="419585"/>
                </a:lnTo>
                <a:lnTo>
                  <a:pt x="2217016" y="254732"/>
                </a:lnTo>
                <a:lnTo>
                  <a:pt x="2365055" y="287627"/>
                </a:lnTo>
                <a:lnTo>
                  <a:pt x="2364476" y="288784"/>
                </a:lnTo>
                <a:cubicBezTo>
                  <a:pt x="2394046" y="254885"/>
                  <a:pt x="2429444" y="225933"/>
                  <a:pt x="2469075" y="202302"/>
                </a:cubicBezTo>
                <a:lnTo>
                  <a:pt x="2464452" y="203666"/>
                </a:lnTo>
                <a:lnTo>
                  <a:pt x="2458102" y="52150"/>
                </a:lnTo>
                <a:lnTo>
                  <a:pt x="2634880" y="0"/>
                </a:lnTo>
                <a:lnTo>
                  <a:pt x="2711784" y="130703"/>
                </a:lnTo>
                <a:lnTo>
                  <a:pt x="2707159" y="132067"/>
                </a:lnTo>
                <a:cubicBezTo>
                  <a:pt x="2750672" y="130497"/>
                  <a:pt x="2793590" y="134953"/>
                  <a:pt x="2834535" y="1463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027527F5-4113-4A56-AC6E-D9F44CD6EB85}"/>
              </a:ext>
            </a:extLst>
          </p:cNvPr>
          <p:cNvSpPr txBox="1"/>
          <p:nvPr/>
        </p:nvSpPr>
        <p:spPr>
          <a:xfrm>
            <a:off x="8972551" y="2672730"/>
            <a:ext cx="235136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You can simply impress your audience and add a unique zing and appeal to your Presentations. Easy to change colors, photos and Text. I hope and I believe that this Template will your Time, Money and Reputation. I hope and I believe that this Template will your Time, Money and Reputation. Easy to change colors, photos and Text.  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881EDA3B-7F50-4726-AC80-50AA08C2CD30}"/>
              </a:ext>
            </a:extLst>
          </p:cNvPr>
          <p:cNvSpPr txBox="1"/>
          <p:nvPr/>
        </p:nvSpPr>
        <p:spPr>
          <a:xfrm>
            <a:off x="8972550" y="1730388"/>
            <a:ext cx="23513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Get a modern PowerPoint  Presentation that is beautifully designed.</a:t>
            </a:r>
            <a:endParaRPr lang="ko-KR" altLang="en-US" sz="14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12425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F9B961DB-AB32-466B-88F3-3BA587CB6CAB}"/>
              </a:ext>
            </a:extLst>
          </p:cNvPr>
          <p:cNvGrpSpPr/>
          <p:nvPr/>
        </p:nvGrpSpPr>
        <p:grpSpPr>
          <a:xfrm>
            <a:off x="4110916" y="1948604"/>
            <a:ext cx="3960932" cy="3960932"/>
            <a:chOff x="2455028" y="1729056"/>
            <a:chExt cx="3960932" cy="3960932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xmlns="" id="{89D50274-96C2-4AD6-8F58-94787CEBF259}"/>
                </a:ext>
              </a:extLst>
            </p:cNvPr>
            <p:cNvGrpSpPr/>
            <p:nvPr/>
          </p:nvGrpSpPr>
          <p:grpSpPr>
            <a:xfrm>
              <a:off x="2455028" y="1729056"/>
              <a:ext cx="3960932" cy="3960932"/>
              <a:chOff x="2455028" y="1729056"/>
              <a:chExt cx="3960932" cy="3960932"/>
            </a:xfrm>
          </p:grpSpPr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xmlns="" id="{FCDDD2EF-67BD-4ADC-9766-918416C8E8A0}"/>
                  </a:ext>
                </a:extLst>
              </p:cNvPr>
              <p:cNvSpPr/>
              <p:nvPr/>
            </p:nvSpPr>
            <p:spPr>
              <a:xfrm>
                <a:off x="2779310" y="2053338"/>
                <a:ext cx="3312368" cy="3312368"/>
              </a:xfrm>
              <a:prstGeom prst="ellipse">
                <a:avLst/>
              </a:prstGeom>
              <a:noFill/>
              <a:ln w="12700"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 dirty="0"/>
              </a:p>
            </p:txBody>
          </p: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xmlns="" id="{D9FF2EAB-4E7D-4EFB-B18A-A8A7F13DC534}"/>
                  </a:ext>
                </a:extLst>
              </p:cNvPr>
              <p:cNvGrpSpPr/>
              <p:nvPr/>
            </p:nvGrpSpPr>
            <p:grpSpPr>
              <a:xfrm>
                <a:off x="2455028" y="1729056"/>
                <a:ext cx="3960932" cy="3960932"/>
                <a:chOff x="2455028" y="1729056"/>
                <a:chExt cx="3960932" cy="3960932"/>
              </a:xfrm>
            </p:grpSpPr>
            <p:grpSp>
              <p:nvGrpSpPr>
                <p:cNvPr id="15" name="Group 14">
                  <a:extLst>
                    <a:ext uri="{FF2B5EF4-FFF2-40B4-BE49-F238E27FC236}">
                      <a16:creationId xmlns:a16="http://schemas.microsoft.com/office/drawing/2014/main" xmlns="" id="{6106988B-A4D2-4754-9D58-08E6540E0B41}"/>
                    </a:ext>
                  </a:extLst>
                </p:cNvPr>
                <p:cNvGrpSpPr/>
                <p:nvPr/>
              </p:nvGrpSpPr>
              <p:grpSpPr>
                <a:xfrm rot="2700000">
                  <a:off x="2455028" y="1729056"/>
                  <a:ext cx="3960932" cy="3960932"/>
                  <a:chOff x="1807830" y="1844332"/>
                  <a:chExt cx="3960932" cy="3960932"/>
                </a:xfrm>
              </p:grpSpPr>
              <p:grpSp>
                <p:nvGrpSpPr>
                  <p:cNvPr id="17" name="Group 16">
                    <a:extLst>
                      <a:ext uri="{FF2B5EF4-FFF2-40B4-BE49-F238E27FC236}">
                        <a16:creationId xmlns:a16="http://schemas.microsoft.com/office/drawing/2014/main" xmlns="" id="{0C9123B8-F772-4444-84E0-1E10BFF0FB84}"/>
                      </a:ext>
                    </a:extLst>
                  </p:cNvPr>
                  <p:cNvGrpSpPr/>
                  <p:nvPr/>
                </p:nvGrpSpPr>
                <p:grpSpPr>
                  <a:xfrm>
                    <a:off x="3356247" y="1844332"/>
                    <a:ext cx="864096" cy="3960932"/>
                    <a:chOff x="3203848" y="1844332"/>
                    <a:chExt cx="864096" cy="3960932"/>
                  </a:xfrm>
                </p:grpSpPr>
                <p:sp>
                  <p:nvSpPr>
                    <p:cNvPr id="21" name="Rounded Rectangle 3">
                      <a:extLst>
                        <a:ext uri="{FF2B5EF4-FFF2-40B4-BE49-F238E27FC236}">
                          <a16:creationId xmlns:a16="http://schemas.microsoft.com/office/drawing/2014/main" xmlns="" id="{AA354E6C-4B22-4D9B-AFBF-4D687A5926D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03848" y="1844332"/>
                      <a:ext cx="864096" cy="198022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864096" h="1692188">
                          <a:moveTo>
                            <a:pt x="432048" y="0"/>
                          </a:moveTo>
                          <a:cubicBezTo>
                            <a:pt x="670662" y="0"/>
                            <a:pt x="864096" y="193434"/>
                            <a:pt x="864096" y="432048"/>
                          </a:cubicBezTo>
                          <a:lnTo>
                            <a:pt x="864096" y="1692188"/>
                          </a:lnTo>
                          <a:lnTo>
                            <a:pt x="0" y="1692188"/>
                          </a:lnTo>
                          <a:lnTo>
                            <a:pt x="0" y="432048"/>
                          </a:lnTo>
                          <a:cubicBezTo>
                            <a:pt x="0" y="193434"/>
                            <a:pt x="193434" y="0"/>
                            <a:pt x="432048" y="0"/>
                          </a:cubicBezTo>
                          <a:close/>
                        </a:path>
                      </a:pathLst>
                    </a:custGeom>
                    <a:solidFill>
                      <a:schemeClr val="accent1">
                        <a:alpha val="8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2700" dirty="0"/>
                    </a:p>
                  </p:txBody>
                </p:sp>
                <p:sp>
                  <p:nvSpPr>
                    <p:cNvPr id="22" name="Rounded Rectangle 3">
                      <a:extLst>
                        <a:ext uri="{FF2B5EF4-FFF2-40B4-BE49-F238E27FC236}">
                          <a16:creationId xmlns:a16="http://schemas.microsoft.com/office/drawing/2014/main" xmlns="" id="{DD27853C-1281-4F91-9ECC-37C88DCD32DB}"/>
                        </a:ext>
                      </a:extLst>
                    </p:cNvPr>
                    <p:cNvSpPr/>
                    <p:nvPr/>
                  </p:nvSpPr>
                  <p:spPr>
                    <a:xfrm rot="10800000">
                      <a:off x="3203848" y="3825044"/>
                      <a:ext cx="864096" cy="198022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864096" h="1692188">
                          <a:moveTo>
                            <a:pt x="432048" y="0"/>
                          </a:moveTo>
                          <a:cubicBezTo>
                            <a:pt x="670662" y="0"/>
                            <a:pt x="864096" y="193434"/>
                            <a:pt x="864096" y="432048"/>
                          </a:cubicBezTo>
                          <a:lnTo>
                            <a:pt x="864096" y="1692188"/>
                          </a:lnTo>
                          <a:lnTo>
                            <a:pt x="0" y="1692188"/>
                          </a:lnTo>
                          <a:lnTo>
                            <a:pt x="0" y="432048"/>
                          </a:lnTo>
                          <a:cubicBezTo>
                            <a:pt x="0" y="193434"/>
                            <a:pt x="193434" y="0"/>
                            <a:pt x="432048" y="0"/>
                          </a:cubicBezTo>
                          <a:close/>
                        </a:path>
                      </a:pathLst>
                    </a:custGeom>
                    <a:solidFill>
                      <a:schemeClr val="accent3">
                        <a:alpha val="8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2700" dirty="0"/>
                    </a:p>
                  </p:txBody>
                </p:sp>
              </p:grpSp>
              <p:grpSp>
                <p:nvGrpSpPr>
                  <p:cNvPr id="18" name="Group 17">
                    <a:extLst>
                      <a:ext uri="{FF2B5EF4-FFF2-40B4-BE49-F238E27FC236}">
                        <a16:creationId xmlns:a16="http://schemas.microsoft.com/office/drawing/2014/main" xmlns="" id="{C0868BB4-19F8-4398-9DAC-8D214FCF2E9C}"/>
                      </a:ext>
                    </a:extLst>
                  </p:cNvPr>
                  <p:cNvGrpSpPr/>
                  <p:nvPr/>
                </p:nvGrpSpPr>
                <p:grpSpPr>
                  <a:xfrm rot="16200000">
                    <a:off x="3356248" y="1844332"/>
                    <a:ext cx="864096" cy="3960932"/>
                    <a:chOff x="3203848" y="1844332"/>
                    <a:chExt cx="864096" cy="3960932"/>
                  </a:xfrm>
                </p:grpSpPr>
                <p:sp>
                  <p:nvSpPr>
                    <p:cNvPr id="19" name="Rounded Rectangle 3">
                      <a:extLst>
                        <a:ext uri="{FF2B5EF4-FFF2-40B4-BE49-F238E27FC236}">
                          <a16:creationId xmlns:a16="http://schemas.microsoft.com/office/drawing/2014/main" xmlns="" id="{B9989E4F-F642-41AA-8726-BAF318AE12F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03848" y="1844332"/>
                      <a:ext cx="864096" cy="198022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864096" h="1692188">
                          <a:moveTo>
                            <a:pt x="432048" y="0"/>
                          </a:moveTo>
                          <a:cubicBezTo>
                            <a:pt x="670662" y="0"/>
                            <a:pt x="864096" y="193434"/>
                            <a:pt x="864096" y="432048"/>
                          </a:cubicBezTo>
                          <a:lnTo>
                            <a:pt x="864096" y="1692188"/>
                          </a:lnTo>
                          <a:lnTo>
                            <a:pt x="0" y="1692188"/>
                          </a:lnTo>
                          <a:lnTo>
                            <a:pt x="0" y="432048"/>
                          </a:lnTo>
                          <a:cubicBezTo>
                            <a:pt x="0" y="193434"/>
                            <a:pt x="193434" y="0"/>
                            <a:pt x="432048" y="0"/>
                          </a:cubicBezTo>
                          <a:close/>
                        </a:path>
                      </a:pathLst>
                    </a:custGeom>
                    <a:solidFill>
                      <a:schemeClr val="accent2">
                        <a:alpha val="83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2700" dirty="0"/>
                    </a:p>
                  </p:txBody>
                </p:sp>
                <p:sp>
                  <p:nvSpPr>
                    <p:cNvPr id="20" name="Rounded Rectangle 3">
                      <a:extLst>
                        <a:ext uri="{FF2B5EF4-FFF2-40B4-BE49-F238E27FC236}">
                          <a16:creationId xmlns:a16="http://schemas.microsoft.com/office/drawing/2014/main" xmlns="" id="{4CA60CB8-20A8-4B3C-B677-1E4E75118369}"/>
                        </a:ext>
                      </a:extLst>
                    </p:cNvPr>
                    <p:cNvSpPr/>
                    <p:nvPr/>
                  </p:nvSpPr>
                  <p:spPr>
                    <a:xfrm rot="10800000">
                      <a:off x="3203848" y="3825044"/>
                      <a:ext cx="864096" cy="198022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864096" h="1692188">
                          <a:moveTo>
                            <a:pt x="432048" y="0"/>
                          </a:moveTo>
                          <a:cubicBezTo>
                            <a:pt x="670662" y="0"/>
                            <a:pt x="864096" y="193434"/>
                            <a:pt x="864096" y="432048"/>
                          </a:cubicBezTo>
                          <a:lnTo>
                            <a:pt x="864096" y="1692188"/>
                          </a:lnTo>
                          <a:lnTo>
                            <a:pt x="0" y="1692188"/>
                          </a:lnTo>
                          <a:lnTo>
                            <a:pt x="0" y="432048"/>
                          </a:lnTo>
                          <a:cubicBezTo>
                            <a:pt x="0" y="193434"/>
                            <a:pt x="193434" y="0"/>
                            <a:pt x="432048" y="0"/>
                          </a:cubicBezTo>
                          <a:close/>
                        </a:path>
                      </a:pathLst>
                    </a:custGeom>
                    <a:solidFill>
                      <a:schemeClr val="accent4">
                        <a:alpha val="8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2700" dirty="0"/>
                    </a:p>
                  </p:txBody>
                </p:sp>
              </p:grpSp>
            </p:grpSp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xmlns="" id="{6B42B8A5-6FC7-490C-9F3D-0E6B85FA51D1}"/>
                    </a:ext>
                  </a:extLst>
                </p:cNvPr>
                <p:cNvSpPr/>
                <p:nvPr/>
              </p:nvSpPr>
              <p:spPr>
                <a:xfrm>
                  <a:off x="4003446" y="3277474"/>
                  <a:ext cx="864096" cy="86409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00" dirty="0"/>
                </a:p>
              </p:txBody>
            </p:sp>
          </p:grp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xmlns="" id="{1643E9F4-1569-4934-AB8A-58C1125C2E51}"/>
                </a:ext>
              </a:extLst>
            </p:cNvPr>
            <p:cNvSpPr txBox="1"/>
            <p:nvPr/>
          </p:nvSpPr>
          <p:spPr>
            <a:xfrm>
              <a:off x="3607402" y="1914838"/>
              <a:ext cx="1656185" cy="578058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>
                  <a:gd name="adj" fmla="val 10734286"/>
                </a:avLst>
              </a:prstTxWarp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Add Contents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84E8C871-D864-488F-A37A-11C095C786BD}"/>
                </a:ext>
              </a:extLst>
            </p:cNvPr>
            <p:cNvSpPr txBox="1"/>
            <p:nvPr/>
          </p:nvSpPr>
          <p:spPr>
            <a:xfrm rot="5400000">
              <a:off x="5111062" y="3420493"/>
              <a:ext cx="1656185" cy="578058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>
                  <a:gd name="adj" fmla="val 10734286"/>
                </a:avLst>
              </a:prstTxWarp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Add Contents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37B6BE04-DCF2-481B-BA7D-FF36D91DCACC}"/>
                </a:ext>
              </a:extLst>
            </p:cNvPr>
            <p:cNvSpPr txBox="1"/>
            <p:nvPr/>
          </p:nvSpPr>
          <p:spPr>
            <a:xfrm rot="10800000">
              <a:off x="3607401" y="4923412"/>
              <a:ext cx="1656185" cy="578058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>
                  <a:gd name="adj" fmla="val 10734286"/>
                </a:avLst>
              </a:prstTxWarp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Add Contents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79C6A8F4-08D2-4861-8F38-AEB52634F9E9}"/>
                </a:ext>
              </a:extLst>
            </p:cNvPr>
            <p:cNvSpPr txBox="1"/>
            <p:nvPr/>
          </p:nvSpPr>
          <p:spPr>
            <a:xfrm rot="16200000">
              <a:off x="2113360" y="3420494"/>
              <a:ext cx="1656185" cy="578058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>
                  <a:gd name="adj" fmla="val 10734286"/>
                </a:avLst>
              </a:prstTxWarp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Add Contents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BD40D01D-3BFD-46DB-9E41-1C38D5320954}"/>
                </a:ext>
              </a:extLst>
            </p:cNvPr>
            <p:cNvSpPr txBox="1"/>
            <p:nvPr/>
          </p:nvSpPr>
          <p:spPr>
            <a:xfrm rot="18900000">
              <a:off x="4532619" y="2735592"/>
              <a:ext cx="140563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</a:rPr>
                <a:t>Add Text</a:t>
              </a:r>
              <a:endParaRPr lang="ko-KR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9BB86B84-FA1B-449E-8150-07F973E19659}"/>
                </a:ext>
              </a:extLst>
            </p:cNvPr>
            <p:cNvSpPr txBox="1"/>
            <p:nvPr/>
          </p:nvSpPr>
          <p:spPr>
            <a:xfrm rot="2700000">
              <a:off x="2904581" y="2729556"/>
              <a:ext cx="140563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</a:rPr>
                <a:t>Add Text</a:t>
              </a:r>
              <a:endParaRPr lang="ko-KR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9C0D0B70-33C1-4A4E-8641-98B0837482E8}"/>
                </a:ext>
              </a:extLst>
            </p:cNvPr>
            <p:cNvSpPr txBox="1"/>
            <p:nvPr/>
          </p:nvSpPr>
          <p:spPr>
            <a:xfrm rot="18900000">
              <a:off x="2931218" y="4359074"/>
              <a:ext cx="140563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</a:rPr>
                <a:t>Add Text</a:t>
              </a:r>
              <a:endParaRPr lang="ko-KR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049B9082-6AC0-4A70-A117-6E738A561F91}"/>
                </a:ext>
              </a:extLst>
            </p:cNvPr>
            <p:cNvSpPr txBox="1"/>
            <p:nvPr/>
          </p:nvSpPr>
          <p:spPr>
            <a:xfrm rot="2700000">
              <a:off x="4548586" y="4336636"/>
              <a:ext cx="140563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</a:rPr>
                <a:t>Add Text</a:t>
              </a:r>
              <a:endParaRPr lang="ko-KR" alt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xmlns="" id="{23157F99-3F12-47D4-BE27-D1BA0E105825}"/>
              </a:ext>
            </a:extLst>
          </p:cNvPr>
          <p:cNvGrpSpPr/>
          <p:nvPr/>
        </p:nvGrpSpPr>
        <p:grpSpPr>
          <a:xfrm>
            <a:off x="7940171" y="1767102"/>
            <a:ext cx="3410703" cy="853045"/>
            <a:chOff x="6372201" y="2011203"/>
            <a:chExt cx="2232249" cy="853045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xmlns="" id="{4063E640-6BCC-44B3-9750-77DA1CDAAB0A}"/>
                </a:ext>
              </a:extLst>
            </p:cNvPr>
            <p:cNvSpPr txBox="1"/>
            <p:nvPr/>
          </p:nvSpPr>
          <p:spPr>
            <a:xfrm>
              <a:off x="6372202" y="2217917"/>
              <a:ext cx="22322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 can simply impress your audience and add a unique zing and appeal to your Presentations.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xmlns="" id="{9DD4A7AD-A8AE-46F4-B733-8AA95E055FC8}"/>
                </a:ext>
              </a:extLst>
            </p:cNvPr>
            <p:cNvSpPr txBox="1"/>
            <p:nvPr/>
          </p:nvSpPr>
          <p:spPr>
            <a:xfrm>
              <a:off x="6372201" y="2011203"/>
              <a:ext cx="22322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Add Contents Title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xmlns="" id="{9F16A05B-4CE2-4C8C-B719-AA9A30D156B5}"/>
              </a:ext>
            </a:extLst>
          </p:cNvPr>
          <p:cNvGrpSpPr/>
          <p:nvPr/>
        </p:nvGrpSpPr>
        <p:grpSpPr>
          <a:xfrm>
            <a:off x="7940171" y="5189210"/>
            <a:ext cx="3410703" cy="853045"/>
            <a:chOff x="6372201" y="2011203"/>
            <a:chExt cx="2232249" cy="85304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DEBE5CA7-A48D-4576-BFB6-67BD76113E87}"/>
                </a:ext>
              </a:extLst>
            </p:cNvPr>
            <p:cNvSpPr txBox="1"/>
            <p:nvPr/>
          </p:nvSpPr>
          <p:spPr>
            <a:xfrm>
              <a:off x="6372202" y="2217917"/>
              <a:ext cx="22322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 can simply impress your audience and add a unique zing and appeal to your Presentations.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Easy to change colors, photos and Text.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xmlns="" id="{E5320942-C5E6-4CA2-AD16-80D50BB4D9EB}"/>
                </a:ext>
              </a:extLst>
            </p:cNvPr>
            <p:cNvSpPr txBox="1"/>
            <p:nvPr/>
          </p:nvSpPr>
          <p:spPr>
            <a:xfrm>
              <a:off x="6372201" y="2011203"/>
              <a:ext cx="22322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Add Contents Title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xmlns="" id="{E2E207EE-56E6-48D5-9CA1-706282B210CE}"/>
              </a:ext>
            </a:extLst>
          </p:cNvPr>
          <p:cNvGrpSpPr/>
          <p:nvPr/>
        </p:nvGrpSpPr>
        <p:grpSpPr>
          <a:xfrm>
            <a:off x="883718" y="1767102"/>
            <a:ext cx="3410703" cy="853045"/>
            <a:chOff x="6372201" y="2011203"/>
            <a:chExt cx="2232249" cy="853045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xmlns="" id="{585D3318-BA9D-4417-B238-5C21C168798B}"/>
                </a:ext>
              </a:extLst>
            </p:cNvPr>
            <p:cNvSpPr txBox="1"/>
            <p:nvPr/>
          </p:nvSpPr>
          <p:spPr>
            <a:xfrm>
              <a:off x="6372202" y="2217917"/>
              <a:ext cx="22322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 can simply impress your audience and add a unique zing and appeal to your Presentations.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Easy to change colors, photos and Text.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xmlns="" id="{0BD80BBB-B7BD-4C28-96C1-536D09E7D2AE}"/>
                </a:ext>
              </a:extLst>
            </p:cNvPr>
            <p:cNvSpPr txBox="1"/>
            <p:nvPr/>
          </p:nvSpPr>
          <p:spPr>
            <a:xfrm>
              <a:off x="6372201" y="2011203"/>
              <a:ext cx="22322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Add Contents Title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xmlns="" id="{C3D58E9C-F996-48BE-B62E-076DBD54BC06}"/>
              </a:ext>
            </a:extLst>
          </p:cNvPr>
          <p:cNvGrpSpPr/>
          <p:nvPr/>
        </p:nvGrpSpPr>
        <p:grpSpPr>
          <a:xfrm>
            <a:off x="883718" y="5189210"/>
            <a:ext cx="3410703" cy="853045"/>
            <a:chOff x="6372201" y="2011203"/>
            <a:chExt cx="2232249" cy="853045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xmlns="" id="{43AC03F3-86C8-47E1-A167-AED3CD402975}"/>
                </a:ext>
              </a:extLst>
            </p:cNvPr>
            <p:cNvSpPr txBox="1"/>
            <p:nvPr/>
          </p:nvSpPr>
          <p:spPr>
            <a:xfrm>
              <a:off x="6372202" y="2217917"/>
              <a:ext cx="22322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 can simply impress your audience and add a unique zing and appeal to your Presentations.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Easy to change colors, photos and Text.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xmlns="" id="{4D2814FC-A444-4137-9EEE-8B4567F54C69}"/>
                </a:ext>
              </a:extLst>
            </p:cNvPr>
            <p:cNvSpPr txBox="1"/>
            <p:nvPr/>
          </p:nvSpPr>
          <p:spPr>
            <a:xfrm>
              <a:off x="6372201" y="2011203"/>
              <a:ext cx="22322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Add Contents Title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35" name="Oval 1">
            <a:extLst>
              <a:ext uri="{FF2B5EF4-FFF2-40B4-BE49-F238E27FC236}">
                <a16:creationId xmlns:a16="http://schemas.microsoft.com/office/drawing/2014/main" xmlns="" id="{B0C6FC30-5C21-4639-8F26-7827FBD18E24}"/>
              </a:ext>
            </a:extLst>
          </p:cNvPr>
          <p:cNvSpPr/>
          <p:nvPr/>
        </p:nvSpPr>
        <p:spPr>
          <a:xfrm>
            <a:off x="5913303" y="3683478"/>
            <a:ext cx="377324" cy="482224"/>
          </a:xfrm>
          <a:custGeom>
            <a:avLst/>
            <a:gdLst/>
            <a:ahLst/>
            <a:cxnLst/>
            <a:rect l="l" t="t" r="r" b="b"/>
            <a:pathLst>
              <a:path w="3089578" h="3948524">
                <a:moveTo>
                  <a:pt x="1577191" y="2534631"/>
                </a:moveTo>
                <a:cubicBezTo>
                  <a:pt x="1600260" y="2580258"/>
                  <a:pt x="1620550" y="2627771"/>
                  <a:pt x="1638571" y="2676770"/>
                </a:cubicBezTo>
                <a:cubicBezTo>
                  <a:pt x="1665604" y="2750272"/>
                  <a:pt x="1686580" y="2824535"/>
                  <a:pt x="1699962" y="2899355"/>
                </a:cubicBezTo>
                <a:cubicBezTo>
                  <a:pt x="1599246" y="2923383"/>
                  <a:pt x="1494142" y="2935731"/>
                  <a:pt x="1386154" y="2935731"/>
                </a:cubicBezTo>
                <a:cubicBezTo>
                  <a:pt x="1152606" y="2935731"/>
                  <a:pt x="932548" y="2877973"/>
                  <a:pt x="741468" y="2772376"/>
                </a:cubicBezTo>
                <a:cubicBezTo>
                  <a:pt x="1011030" y="2775448"/>
                  <a:pt x="1283962" y="2707404"/>
                  <a:pt x="1533669" y="2563236"/>
                </a:cubicBezTo>
                <a:close/>
                <a:moveTo>
                  <a:pt x="2052587" y="2076290"/>
                </a:moveTo>
                <a:lnTo>
                  <a:pt x="2486460" y="2390270"/>
                </a:lnTo>
                <a:cubicBezTo>
                  <a:pt x="2306935" y="2626648"/>
                  <a:pt x="2052846" y="2802967"/>
                  <a:pt x="1758751" y="2882997"/>
                </a:cubicBezTo>
                <a:cubicBezTo>
                  <a:pt x="1743929" y="2806841"/>
                  <a:pt x="1722412" y="2731080"/>
                  <a:pt x="1694828" y="2656080"/>
                </a:cubicBezTo>
                <a:cubicBezTo>
                  <a:pt x="1675201" y="2602712"/>
                  <a:pt x="1652984" y="2551041"/>
                  <a:pt x="1627394" y="2501634"/>
                </a:cubicBezTo>
                <a:cubicBezTo>
                  <a:pt x="1801061" y="2387414"/>
                  <a:pt x="1943549" y="2241665"/>
                  <a:pt x="2052587" y="2076290"/>
                </a:cubicBezTo>
                <a:close/>
                <a:moveTo>
                  <a:pt x="1139582" y="1999555"/>
                </a:moveTo>
                <a:cubicBezTo>
                  <a:pt x="1306309" y="2126071"/>
                  <a:pt x="1447225" y="2288761"/>
                  <a:pt x="1549205" y="2481403"/>
                </a:cubicBezTo>
                <a:cubicBezTo>
                  <a:pt x="1535041" y="2492857"/>
                  <a:pt x="1519482" y="2502212"/>
                  <a:pt x="1503698" y="2511325"/>
                </a:cubicBezTo>
                <a:cubicBezTo>
                  <a:pt x="1259400" y="2652371"/>
                  <a:pt x="991982" y="2717667"/>
                  <a:pt x="728342" y="2711842"/>
                </a:cubicBezTo>
                <a:close/>
                <a:moveTo>
                  <a:pt x="452452" y="1701750"/>
                </a:moveTo>
                <a:cubicBezTo>
                  <a:pt x="679412" y="1737820"/>
                  <a:pt x="894637" y="1825426"/>
                  <a:pt x="1081528" y="1956108"/>
                </a:cubicBezTo>
                <a:lnTo>
                  <a:pt x="659218" y="2687569"/>
                </a:lnTo>
                <a:cubicBezTo>
                  <a:pt x="518459" y="2459121"/>
                  <a:pt x="438479" y="2190549"/>
                  <a:pt x="438479" y="1903491"/>
                </a:cubicBezTo>
                <a:cubicBezTo>
                  <a:pt x="438479" y="1835071"/>
                  <a:pt x="443023" y="1767700"/>
                  <a:pt x="452452" y="1701750"/>
                </a:cubicBezTo>
                <a:close/>
                <a:moveTo>
                  <a:pt x="261512" y="1681084"/>
                </a:moveTo>
                <a:cubicBezTo>
                  <a:pt x="305712" y="1682782"/>
                  <a:pt x="349660" y="1686381"/>
                  <a:pt x="393224" y="1691972"/>
                </a:cubicBezTo>
                <a:cubicBezTo>
                  <a:pt x="383285" y="1761107"/>
                  <a:pt x="378479" y="1831743"/>
                  <a:pt x="378479" y="1903491"/>
                </a:cubicBezTo>
                <a:cubicBezTo>
                  <a:pt x="378479" y="2187947"/>
                  <a:pt x="454018" y="2454935"/>
                  <a:pt x="590367" y="2683463"/>
                </a:cubicBezTo>
                <a:cubicBezTo>
                  <a:pt x="269884" y="2459223"/>
                  <a:pt x="49324" y="2102418"/>
                  <a:pt x="8843" y="1692509"/>
                </a:cubicBezTo>
                <a:cubicBezTo>
                  <a:pt x="93426" y="1681463"/>
                  <a:pt x="177920" y="1677872"/>
                  <a:pt x="261512" y="1681084"/>
                </a:cubicBezTo>
                <a:close/>
                <a:moveTo>
                  <a:pt x="1377385" y="1587667"/>
                </a:moveTo>
                <a:lnTo>
                  <a:pt x="2004039" y="2041157"/>
                </a:lnTo>
                <a:cubicBezTo>
                  <a:pt x="1900325" y="2198920"/>
                  <a:pt x="1765025" y="2338183"/>
                  <a:pt x="1600256" y="2447836"/>
                </a:cubicBezTo>
                <a:cubicBezTo>
                  <a:pt x="1492338" y="2247701"/>
                  <a:pt x="1344592" y="2078527"/>
                  <a:pt x="1169099" y="1948429"/>
                </a:cubicBezTo>
                <a:close/>
                <a:moveTo>
                  <a:pt x="2732654" y="1228760"/>
                </a:moveTo>
                <a:cubicBezTo>
                  <a:pt x="2759348" y="1331346"/>
                  <a:pt x="2772308" y="1438948"/>
                  <a:pt x="2772308" y="1549577"/>
                </a:cubicBezTo>
                <a:cubicBezTo>
                  <a:pt x="2772308" y="1840243"/>
                  <a:pt x="2682844" y="2110013"/>
                  <a:pt x="2529583" y="2332602"/>
                </a:cubicBezTo>
                <a:lnTo>
                  <a:pt x="2092890" y="2016581"/>
                </a:lnTo>
                <a:cubicBezTo>
                  <a:pt x="2230825" y="1789240"/>
                  <a:pt x="2309592" y="1530003"/>
                  <a:pt x="2320039" y="1264175"/>
                </a:cubicBezTo>
                <a:lnTo>
                  <a:pt x="2389537" y="1266895"/>
                </a:lnTo>
                <a:cubicBezTo>
                  <a:pt x="2507402" y="1266895"/>
                  <a:pt x="2622268" y="1253926"/>
                  <a:pt x="2732654" y="1228760"/>
                </a:cubicBezTo>
                <a:close/>
                <a:moveTo>
                  <a:pt x="1664916" y="1089650"/>
                </a:moveTo>
                <a:cubicBezTo>
                  <a:pt x="1845595" y="1184363"/>
                  <a:pt x="2046890" y="1244270"/>
                  <a:pt x="2260099" y="1261471"/>
                </a:cubicBezTo>
                <a:cubicBezTo>
                  <a:pt x="2250158" y="1515636"/>
                  <a:pt x="2175203" y="1763501"/>
                  <a:pt x="2043969" y="1981178"/>
                </a:cubicBezTo>
                <a:lnTo>
                  <a:pt x="1413577" y="1524982"/>
                </a:lnTo>
                <a:close/>
                <a:moveTo>
                  <a:pt x="680960" y="1083685"/>
                </a:moveTo>
                <a:lnTo>
                  <a:pt x="1318747" y="1545232"/>
                </a:lnTo>
                <a:lnTo>
                  <a:pt x="1111155" y="1904792"/>
                </a:lnTo>
                <a:cubicBezTo>
                  <a:pt x="918428" y="1769631"/>
                  <a:pt x="696224" y="1679424"/>
                  <a:pt x="462059" y="1641518"/>
                </a:cubicBezTo>
                <a:cubicBezTo>
                  <a:pt x="496612" y="1438804"/>
                  <a:pt x="572568" y="1250029"/>
                  <a:pt x="680960" y="1083685"/>
                </a:cubicBezTo>
                <a:close/>
                <a:moveTo>
                  <a:pt x="242727" y="766549"/>
                </a:moveTo>
                <a:lnTo>
                  <a:pt x="632258" y="1048441"/>
                </a:lnTo>
                <a:cubicBezTo>
                  <a:pt x="518469" y="1222389"/>
                  <a:pt x="438796" y="1420030"/>
                  <a:pt x="402762" y="1632349"/>
                </a:cubicBezTo>
                <a:cubicBezTo>
                  <a:pt x="359225" y="1626292"/>
                  <a:pt x="315271" y="1622499"/>
                  <a:pt x="271067" y="1620532"/>
                </a:cubicBezTo>
                <a:cubicBezTo>
                  <a:pt x="225427" y="1618500"/>
                  <a:pt x="179520" y="1618416"/>
                  <a:pt x="133488" y="1620508"/>
                </a:cubicBezTo>
                <a:lnTo>
                  <a:pt x="5137" y="1632614"/>
                </a:lnTo>
                <a:cubicBezTo>
                  <a:pt x="826" y="1605249"/>
                  <a:pt x="0" y="1577510"/>
                  <a:pt x="0" y="1549577"/>
                </a:cubicBezTo>
                <a:cubicBezTo>
                  <a:pt x="0" y="1258910"/>
                  <a:pt x="89466" y="989139"/>
                  <a:pt x="242727" y="766549"/>
                </a:cubicBezTo>
                <a:close/>
                <a:moveTo>
                  <a:pt x="1127746" y="632595"/>
                </a:moveTo>
                <a:cubicBezTo>
                  <a:pt x="1254584" y="804561"/>
                  <a:pt x="1416250" y="948423"/>
                  <a:pt x="1601732" y="1055087"/>
                </a:cubicBezTo>
                <a:lnTo>
                  <a:pt x="1354938" y="1482547"/>
                </a:lnTo>
                <a:lnTo>
                  <a:pt x="721206" y="1023934"/>
                </a:lnTo>
                <a:cubicBezTo>
                  <a:pt x="830725" y="869583"/>
                  <a:pt x="968470" y="736352"/>
                  <a:pt x="1127746" y="632595"/>
                </a:cubicBezTo>
                <a:close/>
                <a:moveTo>
                  <a:pt x="2056151" y="412010"/>
                </a:moveTo>
                <a:cubicBezTo>
                  <a:pt x="2199973" y="661365"/>
                  <a:pt x="2266926" y="933808"/>
                  <a:pt x="2263622" y="1201511"/>
                </a:cubicBezTo>
                <a:cubicBezTo>
                  <a:pt x="2060023" y="1184945"/>
                  <a:pt x="1867741" y="1127838"/>
                  <a:pt x="1695314" y="1036999"/>
                </a:cubicBezTo>
                <a:close/>
                <a:moveTo>
                  <a:pt x="1982657" y="375337"/>
                </a:moveTo>
                <a:lnTo>
                  <a:pt x="1993863" y="375897"/>
                </a:lnTo>
                <a:lnTo>
                  <a:pt x="1633466" y="1000123"/>
                </a:lnTo>
                <a:cubicBezTo>
                  <a:pt x="1455017" y="901534"/>
                  <a:pt x="1300774" y="764825"/>
                  <a:pt x="1179049" y="601671"/>
                </a:cubicBezTo>
                <a:cubicBezTo>
                  <a:pt x="1411929" y="457216"/>
                  <a:pt x="1687631" y="375337"/>
                  <a:pt x="1982657" y="375337"/>
                </a:cubicBezTo>
                <a:close/>
                <a:moveTo>
                  <a:pt x="2095987" y="363057"/>
                </a:moveTo>
                <a:cubicBezTo>
                  <a:pt x="2395304" y="539294"/>
                  <a:pt x="2620948" y="826020"/>
                  <a:pt x="2717783" y="1167380"/>
                </a:cubicBezTo>
                <a:cubicBezTo>
                  <a:pt x="2612640" y="1194505"/>
                  <a:pt x="2502521" y="1206895"/>
                  <a:pt x="2389537" y="1206895"/>
                </a:cubicBezTo>
                <a:cubicBezTo>
                  <a:pt x="2367426" y="1206895"/>
                  <a:pt x="2345424" y="1206421"/>
                  <a:pt x="2323592" y="1204315"/>
                </a:cubicBezTo>
                <a:cubicBezTo>
                  <a:pt x="2327421" y="925237"/>
                  <a:pt x="2257794" y="641150"/>
                  <a:pt x="2107741" y="381251"/>
                </a:cubicBezTo>
                <a:close/>
                <a:moveTo>
                  <a:pt x="2029789" y="322492"/>
                </a:moveTo>
                <a:lnTo>
                  <a:pt x="2054623" y="337710"/>
                </a:lnTo>
                <a:lnTo>
                  <a:pt x="2029408" y="323152"/>
                </a:lnTo>
                <a:close/>
                <a:moveTo>
                  <a:pt x="912141" y="248224"/>
                </a:moveTo>
                <a:cubicBezTo>
                  <a:pt x="958447" y="368281"/>
                  <a:pt x="1018736" y="481253"/>
                  <a:pt x="1094337" y="582792"/>
                </a:cubicBezTo>
                <a:cubicBezTo>
                  <a:pt x="929178" y="690492"/>
                  <a:pt x="786304" y="828699"/>
                  <a:pt x="672648" y="988795"/>
                </a:cubicBezTo>
                <a:lnTo>
                  <a:pt x="285851" y="708881"/>
                </a:lnTo>
                <a:cubicBezTo>
                  <a:pt x="444368" y="500166"/>
                  <a:pt x="661017" y="338275"/>
                  <a:pt x="912141" y="248224"/>
                </a:cubicBezTo>
                <a:close/>
                <a:moveTo>
                  <a:pt x="921424" y="244149"/>
                </a:moveTo>
                <a:cubicBezTo>
                  <a:pt x="918244" y="245273"/>
                  <a:pt x="915069" y="246407"/>
                  <a:pt x="912141" y="248224"/>
                </a:cubicBezTo>
                <a:lnTo>
                  <a:pt x="911892" y="247682"/>
                </a:lnTo>
                <a:close/>
                <a:moveTo>
                  <a:pt x="1386154" y="163423"/>
                </a:moveTo>
                <a:cubicBezTo>
                  <a:pt x="1614231" y="163423"/>
                  <a:pt x="1829441" y="218507"/>
                  <a:pt x="2018673" y="317138"/>
                </a:cubicBezTo>
                <a:lnTo>
                  <a:pt x="1982657" y="315337"/>
                </a:lnTo>
                <a:cubicBezTo>
                  <a:pt x="1675242" y="315337"/>
                  <a:pt x="1388023" y="400945"/>
                  <a:pt x="1145621" y="551885"/>
                </a:cubicBezTo>
                <a:cubicBezTo>
                  <a:pt x="1072517" y="454117"/>
                  <a:pt x="1014123" y="345308"/>
                  <a:pt x="969283" y="229609"/>
                </a:cubicBezTo>
                <a:cubicBezTo>
                  <a:pt x="1100345" y="185848"/>
                  <a:pt x="1240631" y="163423"/>
                  <a:pt x="1386154" y="163423"/>
                </a:cubicBezTo>
                <a:close/>
                <a:moveTo>
                  <a:pt x="2202811" y="0"/>
                </a:moveTo>
                <a:cubicBezTo>
                  <a:pt x="2296878" y="0"/>
                  <a:pt x="2373135" y="76257"/>
                  <a:pt x="2373135" y="170324"/>
                </a:cubicBezTo>
                <a:lnTo>
                  <a:pt x="2371793" y="176970"/>
                </a:lnTo>
                <a:cubicBezTo>
                  <a:pt x="2815625" y="490103"/>
                  <a:pt x="3086467" y="1002141"/>
                  <a:pt x="3089552" y="1556712"/>
                </a:cubicBezTo>
                <a:cubicBezTo>
                  <a:pt x="3093041" y="2183714"/>
                  <a:pt x="2753654" y="2763878"/>
                  <a:pt x="2205423" y="3068085"/>
                </a:cubicBezTo>
                <a:cubicBezTo>
                  <a:pt x="1971426" y="3197927"/>
                  <a:pt x="1715508" y="3268558"/>
                  <a:pt x="1458156" y="3280032"/>
                </a:cubicBezTo>
                <a:lnTo>
                  <a:pt x="1458156" y="3717573"/>
                </a:lnTo>
                <a:cubicBezTo>
                  <a:pt x="1465957" y="3717019"/>
                  <a:pt x="1473725" y="3717281"/>
                  <a:pt x="1481481" y="3717568"/>
                </a:cubicBezTo>
                <a:cubicBezTo>
                  <a:pt x="1923607" y="3733970"/>
                  <a:pt x="2251415" y="3830277"/>
                  <a:pt x="2251415" y="3943768"/>
                </a:cubicBezTo>
                <a:cubicBezTo>
                  <a:pt x="1651480" y="3945353"/>
                  <a:pt x="1051545" y="3946939"/>
                  <a:pt x="451610" y="3948524"/>
                </a:cubicBezTo>
                <a:cubicBezTo>
                  <a:pt x="442274" y="3834573"/>
                  <a:pt x="764658" y="3736482"/>
                  <a:pt x="1206140" y="3718471"/>
                </a:cubicBezTo>
                <a:lnTo>
                  <a:pt x="1206140" y="3273841"/>
                </a:lnTo>
                <a:cubicBezTo>
                  <a:pt x="998502" y="3252747"/>
                  <a:pt x="794352" y="3193323"/>
                  <a:pt x="605303" y="3094648"/>
                </a:cubicBezTo>
                <a:cubicBezTo>
                  <a:pt x="588033" y="3102602"/>
                  <a:pt x="568822" y="3106055"/>
                  <a:pt x="548803" y="3106055"/>
                </a:cubicBezTo>
                <a:cubicBezTo>
                  <a:pt x="454736" y="3106055"/>
                  <a:pt x="378479" y="3029798"/>
                  <a:pt x="378479" y="2935731"/>
                </a:cubicBezTo>
                <a:cubicBezTo>
                  <a:pt x="378479" y="2841664"/>
                  <a:pt x="454736" y="2765407"/>
                  <a:pt x="548803" y="2765407"/>
                </a:cubicBezTo>
                <a:cubicBezTo>
                  <a:pt x="631450" y="2765407"/>
                  <a:pt x="700349" y="2824273"/>
                  <a:pt x="712524" y="2903026"/>
                </a:cubicBezTo>
                <a:cubicBezTo>
                  <a:pt x="1146122" y="3125175"/>
                  <a:pt x="1666433" y="3117589"/>
                  <a:pt x="2100302" y="2876433"/>
                </a:cubicBezTo>
                <a:cubicBezTo>
                  <a:pt x="2577849" y="2611000"/>
                  <a:pt x="2873628" y="2105370"/>
                  <a:pt x="2870976" y="1558985"/>
                </a:cubicBezTo>
                <a:cubicBezTo>
                  <a:pt x="2868571" y="1063676"/>
                  <a:pt x="2621309" y="607288"/>
                  <a:pt x="2216854" y="337813"/>
                </a:cubicBezTo>
                <a:cubicBezTo>
                  <a:pt x="2212348" y="340450"/>
                  <a:pt x="2207603" y="340648"/>
                  <a:pt x="2202811" y="340648"/>
                </a:cubicBezTo>
                <a:cubicBezTo>
                  <a:pt x="2108744" y="340648"/>
                  <a:pt x="2032487" y="264391"/>
                  <a:pt x="2032487" y="170324"/>
                </a:cubicBezTo>
                <a:cubicBezTo>
                  <a:pt x="2032487" y="76257"/>
                  <a:pt x="2108744" y="0"/>
                  <a:pt x="220281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</p:spTree>
    <p:extLst>
      <p:ext uri="{BB962C8B-B14F-4D97-AF65-F5344CB8AC3E}">
        <p14:creationId xmlns:p14="http://schemas.microsoft.com/office/powerpoint/2010/main" xmlns="" val="26502990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C35D0DC0-FAAE-4E52-8DE6-B7E9F047BF8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xmlns="" id="{FDCF1E8E-38F5-4985-A46C-E80882D2B3CE}"/>
              </a:ext>
            </a:extLst>
          </p:cNvPr>
          <p:cNvSpPr/>
          <p:nvPr/>
        </p:nvSpPr>
        <p:spPr>
          <a:xfrm flipH="1" flipV="1">
            <a:off x="3388963" y="-5"/>
            <a:ext cx="8803035" cy="6858005"/>
          </a:xfrm>
          <a:prstGeom prst="rtTriangle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66" name="Right Triangle 65">
            <a:extLst>
              <a:ext uri="{FF2B5EF4-FFF2-40B4-BE49-F238E27FC236}">
                <a16:creationId xmlns:a16="http://schemas.microsoft.com/office/drawing/2014/main" xmlns="" id="{71DAF0CA-DEB0-4800-8C0B-AEFE32E1EDEB}"/>
              </a:ext>
            </a:extLst>
          </p:cNvPr>
          <p:cNvSpPr/>
          <p:nvPr/>
        </p:nvSpPr>
        <p:spPr>
          <a:xfrm flipH="1" flipV="1">
            <a:off x="4287509" y="0"/>
            <a:ext cx="7904491" cy="6157993"/>
          </a:xfrm>
          <a:prstGeom prst="rtTriangle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26" name="Right Triangle 25">
            <a:extLst>
              <a:ext uri="{FF2B5EF4-FFF2-40B4-BE49-F238E27FC236}">
                <a16:creationId xmlns:a16="http://schemas.microsoft.com/office/drawing/2014/main" xmlns="" id="{A33CAA8C-7074-4881-9A43-8EA2B21D2D78}"/>
              </a:ext>
            </a:extLst>
          </p:cNvPr>
          <p:cNvSpPr/>
          <p:nvPr/>
        </p:nvSpPr>
        <p:spPr>
          <a:xfrm flipH="1" flipV="1">
            <a:off x="4512472" y="-2"/>
            <a:ext cx="7679526" cy="5982735"/>
          </a:xfrm>
          <a:prstGeom prst="rtTriangle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62" name="L-Shape 61">
            <a:extLst>
              <a:ext uri="{FF2B5EF4-FFF2-40B4-BE49-F238E27FC236}">
                <a16:creationId xmlns:a16="http://schemas.microsoft.com/office/drawing/2014/main" xmlns="" id="{F9C67B1A-94A2-4003-AA3C-7088642B1891}"/>
              </a:ext>
            </a:extLst>
          </p:cNvPr>
          <p:cNvSpPr/>
          <p:nvPr/>
        </p:nvSpPr>
        <p:spPr>
          <a:xfrm rot="10800000">
            <a:off x="11217552" y="144367"/>
            <a:ext cx="807899" cy="807899"/>
          </a:xfrm>
          <a:prstGeom prst="corner">
            <a:avLst>
              <a:gd name="adj1" fmla="val 23355"/>
              <a:gd name="adj2" fmla="val 23357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xmlns="" id="{A414C718-81C4-4374-8FE3-5F1040446CF8}"/>
              </a:ext>
            </a:extLst>
          </p:cNvPr>
          <p:cNvSpPr txBox="1"/>
          <p:nvPr/>
        </p:nvSpPr>
        <p:spPr>
          <a:xfrm>
            <a:off x="7607725" y="792027"/>
            <a:ext cx="3716370" cy="995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2933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Simple PowerPoint Presentation</a:t>
            </a:r>
            <a:endParaRPr lang="ko-KR" altLang="en-US" sz="2933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xmlns="" id="{C82453C7-F4DA-4BCE-A052-034074EB8155}"/>
              </a:ext>
            </a:extLst>
          </p:cNvPr>
          <p:cNvSpPr txBox="1"/>
          <p:nvPr/>
        </p:nvSpPr>
        <p:spPr>
          <a:xfrm>
            <a:off x="8835818" y="2136336"/>
            <a:ext cx="253815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6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Easy to change colors, photos and Text. </a:t>
            </a:r>
            <a:endParaRPr lang="ko-KR" altLang="en-US" sz="16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9" name="Right Triangle 68">
            <a:extLst>
              <a:ext uri="{FF2B5EF4-FFF2-40B4-BE49-F238E27FC236}">
                <a16:creationId xmlns:a16="http://schemas.microsoft.com/office/drawing/2014/main" xmlns="" id="{AADAAEEE-CE2D-4314-B4A5-DCF2C46AFAC2}"/>
              </a:ext>
            </a:extLst>
          </p:cNvPr>
          <p:cNvSpPr/>
          <p:nvPr/>
        </p:nvSpPr>
        <p:spPr>
          <a:xfrm rot="10800000" flipH="1" flipV="1">
            <a:off x="-17093" y="2202945"/>
            <a:ext cx="6832118" cy="4655055"/>
          </a:xfrm>
          <a:prstGeom prst="rtTriangle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71" name="Right Triangle 70">
            <a:extLst>
              <a:ext uri="{FF2B5EF4-FFF2-40B4-BE49-F238E27FC236}">
                <a16:creationId xmlns:a16="http://schemas.microsoft.com/office/drawing/2014/main" xmlns="" id="{4FBD0F4C-642A-4AC7-8414-F962834814B4}"/>
              </a:ext>
            </a:extLst>
          </p:cNvPr>
          <p:cNvSpPr/>
          <p:nvPr/>
        </p:nvSpPr>
        <p:spPr>
          <a:xfrm rot="10800000" flipH="1" flipV="1">
            <a:off x="-17095" y="2925159"/>
            <a:ext cx="5772133" cy="3932835"/>
          </a:xfrm>
          <a:prstGeom prst="rtTriangle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72" name="Right Triangle 71">
            <a:extLst>
              <a:ext uri="{FF2B5EF4-FFF2-40B4-BE49-F238E27FC236}">
                <a16:creationId xmlns:a16="http://schemas.microsoft.com/office/drawing/2014/main" xmlns="" id="{2D9FA098-CF1F-440A-86AC-676DF90080AC}"/>
              </a:ext>
            </a:extLst>
          </p:cNvPr>
          <p:cNvSpPr/>
          <p:nvPr/>
        </p:nvSpPr>
        <p:spPr>
          <a:xfrm rot="10800000" flipH="1" flipV="1">
            <a:off x="-17093" y="3101608"/>
            <a:ext cx="5513165" cy="3756388"/>
          </a:xfrm>
          <a:prstGeom prst="rtTriangle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73" name="L-Shape 72">
            <a:extLst>
              <a:ext uri="{FF2B5EF4-FFF2-40B4-BE49-F238E27FC236}">
                <a16:creationId xmlns:a16="http://schemas.microsoft.com/office/drawing/2014/main" xmlns="" id="{55373D72-D7EE-4AD9-BB39-76739D2D9FDD}"/>
              </a:ext>
            </a:extLst>
          </p:cNvPr>
          <p:cNvSpPr/>
          <p:nvPr/>
        </p:nvSpPr>
        <p:spPr>
          <a:xfrm>
            <a:off x="149455" y="5905728"/>
            <a:ext cx="807899" cy="807899"/>
          </a:xfrm>
          <a:prstGeom prst="corner">
            <a:avLst>
              <a:gd name="adj1" fmla="val 23355"/>
              <a:gd name="adj2" fmla="val 23357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</p:spTree>
    <p:extLst>
      <p:ext uri="{BB962C8B-B14F-4D97-AF65-F5344CB8AC3E}">
        <p14:creationId xmlns:p14="http://schemas.microsoft.com/office/powerpoint/2010/main" xmlns="" val="18266893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Rounded Rectangle 3">
            <a:extLst>
              <a:ext uri="{FF2B5EF4-FFF2-40B4-BE49-F238E27FC236}">
                <a16:creationId xmlns:a16="http://schemas.microsoft.com/office/drawing/2014/main" xmlns="" id="{D973E179-D3B1-4BA2-A478-84A3251E6A0E}"/>
              </a:ext>
            </a:extLst>
          </p:cNvPr>
          <p:cNvSpPr/>
          <p:nvPr/>
        </p:nvSpPr>
        <p:spPr>
          <a:xfrm>
            <a:off x="6314468" y="1747795"/>
            <a:ext cx="4976385" cy="962387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4" name="Rounded Rectangle 4">
            <a:extLst>
              <a:ext uri="{FF2B5EF4-FFF2-40B4-BE49-F238E27FC236}">
                <a16:creationId xmlns:a16="http://schemas.microsoft.com/office/drawing/2014/main" xmlns="" id="{3D7ED9C5-CE3F-4C4A-A29B-7E30D7BF130B}"/>
              </a:ext>
            </a:extLst>
          </p:cNvPr>
          <p:cNvSpPr/>
          <p:nvPr/>
        </p:nvSpPr>
        <p:spPr>
          <a:xfrm>
            <a:off x="6314468" y="2894018"/>
            <a:ext cx="4976385" cy="96238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5" name="Rounded Rectangle 5">
            <a:extLst>
              <a:ext uri="{FF2B5EF4-FFF2-40B4-BE49-F238E27FC236}">
                <a16:creationId xmlns:a16="http://schemas.microsoft.com/office/drawing/2014/main" xmlns="" id="{99254D37-B791-488F-A6A8-063D5D8DE4E1}"/>
              </a:ext>
            </a:extLst>
          </p:cNvPr>
          <p:cNvSpPr/>
          <p:nvPr/>
        </p:nvSpPr>
        <p:spPr>
          <a:xfrm>
            <a:off x="6314468" y="4040241"/>
            <a:ext cx="4976385" cy="96238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" name="Rounded Rectangle 6">
            <a:extLst>
              <a:ext uri="{FF2B5EF4-FFF2-40B4-BE49-F238E27FC236}">
                <a16:creationId xmlns:a16="http://schemas.microsoft.com/office/drawing/2014/main" xmlns="" id="{1CD80B93-16BF-4732-8DB6-465971D7CE11}"/>
              </a:ext>
            </a:extLst>
          </p:cNvPr>
          <p:cNvSpPr/>
          <p:nvPr/>
        </p:nvSpPr>
        <p:spPr>
          <a:xfrm>
            <a:off x="6314468" y="5186464"/>
            <a:ext cx="4976385" cy="962387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xmlns="" id="{99E804CC-4065-49C8-884F-9C3CA44AEEFE}"/>
              </a:ext>
            </a:extLst>
          </p:cNvPr>
          <p:cNvCxnSpPr>
            <a:cxnSpLocks/>
            <a:endCxn id="3" idx="1"/>
          </p:cNvCxnSpPr>
          <p:nvPr/>
        </p:nvCxnSpPr>
        <p:spPr>
          <a:xfrm>
            <a:off x="3964081" y="2228988"/>
            <a:ext cx="2350387" cy="1"/>
          </a:xfrm>
          <a:prstGeom prst="straightConnector1">
            <a:avLst/>
          </a:prstGeom>
          <a:ln w="25400">
            <a:solidFill>
              <a:schemeClr val="accent4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4FA5BDB9-BA3E-4E71-A663-10BB0C4EBB03}"/>
              </a:ext>
            </a:extLst>
          </p:cNvPr>
          <p:cNvGrpSpPr/>
          <p:nvPr/>
        </p:nvGrpSpPr>
        <p:grpSpPr>
          <a:xfrm>
            <a:off x="1026773" y="1894892"/>
            <a:ext cx="4068000" cy="4068000"/>
            <a:chOff x="2514579" y="1730962"/>
            <a:chExt cx="4068000" cy="406800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xmlns="" id="{4CE023F3-96ED-4688-926A-1A67B248CD71}"/>
                </a:ext>
              </a:extLst>
            </p:cNvPr>
            <p:cNvSpPr/>
            <p:nvPr/>
          </p:nvSpPr>
          <p:spPr>
            <a:xfrm>
              <a:off x="2514579" y="1730962"/>
              <a:ext cx="4068000" cy="406800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7000"/>
                  </a:schemeClr>
                </a:gs>
                <a:gs pos="100000">
                  <a:schemeClr val="bg1"/>
                </a:gs>
              </a:gsLst>
              <a:lin ang="8100000" scaled="1"/>
              <a:tileRect/>
            </a:gradFill>
            <a:ln w="635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" name="Pie 10">
              <a:extLst>
                <a:ext uri="{FF2B5EF4-FFF2-40B4-BE49-F238E27FC236}">
                  <a16:creationId xmlns:a16="http://schemas.microsoft.com/office/drawing/2014/main" xmlns="" id="{A776F697-A039-4233-92A8-B4E8BB1AC4AF}"/>
                </a:ext>
              </a:extLst>
            </p:cNvPr>
            <p:cNvSpPr/>
            <p:nvPr/>
          </p:nvSpPr>
          <p:spPr>
            <a:xfrm>
              <a:off x="2514579" y="1730962"/>
              <a:ext cx="4068000" cy="4068000"/>
            </a:xfrm>
            <a:prstGeom prst="pie">
              <a:avLst>
                <a:gd name="adj1" fmla="val 16160009"/>
                <a:gd name="adj2" fmla="val 1927144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</p:grp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xmlns="" id="{0069CC31-D356-46E3-ABC1-07A57F4D0FCD}"/>
              </a:ext>
            </a:extLst>
          </p:cNvPr>
          <p:cNvCxnSpPr>
            <a:cxnSpLocks/>
            <a:endCxn id="4" idx="1"/>
          </p:cNvCxnSpPr>
          <p:nvPr/>
        </p:nvCxnSpPr>
        <p:spPr>
          <a:xfrm>
            <a:off x="4143470" y="3375211"/>
            <a:ext cx="2170998" cy="1"/>
          </a:xfrm>
          <a:prstGeom prst="straightConnector1">
            <a:avLst/>
          </a:prstGeom>
          <a:ln w="25400">
            <a:solidFill>
              <a:schemeClr val="accent3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992FCB2D-13F1-464F-A62D-22E1A1C8DAFF}"/>
              </a:ext>
            </a:extLst>
          </p:cNvPr>
          <p:cNvGrpSpPr/>
          <p:nvPr/>
        </p:nvGrpSpPr>
        <p:grpSpPr>
          <a:xfrm>
            <a:off x="1386773" y="2254892"/>
            <a:ext cx="3348000" cy="3348000"/>
            <a:chOff x="2514579" y="1730962"/>
            <a:chExt cx="4068000" cy="4068000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xmlns="" id="{075CE00B-D9C0-4C31-A215-CE360E9FBE20}"/>
                </a:ext>
              </a:extLst>
            </p:cNvPr>
            <p:cNvSpPr/>
            <p:nvPr/>
          </p:nvSpPr>
          <p:spPr>
            <a:xfrm>
              <a:off x="2514579" y="1730962"/>
              <a:ext cx="4068000" cy="406800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6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8100000" scaled="1"/>
              <a:tileRect/>
            </a:gradFill>
            <a:ln w="635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" name="Pie 14">
              <a:extLst>
                <a:ext uri="{FF2B5EF4-FFF2-40B4-BE49-F238E27FC236}">
                  <a16:creationId xmlns:a16="http://schemas.microsoft.com/office/drawing/2014/main" xmlns="" id="{19D711BB-C56F-48E9-969D-ADE563F53044}"/>
                </a:ext>
              </a:extLst>
            </p:cNvPr>
            <p:cNvSpPr/>
            <p:nvPr/>
          </p:nvSpPr>
          <p:spPr>
            <a:xfrm>
              <a:off x="2514579" y="1730962"/>
              <a:ext cx="4068000" cy="4068000"/>
            </a:xfrm>
            <a:prstGeom prst="pie">
              <a:avLst>
                <a:gd name="adj1" fmla="val 16145699"/>
                <a:gd name="adj2" fmla="val 46266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</p:grp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xmlns="" id="{B6B1EC75-2461-4F3D-8846-56A2C3FE13B0}"/>
              </a:ext>
            </a:extLst>
          </p:cNvPr>
          <p:cNvCxnSpPr>
            <a:cxnSpLocks/>
            <a:endCxn id="5" idx="1"/>
          </p:cNvCxnSpPr>
          <p:nvPr/>
        </p:nvCxnSpPr>
        <p:spPr>
          <a:xfrm>
            <a:off x="4143470" y="4521434"/>
            <a:ext cx="2170998" cy="1"/>
          </a:xfrm>
          <a:prstGeom prst="straightConnector1">
            <a:avLst/>
          </a:prstGeom>
          <a:ln w="25400">
            <a:solidFill>
              <a:schemeClr val="accent2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25176B57-8C6F-451A-823E-1CE152FAF5BD}"/>
              </a:ext>
            </a:extLst>
          </p:cNvPr>
          <p:cNvGrpSpPr/>
          <p:nvPr/>
        </p:nvGrpSpPr>
        <p:grpSpPr>
          <a:xfrm>
            <a:off x="1746773" y="2614892"/>
            <a:ext cx="2628000" cy="2628000"/>
            <a:chOff x="2514579" y="1730962"/>
            <a:chExt cx="4068000" cy="406800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xmlns="" id="{689B7B1C-5CA9-4E9D-BC31-CBF962753033}"/>
                </a:ext>
              </a:extLst>
            </p:cNvPr>
            <p:cNvSpPr/>
            <p:nvPr/>
          </p:nvSpPr>
          <p:spPr>
            <a:xfrm>
              <a:off x="2514579" y="1730962"/>
              <a:ext cx="4068000" cy="406800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7000"/>
                  </a:schemeClr>
                </a:gs>
                <a:gs pos="100000">
                  <a:schemeClr val="bg1"/>
                </a:gs>
              </a:gsLst>
              <a:lin ang="8100000" scaled="1"/>
              <a:tileRect/>
            </a:gradFill>
            <a:ln w="635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8" name="Pie 18">
              <a:extLst>
                <a:ext uri="{FF2B5EF4-FFF2-40B4-BE49-F238E27FC236}">
                  <a16:creationId xmlns:a16="http://schemas.microsoft.com/office/drawing/2014/main" xmlns="" id="{354097B1-AB8D-4230-BA10-64D0505B67F4}"/>
                </a:ext>
              </a:extLst>
            </p:cNvPr>
            <p:cNvSpPr/>
            <p:nvPr/>
          </p:nvSpPr>
          <p:spPr>
            <a:xfrm>
              <a:off x="2514579" y="1730962"/>
              <a:ext cx="4068000" cy="4068000"/>
            </a:xfrm>
            <a:prstGeom prst="pie">
              <a:avLst>
                <a:gd name="adj1" fmla="val 16176551"/>
                <a:gd name="adj2" fmla="val 5277948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073FA14A-A3FA-4164-99D1-2A82DB380ADD}"/>
              </a:ext>
            </a:extLst>
          </p:cNvPr>
          <p:cNvGrpSpPr/>
          <p:nvPr/>
        </p:nvGrpSpPr>
        <p:grpSpPr>
          <a:xfrm>
            <a:off x="2106773" y="2974892"/>
            <a:ext cx="1908000" cy="1908000"/>
            <a:chOff x="2514579" y="1730962"/>
            <a:chExt cx="4068000" cy="4068000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xmlns="" id="{641988BD-FB79-4844-8D40-98F6A0311128}"/>
                </a:ext>
              </a:extLst>
            </p:cNvPr>
            <p:cNvSpPr/>
            <p:nvPr/>
          </p:nvSpPr>
          <p:spPr>
            <a:xfrm>
              <a:off x="2514579" y="1730962"/>
              <a:ext cx="4068000" cy="406800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6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8100000" scaled="1"/>
              <a:tileRect/>
            </a:gradFill>
            <a:ln w="635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1" name="Pie 21">
              <a:extLst>
                <a:ext uri="{FF2B5EF4-FFF2-40B4-BE49-F238E27FC236}">
                  <a16:creationId xmlns:a16="http://schemas.microsoft.com/office/drawing/2014/main" xmlns="" id="{5D6EE563-F175-4241-B720-8C9948DADABE}"/>
                </a:ext>
              </a:extLst>
            </p:cNvPr>
            <p:cNvSpPr/>
            <p:nvPr/>
          </p:nvSpPr>
          <p:spPr>
            <a:xfrm>
              <a:off x="2514579" y="1730962"/>
              <a:ext cx="4068000" cy="4068000"/>
            </a:xfrm>
            <a:prstGeom prst="pie">
              <a:avLst>
                <a:gd name="adj1" fmla="val 16115061"/>
                <a:gd name="adj2" fmla="val 799925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</p:grpSp>
      <p:sp>
        <p:nvSpPr>
          <p:cNvPr id="22" name="Oval 21">
            <a:extLst>
              <a:ext uri="{FF2B5EF4-FFF2-40B4-BE49-F238E27FC236}">
                <a16:creationId xmlns:a16="http://schemas.microsoft.com/office/drawing/2014/main" xmlns="" id="{38726AD7-8AE3-4A85-A515-424CCC76BC9E}"/>
              </a:ext>
            </a:extLst>
          </p:cNvPr>
          <p:cNvSpPr/>
          <p:nvPr/>
        </p:nvSpPr>
        <p:spPr>
          <a:xfrm>
            <a:off x="2466773" y="3334892"/>
            <a:ext cx="1188000" cy="118800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87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63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23" name="Elbow Connector 23">
            <a:extLst>
              <a:ext uri="{FF2B5EF4-FFF2-40B4-BE49-F238E27FC236}">
                <a16:creationId xmlns:a16="http://schemas.microsoft.com/office/drawing/2014/main" xmlns="" id="{3D89D865-A076-4466-987A-3D0E3E6CFBF9}"/>
              </a:ext>
            </a:extLst>
          </p:cNvPr>
          <p:cNvCxnSpPr>
            <a:cxnSpLocks/>
            <a:stCxn id="6" idx="1"/>
          </p:cNvCxnSpPr>
          <p:nvPr/>
        </p:nvCxnSpPr>
        <p:spPr>
          <a:xfrm rot="10800000">
            <a:off x="2530754" y="4705272"/>
            <a:ext cx="3783714" cy="962387"/>
          </a:xfrm>
          <a:prstGeom prst="bentConnector3">
            <a:avLst>
              <a:gd name="adj1" fmla="val 99031"/>
            </a:avLst>
          </a:prstGeom>
          <a:ln w="25400">
            <a:solidFill>
              <a:schemeClr val="accent1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xmlns="" id="{7DFA9C8D-500B-4E2B-932D-A72BEABF9126}"/>
              </a:ext>
            </a:extLst>
          </p:cNvPr>
          <p:cNvGrpSpPr/>
          <p:nvPr/>
        </p:nvGrpSpPr>
        <p:grpSpPr>
          <a:xfrm>
            <a:off x="7264214" y="1781413"/>
            <a:ext cx="3827856" cy="895149"/>
            <a:chOff x="6210998" y="1433695"/>
            <a:chExt cx="2688349" cy="895149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xmlns="" id="{F575113B-E1D8-4EA3-9DC6-E53E80F32BEF}"/>
                </a:ext>
              </a:extLst>
            </p:cNvPr>
            <p:cNvSpPr txBox="1"/>
            <p:nvPr/>
          </p:nvSpPr>
          <p:spPr>
            <a:xfrm>
              <a:off x="6210998" y="1433695"/>
              <a:ext cx="268834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F990B445-A23E-4E5B-BB89-09D2DE455707}"/>
                </a:ext>
              </a:extLst>
            </p:cNvPr>
            <p:cNvSpPr txBox="1"/>
            <p:nvPr/>
          </p:nvSpPr>
          <p:spPr>
            <a:xfrm>
              <a:off x="6210998" y="1682513"/>
              <a:ext cx="268834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Easy to change colors, photos and Text. </a:t>
              </a:r>
              <a:r>
                <a:rPr lang="en-US" altLang="ko-KR" sz="12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xmlns="" id="{647E36F8-615D-4BF2-9C6C-CF48D7E3A15D}"/>
              </a:ext>
            </a:extLst>
          </p:cNvPr>
          <p:cNvGrpSpPr/>
          <p:nvPr/>
        </p:nvGrpSpPr>
        <p:grpSpPr>
          <a:xfrm>
            <a:off x="7264214" y="2923156"/>
            <a:ext cx="3827856" cy="895149"/>
            <a:chOff x="6210998" y="1433695"/>
            <a:chExt cx="2688349" cy="895149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xmlns="" id="{483FA70F-8F06-4529-8911-1AEC9094CDEF}"/>
                </a:ext>
              </a:extLst>
            </p:cNvPr>
            <p:cNvSpPr txBox="1"/>
            <p:nvPr/>
          </p:nvSpPr>
          <p:spPr>
            <a:xfrm>
              <a:off x="6210998" y="1433695"/>
              <a:ext cx="268834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xmlns="" id="{1BACC487-71F8-4B45-BF03-04847753E94F}"/>
                </a:ext>
              </a:extLst>
            </p:cNvPr>
            <p:cNvSpPr txBox="1"/>
            <p:nvPr/>
          </p:nvSpPr>
          <p:spPr>
            <a:xfrm>
              <a:off x="6210998" y="1682513"/>
              <a:ext cx="268834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Easy to change colors, photos and Text. </a:t>
              </a:r>
              <a:r>
                <a:rPr lang="en-US" altLang="ko-KR" sz="12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xmlns="" id="{B937A0B4-0303-4C25-839A-DF4D20868BF0}"/>
              </a:ext>
            </a:extLst>
          </p:cNvPr>
          <p:cNvGrpSpPr/>
          <p:nvPr/>
        </p:nvGrpSpPr>
        <p:grpSpPr>
          <a:xfrm>
            <a:off x="7264214" y="4083949"/>
            <a:ext cx="3827856" cy="895149"/>
            <a:chOff x="6210998" y="1433695"/>
            <a:chExt cx="2688349" cy="895149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xmlns="" id="{0C9909AB-5631-4DAA-9BA7-C6C80EEB4B9E}"/>
                </a:ext>
              </a:extLst>
            </p:cNvPr>
            <p:cNvSpPr txBox="1"/>
            <p:nvPr/>
          </p:nvSpPr>
          <p:spPr>
            <a:xfrm>
              <a:off x="6210998" y="1433695"/>
              <a:ext cx="268834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xmlns="" id="{C117CF2B-15A7-4ECF-9772-9DAEAB2A106B}"/>
                </a:ext>
              </a:extLst>
            </p:cNvPr>
            <p:cNvSpPr txBox="1"/>
            <p:nvPr/>
          </p:nvSpPr>
          <p:spPr>
            <a:xfrm>
              <a:off x="6210998" y="1682513"/>
              <a:ext cx="268834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Easy to change colors, photos and Text. </a:t>
              </a:r>
              <a:r>
                <a:rPr lang="en-US" altLang="ko-KR" sz="12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xmlns="" id="{30A8BB12-6721-4577-9BBA-85810BF41486}"/>
              </a:ext>
            </a:extLst>
          </p:cNvPr>
          <p:cNvGrpSpPr/>
          <p:nvPr/>
        </p:nvGrpSpPr>
        <p:grpSpPr>
          <a:xfrm>
            <a:off x="7264214" y="5223793"/>
            <a:ext cx="3827856" cy="895149"/>
            <a:chOff x="6210998" y="1433695"/>
            <a:chExt cx="2688349" cy="895149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xmlns="" id="{2F510E86-5655-43DF-9527-51CED004B066}"/>
                </a:ext>
              </a:extLst>
            </p:cNvPr>
            <p:cNvSpPr txBox="1"/>
            <p:nvPr/>
          </p:nvSpPr>
          <p:spPr>
            <a:xfrm>
              <a:off x="6210998" y="1433695"/>
              <a:ext cx="268834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xmlns="" id="{BBC04737-FDAC-4F5D-BFC2-5638E6E42D1E}"/>
                </a:ext>
              </a:extLst>
            </p:cNvPr>
            <p:cNvSpPr txBox="1"/>
            <p:nvPr/>
          </p:nvSpPr>
          <p:spPr>
            <a:xfrm>
              <a:off x="6210998" y="1682513"/>
              <a:ext cx="268834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Easy to change colors, photos and Text. </a:t>
              </a:r>
              <a:r>
                <a:rPr lang="en-US" altLang="ko-KR" sz="12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36" name="Rectangle 9">
            <a:extLst>
              <a:ext uri="{FF2B5EF4-FFF2-40B4-BE49-F238E27FC236}">
                <a16:creationId xmlns:a16="http://schemas.microsoft.com/office/drawing/2014/main" xmlns="" id="{B1D78067-736B-4990-B368-9904DA7A0AC0}"/>
              </a:ext>
            </a:extLst>
          </p:cNvPr>
          <p:cNvSpPr/>
          <p:nvPr/>
        </p:nvSpPr>
        <p:spPr>
          <a:xfrm>
            <a:off x="6693656" y="5513902"/>
            <a:ext cx="329463" cy="308407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7" name="Rounded Rectangle 5">
            <a:extLst>
              <a:ext uri="{FF2B5EF4-FFF2-40B4-BE49-F238E27FC236}">
                <a16:creationId xmlns:a16="http://schemas.microsoft.com/office/drawing/2014/main" xmlns="" id="{610AFAB6-DA74-40CA-B006-5E31B0F04CF9}"/>
              </a:ext>
            </a:extLst>
          </p:cNvPr>
          <p:cNvSpPr/>
          <p:nvPr/>
        </p:nvSpPr>
        <p:spPr>
          <a:xfrm flipH="1">
            <a:off x="6662546" y="4360948"/>
            <a:ext cx="391682" cy="323114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8" name="Round Same Side Corner Rectangle 11">
            <a:extLst>
              <a:ext uri="{FF2B5EF4-FFF2-40B4-BE49-F238E27FC236}">
                <a16:creationId xmlns:a16="http://schemas.microsoft.com/office/drawing/2014/main" xmlns="" id="{87E2E2B6-A1DD-4259-8D3C-D0BDE1737E35}"/>
              </a:ext>
            </a:extLst>
          </p:cNvPr>
          <p:cNvSpPr>
            <a:spLocks noChangeAspect="1"/>
          </p:cNvSpPr>
          <p:nvPr/>
        </p:nvSpPr>
        <p:spPr>
          <a:xfrm rot="9900000">
            <a:off x="6660386" y="3208700"/>
            <a:ext cx="396000" cy="336326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9" name="Rounded Rectangle 27">
            <a:extLst>
              <a:ext uri="{FF2B5EF4-FFF2-40B4-BE49-F238E27FC236}">
                <a16:creationId xmlns:a16="http://schemas.microsoft.com/office/drawing/2014/main" xmlns="" id="{BFD3D136-5E42-4E47-BFDE-BF00EFF7BD1F}"/>
              </a:ext>
            </a:extLst>
          </p:cNvPr>
          <p:cNvSpPr/>
          <p:nvPr/>
        </p:nvSpPr>
        <p:spPr>
          <a:xfrm>
            <a:off x="6685188" y="2095948"/>
            <a:ext cx="346396" cy="266079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0" name="Rounded Rectangle 51">
            <a:extLst>
              <a:ext uri="{FF2B5EF4-FFF2-40B4-BE49-F238E27FC236}">
                <a16:creationId xmlns:a16="http://schemas.microsoft.com/office/drawing/2014/main" xmlns="" id="{A8E91347-B957-48E7-83D7-CFE895BBF11A}"/>
              </a:ext>
            </a:extLst>
          </p:cNvPr>
          <p:cNvSpPr/>
          <p:nvPr/>
        </p:nvSpPr>
        <p:spPr>
          <a:xfrm rot="16200000" flipH="1">
            <a:off x="2807826" y="3674118"/>
            <a:ext cx="541062" cy="509551"/>
          </a:xfrm>
          <a:custGeom>
            <a:avLst/>
            <a:gdLst/>
            <a:ahLst/>
            <a:cxnLst/>
            <a:rect l="l" t="t" r="r" b="b"/>
            <a:pathLst>
              <a:path w="2928608" h="2758049">
                <a:moveTo>
                  <a:pt x="2797052" y="1199936"/>
                </a:moveTo>
                <a:lnTo>
                  <a:pt x="2797052" y="1541978"/>
                </a:lnTo>
                <a:cubicBezTo>
                  <a:pt x="2797052" y="1578306"/>
                  <a:pt x="2826502" y="1607756"/>
                  <a:pt x="2862830" y="1607756"/>
                </a:cubicBezTo>
                <a:lnTo>
                  <a:pt x="2862830" y="1607755"/>
                </a:lnTo>
                <a:cubicBezTo>
                  <a:pt x="2899158" y="1607755"/>
                  <a:pt x="2928608" y="1578305"/>
                  <a:pt x="2928608" y="1541977"/>
                </a:cubicBezTo>
                <a:lnTo>
                  <a:pt x="2928607" y="1199936"/>
                </a:lnTo>
                <a:cubicBezTo>
                  <a:pt x="2928607" y="1163608"/>
                  <a:pt x="2899158" y="1134159"/>
                  <a:pt x="2862830" y="1134158"/>
                </a:cubicBezTo>
                <a:cubicBezTo>
                  <a:pt x="2826502" y="1134159"/>
                  <a:pt x="2797052" y="1163608"/>
                  <a:pt x="2797052" y="1199936"/>
                </a:cubicBezTo>
                <a:close/>
                <a:moveTo>
                  <a:pt x="2593193" y="1147315"/>
                </a:moveTo>
                <a:lnTo>
                  <a:pt x="2593193" y="1594601"/>
                </a:lnTo>
                <a:cubicBezTo>
                  <a:pt x="2593193" y="1630929"/>
                  <a:pt x="2622643" y="1660379"/>
                  <a:pt x="2658971" y="1660379"/>
                </a:cubicBezTo>
                <a:lnTo>
                  <a:pt x="2658971" y="1660378"/>
                </a:lnTo>
                <a:cubicBezTo>
                  <a:pt x="2695299" y="1660378"/>
                  <a:pt x="2724749" y="1630928"/>
                  <a:pt x="2724749" y="1594600"/>
                </a:cubicBezTo>
                <a:lnTo>
                  <a:pt x="2724748" y="1147315"/>
                </a:lnTo>
                <a:cubicBezTo>
                  <a:pt x="2724748" y="1110987"/>
                  <a:pt x="2695299" y="1081538"/>
                  <a:pt x="2658971" y="1081537"/>
                </a:cubicBezTo>
                <a:cubicBezTo>
                  <a:pt x="2622643" y="1081538"/>
                  <a:pt x="2593193" y="1110987"/>
                  <a:pt x="2593193" y="1147315"/>
                </a:cubicBezTo>
                <a:close/>
                <a:moveTo>
                  <a:pt x="2389334" y="1121004"/>
                </a:moveTo>
                <a:lnTo>
                  <a:pt x="2389334" y="1620912"/>
                </a:lnTo>
                <a:cubicBezTo>
                  <a:pt x="2389334" y="1657240"/>
                  <a:pt x="2418784" y="1686690"/>
                  <a:pt x="2455112" y="1686690"/>
                </a:cubicBezTo>
                <a:lnTo>
                  <a:pt x="2455112" y="1686689"/>
                </a:lnTo>
                <a:cubicBezTo>
                  <a:pt x="2491440" y="1686689"/>
                  <a:pt x="2520890" y="1657239"/>
                  <a:pt x="2520890" y="1620911"/>
                </a:cubicBezTo>
                <a:lnTo>
                  <a:pt x="2520889" y="1121004"/>
                </a:lnTo>
                <a:cubicBezTo>
                  <a:pt x="2520889" y="1084676"/>
                  <a:pt x="2491440" y="1055227"/>
                  <a:pt x="2455112" y="1055226"/>
                </a:cubicBezTo>
                <a:cubicBezTo>
                  <a:pt x="2418784" y="1055227"/>
                  <a:pt x="2389334" y="1084676"/>
                  <a:pt x="2389334" y="1121004"/>
                </a:cubicBezTo>
                <a:close/>
                <a:moveTo>
                  <a:pt x="1314382" y="1247024"/>
                </a:moveTo>
                <a:cubicBezTo>
                  <a:pt x="1314381" y="1225915"/>
                  <a:pt x="1331494" y="1208803"/>
                  <a:pt x="1352603" y="1208803"/>
                </a:cubicBezTo>
                <a:lnTo>
                  <a:pt x="1410313" y="1208803"/>
                </a:lnTo>
                <a:lnTo>
                  <a:pt x="1410313" y="1146778"/>
                </a:lnTo>
                <a:cubicBezTo>
                  <a:pt x="1410313" y="1145599"/>
                  <a:pt x="1410393" y="1144438"/>
                  <a:pt x="1411688" y="1143457"/>
                </a:cubicBezTo>
                <a:lnTo>
                  <a:pt x="1408531" y="1133444"/>
                </a:lnTo>
                <a:cubicBezTo>
                  <a:pt x="1410371" y="1112415"/>
                  <a:pt x="1428909" y="1096860"/>
                  <a:pt x="1449938" y="1098699"/>
                </a:cubicBezTo>
                <a:lnTo>
                  <a:pt x="2236821" y="1167543"/>
                </a:lnTo>
                <a:cubicBezTo>
                  <a:pt x="2257849" y="1169383"/>
                  <a:pt x="2273405" y="1187920"/>
                  <a:pt x="2271565" y="1208950"/>
                </a:cubicBezTo>
                <a:cubicBezTo>
                  <a:pt x="2269725" y="1229978"/>
                  <a:pt x="2251187" y="1245533"/>
                  <a:pt x="2230159" y="1243693"/>
                </a:cubicBezTo>
                <a:cubicBezTo>
                  <a:pt x="1973864" y="1221271"/>
                  <a:pt x="1717570" y="1198849"/>
                  <a:pt x="1461275" y="1176426"/>
                </a:cubicBezTo>
                <a:lnTo>
                  <a:pt x="1461274" y="1208803"/>
                </a:lnTo>
                <a:lnTo>
                  <a:pt x="1518985" y="1208803"/>
                </a:lnTo>
                <a:cubicBezTo>
                  <a:pt x="1540095" y="1208802"/>
                  <a:pt x="1557205" y="1225915"/>
                  <a:pt x="1557206" y="1247025"/>
                </a:cubicBezTo>
                <a:lnTo>
                  <a:pt x="1557207" y="1247023"/>
                </a:lnTo>
                <a:cubicBezTo>
                  <a:pt x="1557207" y="1268132"/>
                  <a:pt x="1540095" y="1285244"/>
                  <a:pt x="1518986" y="1285244"/>
                </a:cubicBezTo>
                <a:cubicBezTo>
                  <a:pt x="1499749" y="1285244"/>
                  <a:pt x="1480511" y="1285243"/>
                  <a:pt x="1461275" y="1285244"/>
                </a:cubicBezTo>
                <a:lnTo>
                  <a:pt x="1461275" y="1337600"/>
                </a:lnTo>
                <a:lnTo>
                  <a:pt x="1518985" y="1337600"/>
                </a:lnTo>
                <a:cubicBezTo>
                  <a:pt x="1540095" y="1337600"/>
                  <a:pt x="1557206" y="1354713"/>
                  <a:pt x="1557206" y="1375821"/>
                </a:cubicBezTo>
                <a:lnTo>
                  <a:pt x="1557207" y="1375820"/>
                </a:lnTo>
                <a:cubicBezTo>
                  <a:pt x="1557206" y="1396928"/>
                  <a:pt x="1540095" y="1414041"/>
                  <a:pt x="1518986" y="1414041"/>
                </a:cubicBezTo>
                <a:cubicBezTo>
                  <a:pt x="1499750" y="1414041"/>
                  <a:pt x="1480511" y="1414041"/>
                  <a:pt x="1461275" y="1414042"/>
                </a:cubicBezTo>
                <a:lnTo>
                  <a:pt x="1461275" y="1466398"/>
                </a:lnTo>
                <a:lnTo>
                  <a:pt x="1518985" y="1466398"/>
                </a:lnTo>
                <a:cubicBezTo>
                  <a:pt x="1540095" y="1466398"/>
                  <a:pt x="1557206" y="1483509"/>
                  <a:pt x="1557206" y="1504618"/>
                </a:cubicBezTo>
                <a:lnTo>
                  <a:pt x="1557207" y="1504619"/>
                </a:lnTo>
                <a:cubicBezTo>
                  <a:pt x="1557207" y="1525727"/>
                  <a:pt x="1540094" y="1542838"/>
                  <a:pt x="1518986" y="1542839"/>
                </a:cubicBezTo>
                <a:cubicBezTo>
                  <a:pt x="1499749" y="1542839"/>
                  <a:pt x="1480511" y="1542838"/>
                  <a:pt x="1461275" y="1542839"/>
                </a:cubicBezTo>
                <a:lnTo>
                  <a:pt x="1461274" y="1575412"/>
                </a:lnTo>
                <a:lnTo>
                  <a:pt x="2226550" y="1494978"/>
                </a:lnTo>
                <a:cubicBezTo>
                  <a:pt x="2247542" y="1492772"/>
                  <a:pt x="2266350" y="1508001"/>
                  <a:pt x="2268556" y="1528995"/>
                </a:cubicBezTo>
                <a:cubicBezTo>
                  <a:pt x="2270763" y="1549988"/>
                  <a:pt x="2255534" y="1568794"/>
                  <a:pt x="2234542" y="1571000"/>
                </a:cubicBezTo>
                <a:cubicBezTo>
                  <a:pt x="1972686" y="1598522"/>
                  <a:pt x="1710833" y="1626046"/>
                  <a:pt x="1448978" y="1653567"/>
                </a:cubicBezTo>
                <a:cubicBezTo>
                  <a:pt x="1427984" y="1655774"/>
                  <a:pt x="1409178" y="1640544"/>
                  <a:pt x="1406971" y="1619551"/>
                </a:cubicBezTo>
                <a:cubicBezTo>
                  <a:pt x="1406474" y="1614827"/>
                  <a:pt x="1406862" y="1610214"/>
                  <a:pt x="1410805" y="1606610"/>
                </a:cubicBezTo>
                <a:lnTo>
                  <a:pt x="1410312" y="1605422"/>
                </a:lnTo>
                <a:lnTo>
                  <a:pt x="1410312" y="1542839"/>
                </a:lnTo>
                <a:lnTo>
                  <a:pt x="1352603" y="1542841"/>
                </a:lnTo>
                <a:cubicBezTo>
                  <a:pt x="1331494" y="1542841"/>
                  <a:pt x="1314382" y="1525729"/>
                  <a:pt x="1314382" y="1504619"/>
                </a:cubicBezTo>
                <a:cubicBezTo>
                  <a:pt x="1314382" y="1483510"/>
                  <a:pt x="1331493" y="1466397"/>
                  <a:pt x="1352603" y="1466398"/>
                </a:cubicBezTo>
                <a:lnTo>
                  <a:pt x="1410312" y="1466398"/>
                </a:lnTo>
                <a:lnTo>
                  <a:pt x="1410313" y="1414042"/>
                </a:lnTo>
                <a:lnTo>
                  <a:pt x="1352603" y="1414042"/>
                </a:lnTo>
                <a:cubicBezTo>
                  <a:pt x="1331494" y="1414041"/>
                  <a:pt x="1314383" y="1396930"/>
                  <a:pt x="1314382" y="1375820"/>
                </a:cubicBezTo>
                <a:cubicBezTo>
                  <a:pt x="1314383" y="1354713"/>
                  <a:pt x="1331494" y="1337600"/>
                  <a:pt x="1352603" y="1337601"/>
                </a:cubicBezTo>
                <a:lnTo>
                  <a:pt x="1410312" y="1337600"/>
                </a:lnTo>
                <a:lnTo>
                  <a:pt x="1410312" y="1285244"/>
                </a:lnTo>
                <a:lnTo>
                  <a:pt x="1352603" y="1285244"/>
                </a:lnTo>
                <a:cubicBezTo>
                  <a:pt x="1331494" y="1285244"/>
                  <a:pt x="1314381" y="1268133"/>
                  <a:pt x="1314382" y="1247024"/>
                </a:cubicBezTo>
                <a:close/>
                <a:moveTo>
                  <a:pt x="1171967" y="72000"/>
                </a:moveTo>
                <a:lnTo>
                  <a:pt x="1171967" y="288000"/>
                </a:lnTo>
                <a:cubicBezTo>
                  <a:pt x="1171967" y="327765"/>
                  <a:pt x="1204202" y="360000"/>
                  <a:pt x="1243967" y="360000"/>
                </a:cubicBezTo>
                <a:cubicBezTo>
                  <a:pt x="1283732" y="360000"/>
                  <a:pt x="1315967" y="327765"/>
                  <a:pt x="1315967" y="288000"/>
                </a:cubicBezTo>
                <a:lnTo>
                  <a:pt x="1315967" y="72000"/>
                </a:lnTo>
                <a:cubicBezTo>
                  <a:pt x="1315967" y="32235"/>
                  <a:pt x="1283732" y="0"/>
                  <a:pt x="1243967" y="0"/>
                </a:cubicBezTo>
                <a:cubicBezTo>
                  <a:pt x="1204202" y="0"/>
                  <a:pt x="1171967" y="32235"/>
                  <a:pt x="1171967" y="72000"/>
                </a:cubicBezTo>
                <a:close/>
                <a:moveTo>
                  <a:pt x="1171966" y="2470049"/>
                </a:moveTo>
                <a:lnTo>
                  <a:pt x="1171966" y="2686049"/>
                </a:lnTo>
                <a:cubicBezTo>
                  <a:pt x="1171966" y="2725814"/>
                  <a:pt x="1204201" y="2758049"/>
                  <a:pt x="1243966" y="2758049"/>
                </a:cubicBezTo>
                <a:cubicBezTo>
                  <a:pt x="1283731" y="2758049"/>
                  <a:pt x="1315966" y="2725814"/>
                  <a:pt x="1315966" y="2686049"/>
                </a:cubicBezTo>
                <a:lnTo>
                  <a:pt x="1315966" y="2470049"/>
                </a:lnTo>
                <a:cubicBezTo>
                  <a:pt x="1315966" y="2430284"/>
                  <a:pt x="1283731" y="2398049"/>
                  <a:pt x="1243966" y="2398049"/>
                </a:cubicBezTo>
                <a:cubicBezTo>
                  <a:pt x="1204201" y="2398049"/>
                  <a:pt x="1171966" y="2430284"/>
                  <a:pt x="1171966" y="2470049"/>
                </a:cubicBezTo>
                <a:close/>
                <a:moveTo>
                  <a:pt x="515345" y="1370958"/>
                </a:moveTo>
                <a:cubicBezTo>
                  <a:pt x="515344" y="1558300"/>
                  <a:pt x="586814" y="1745642"/>
                  <a:pt x="729750" y="1888579"/>
                </a:cubicBezTo>
                <a:cubicBezTo>
                  <a:pt x="1015625" y="2174454"/>
                  <a:pt x="1479119" y="2174454"/>
                  <a:pt x="1764994" y="1888580"/>
                </a:cubicBezTo>
                <a:lnTo>
                  <a:pt x="1940572" y="1713001"/>
                </a:lnTo>
                <a:lnTo>
                  <a:pt x="2136413" y="1713002"/>
                </a:lnTo>
                <a:cubicBezTo>
                  <a:pt x="2215124" y="1713001"/>
                  <a:pt x="2278929" y="1649195"/>
                  <a:pt x="2278929" y="1570486"/>
                </a:cubicBezTo>
                <a:lnTo>
                  <a:pt x="2278929" y="1374645"/>
                </a:lnTo>
                <a:lnTo>
                  <a:pt x="2282614" y="1370959"/>
                </a:lnTo>
                <a:lnTo>
                  <a:pt x="2278929" y="1367272"/>
                </a:lnTo>
                <a:lnTo>
                  <a:pt x="2278929" y="1171432"/>
                </a:lnTo>
                <a:cubicBezTo>
                  <a:pt x="2278929" y="1092722"/>
                  <a:pt x="2215123" y="1028916"/>
                  <a:pt x="2136413" y="1028916"/>
                </a:cubicBezTo>
                <a:lnTo>
                  <a:pt x="1940571" y="1028916"/>
                </a:lnTo>
                <a:cubicBezTo>
                  <a:pt x="1882045" y="970390"/>
                  <a:pt x="1823519" y="911862"/>
                  <a:pt x="1764993" y="853336"/>
                </a:cubicBezTo>
                <a:cubicBezTo>
                  <a:pt x="1479118" y="567461"/>
                  <a:pt x="1015625" y="567462"/>
                  <a:pt x="729750" y="853336"/>
                </a:cubicBezTo>
                <a:cubicBezTo>
                  <a:pt x="586813" y="996273"/>
                  <a:pt x="515344" y="1183616"/>
                  <a:pt x="515345" y="1370958"/>
                </a:cubicBezTo>
                <a:close/>
                <a:moveTo>
                  <a:pt x="388776" y="2386770"/>
                </a:moveTo>
                <a:cubicBezTo>
                  <a:pt x="388776" y="2405196"/>
                  <a:pt x="395805" y="2423622"/>
                  <a:pt x="409865" y="2437681"/>
                </a:cubicBezTo>
                <a:cubicBezTo>
                  <a:pt x="437983" y="2465800"/>
                  <a:pt x="483570" y="2465800"/>
                  <a:pt x="511688" y="2437681"/>
                </a:cubicBezTo>
                <a:lnTo>
                  <a:pt x="664423" y="2284946"/>
                </a:lnTo>
                <a:cubicBezTo>
                  <a:pt x="692541" y="2256828"/>
                  <a:pt x="692541" y="2211241"/>
                  <a:pt x="664423" y="2183123"/>
                </a:cubicBezTo>
                <a:cubicBezTo>
                  <a:pt x="636305" y="2155005"/>
                  <a:pt x="590718" y="2155005"/>
                  <a:pt x="562599" y="2183123"/>
                </a:cubicBezTo>
                <a:lnTo>
                  <a:pt x="409865" y="2335858"/>
                </a:lnTo>
                <a:cubicBezTo>
                  <a:pt x="395805" y="2349917"/>
                  <a:pt x="388776" y="2368343"/>
                  <a:pt x="388776" y="2386770"/>
                </a:cubicBezTo>
                <a:close/>
                <a:moveTo>
                  <a:pt x="388776" y="365689"/>
                </a:moveTo>
                <a:cubicBezTo>
                  <a:pt x="388776" y="384115"/>
                  <a:pt x="395805" y="402541"/>
                  <a:pt x="409865" y="416600"/>
                </a:cubicBezTo>
                <a:lnTo>
                  <a:pt x="562599" y="569335"/>
                </a:lnTo>
                <a:cubicBezTo>
                  <a:pt x="590718" y="597454"/>
                  <a:pt x="636305" y="597454"/>
                  <a:pt x="664423" y="569335"/>
                </a:cubicBezTo>
                <a:cubicBezTo>
                  <a:pt x="692541" y="541217"/>
                  <a:pt x="692541" y="495630"/>
                  <a:pt x="664423" y="467512"/>
                </a:cubicBezTo>
                <a:lnTo>
                  <a:pt x="511688" y="314777"/>
                </a:lnTo>
                <a:cubicBezTo>
                  <a:pt x="483570" y="286659"/>
                  <a:pt x="437983" y="286659"/>
                  <a:pt x="409865" y="314777"/>
                </a:cubicBezTo>
                <a:cubicBezTo>
                  <a:pt x="395805" y="328836"/>
                  <a:pt x="388776" y="347262"/>
                  <a:pt x="388776" y="365689"/>
                </a:cubicBezTo>
                <a:close/>
                <a:moveTo>
                  <a:pt x="0" y="1379024"/>
                </a:moveTo>
                <a:cubicBezTo>
                  <a:pt x="0" y="1418789"/>
                  <a:pt x="32235" y="1451024"/>
                  <a:pt x="72000" y="1451024"/>
                </a:cubicBezTo>
                <a:lnTo>
                  <a:pt x="288000" y="1451024"/>
                </a:lnTo>
                <a:cubicBezTo>
                  <a:pt x="327765" y="1451024"/>
                  <a:pt x="360000" y="1418789"/>
                  <a:pt x="360000" y="1379024"/>
                </a:cubicBezTo>
                <a:cubicBezTo>
                  <a:pt x="360000" y="1339259"/>
                  <a:pt x="327765" y="1307024"/>
                  <a:pt x="288000" y="1307024"/>
                </a:cubicBezTo>
                <a:lnTo>
                  <a:pt x="72000" y="1307024"/>
                </a:lnTo>
                <a:cubicBezTo>
                  <a:pt x="32235" y="1307024"/>
                  <a:pt x="0" y="1339259"/>
                  <a:pt x="0" y="137902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347143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Right Arrow 5">
            <a:extLst>
              <a:ext uri="{FF2B5EF4-FFF2-40B4-BE49-F238E27FC236}">
                <a16:creationId xmlns:a16="http://schemas.microsoft.com/office/drawing/2014/main" xmlns="" id="{5AD17269-A77B-48D9-9179-59996B366CC3}"/>
              </a:ext>
            </a:extLst>
          </p:cNvPr>
          <p:cNvSpPr/>
          <p:nvPr/>
        </p:nvSpPr>
        <p:spPr>
          <a:xfrm>
            <a:off x="5720192" y="2067743"/>
            <a:ext cx="698780" cy="587871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" name="Right Arrow 9">
            <a:extLst>
              <a:ext uri="{FF2B5EF4-FFF2-40B4-BE49-F238E27FC236}">
                <a16:creationId xmlns:a16="http://schemas.microsoft.com/office/drawing/2014/main" xmlns="" id="{DD8D542B-4BEC-4EAE-992F-9BE6D7B1D4C9}"/>
              </a:ext>
            </a:extLst>
          </p:cNvPr>
          <p:cNvSpPr/>
          <p:nvPr/>
        </p:nvSpPr>
        <p:spPr>
          <a:xfrm>
            <a:off x="8502378" y="2067743"/>
            <a:ext cx="698780" cy="587871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5" name="그룹 31">
            <a:extLst>
              <a:ext uri="{FF2B5EF4-FFF2-40B4-BE49-F238E27FC236}">
                <a16:creationId xmlns:a16="http://schemas.microsoft.com/office/drawing/2014/main" xmlns="" id="{649AE17D-EECB-48E4-A291-22C32AB93C43}"/>
              </a:ext>
            </a:extLst>
          </p:cNvPr>
          <p:cNvGrpSpPr/>
          <p:nvPr/>
        </p:nvGrpSpPr>
        <p:grpSpPr>
          <a:xfrm>
            <a:off x="3670141" y="1931218"/>
            <a:ext cx="2040787" cy="4005215"/>
            <a:chOff x="3260729" y="1864168"/>
            <a:chExt cx="2040787" cy="4005215"/>
          </a:xfrm>
        </p:grpSpPr>
        <p:sp>
          <p:nvSpPr>
            <p:cNvPr id="6" name="Rounded Rectangle 3">
              <a:extLst>
                <a:ext uri="{FF2B5EF4-FFF2-40B4-BE49-F238E27FC236}">
                  <a16:creationId xmlns:a16="http://schemas.microsoft.com/office/drawing/2014/main" xmlns="" id="{CD87455E-0BDF-4771-85AB-C16D2475133C}"/>
                </a:ext>
              </a:extLst>
            </p:cNvPr>
            <p:cNvSpPr/>
            <p:nvPr/>
          </p:nvSpPr>
          <p:spPr>
            <a:xfrm>
              <a:off x="3260729" y="1864168"/>
              <a:ext cx="1728000" cy="1008112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" name="Rounded Rectangle 4">
              <a:extLst>
                <a:ext uri="{FF2B5EF4-FFF2-40B4-BE49-F238E27FC236}">
                  <a16:creationId xmlns:a16="http://schemas.microsoft.com/office/drawing/2014/main" xmlns="" id="{7C2FDE26-3ABE-49DF-AF03-E7DD61B24E36}"/>
                </a:ext>
              </a:extLst>
            </p:cNvPr>
            <p:cNvSpPr/>
            <p:nvPr/>
          </p:nvSpPr>
          <p:spPr>
            <a:xfrm>
              <a:off x="3501516" y="2557383"/>
              <a:ext cx="1800000" cy="3312000"/>
            </a:xfrm>
            <a:prstGeom prst="roundRect">
              <a:avLst/>
            </a:prstGeom>
            <a:solidFill>
              <a:schemeClr val="bg1"/>
            </a:solidFill>
            <a:ln w="635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xmlns="" id="{EB7B8AFF-AA43-4AAE-B78D-AA23A3BC9AFD}"/>
                </a:ext>
              </a:extLst>
            </p:cNvPr>
            <p:cNvGrpSpPr/>
            <p:nvPr/>
          </p:nvGrpSpPr>
          <p:grpSpPr>
            <a:xfrm>
              <a:off x="3281729" y="1903116"/>
              <a:ext cx="1673645" cy="678649"/>
              <a:chOff x="3233964" y="1954419"/>
              <a:chExt cx="1410044" cy="678649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xmlns="" id="{299C2152-39BF-43F4-A3BD-398A3437B2C4}"/>
                  </a:ext>
                </a:extLst>
              </p:cNvPr>
              <p:cNvSpPr txBox="1"/>
              <p:nvPr/>
            </p:nvSpPr>
            <p:spPr>
              <a:xfrm>
                <a:off x="3233964" y="1954419"/>
                <a:ext cx="140051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400" b="1" dirty="0">
                    <a:solidFill>
                      <a:schemeClr val="bg1"/>
                    </a:solidFill>
                    <a:cs typeface="Arial" pitchFamily="34" charset="0"/>
                  </a:rPr>
                  <a:t>Add Text</a:t>
                </a:r>
                <a:endParaRPr lang="ko-KR" altLang="en-US" sz="14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="" id="{0183048B-AD01-4F0C-9168-AF30A685ABD4}"/>
                  </a:ext>
                </a:extLst>
              </p:cNvPr>
              <p:cNvSpPr txBox="1"/>
              <p:nvPr/>
            </p:nvSpPr>
            <p:spPr>
              <a:xfrm>
                <a:off x="3243489" y="2171403"/>
                <a:ext cx="140051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200" dirty="0">
                    <a:solidFill>
                      <a:schemeClr val="bg1"/>
                    </a:solidFill>
                    <a:cs typeface="Arial" pitchFamily="34" charset="0"/>
                  </a:rPr>
                  <a:t>Simple PowerPoint Presentation  </a:t>
                </a:r>
                <a:endParaRPr lang="ko-KR" altLang="en-US" sz="1200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xmlns="" id="{F157E43F-2E95-4FA7-956A-FFE551C21C2A}"/>
                </a:ext>
              </a:extLst>
            </p:cNvPr>
            <p:cNvGrpSpPr/>
            <p:nvPr/>
          </p:nvGrpSpPr>
          <p:grpSpPr>
            <a:xfrm>
              <a:off x="3648747" y="2761208"/>
              <a:ext cx="1583409" cy="2889234"/>
              <a:chOff x="2079598" y="4324401"/>
              <a:chExt cx="2490853" cy="2889234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="" id="{8B499AC8-F090-47C5-8052-18D7536699EF}"/>
                  </a:ext>
                </a:extLst>
              </p:cNvPr>
              <p:cNvSpPr txBox="1"/>
              <p:nvPr/>
            </p:nvSpPr>
            <p:spPr>
              <a:xfrm>
                <a:off x="2079598" y="4720645"/>
                <a:ext cx="2455046" cy="24929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 can simply impress your audience and add a unique zing and appeal to your Presentations. </a:t>
                </a:r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Easy to change colors, photos. </a:t>
                </a:r>
                <a:endPara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  <a:p>
                <a:endPara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Get a modern PowerPoint  Presentation that is beautifully designed.      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="" id="{83004F30-3DFA-4441-9547-70E782A785DA}"/>
                  </a:ext>
                </a:extLst>
              </p:cNvPr>
              <p:cNvSpPr txBox="1"/>
              <p:nvPr/>
            </p:nvSpPr>
            <p:spPr>
              <a:xfrm>
                <a:off x="2079600" y="4324401"/>
                <a:ext cx="249085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Content  Here</a:t>
                </a:r>
                <a:endParaRPr lang="ko-KR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</p:grpSp>
      <p:grpSp>
        <p:nvGrpSpPr>
          <p:cNvPr id="14" name="그룹 1">
            <a:extLst>
              <a:ext uri="{FF2B5EF4-FFF2-40B4-BE49-F238E27FC236}">
                <a16:creationId xmlns:a16="http://schemas.microsoft.com/office/drawing/2014/main" xmlns="" id="{4EFD9B44-14AD-4534-BE0B-558153AD9974}"/>
              </a:ext>
            </a:extLst>
          </p:cNvPr>
          <p:cNvGrpSpPr/>
          <p:nvPr/>
        </p:nvGrpSpPr>
        <p:grpSpPr>
          <a:xfrm>
            <a:off x="6458096" y="1931218"/>
            <a:ext cx="2040787" cy="4005215"/>
            <a:chOff x="6197842" y="1864168"/>
            <a:chExt cx="2040787" cy="4005215"/>
          </a:xfrm>
        </p:grpSpPr>
        <p:sp>
          <p:nvSpPr>
            <p:cNvPr id="15" name="Rounded Rectangle 7">
              <a:extLst>
                <a:ext uri="{FF2B5EF4-FFF2-40B4-BE49-F238E27FC236}">
                  <a16:creationId xmlns:a16="http://schemas.microsoft.com/office/drawing/2014/main" xmlns="" id="{3E6258F0-E042-4988-995C-A63BDD70E7AA}"/>
                </a:ext>
              </a:extLst>
            </p:cNvPr>
            <p:cNvSpPr/>
            <p:nvPr/>
          </p:nvSpPr>
          <p:spPr>
            <a:xfrm>
              <a:off x="6197842" y="1864168"/>
              <a:ext cx="1728000" cy="1008112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6" name="Rounded Rectangle 8">
              <a:extLst>
                <a:ext uri="{FF2B5EF4-FFF2-40B4-BE49-F238E27FC236}">
                  <a16:creationId xmlns:a16="http://schemas.microsoft.com/office/drawing/2014/main" xmlns="" id="{12249299-34A1-4713-9E97-58BDEE890A83}"/>
                </a:ext>
              </a:extLst>
            </p:cNvPr>
            <p:cNvSpPr/>
            <p:nvPr/>
          </p:nvSpPr>
          <p:spPr>
            <a:xfrm>
              <a:off x="6438629" y="2557383"/>
              <a:ext cx="1800000" cy="3312000"/>
            </a:xfrm>
            <a:prstGeom prst="roundRect">
              <a:avLst/>
            </a:prstGeom>
            <a:solidFill>
              <a:schemeClr val="bg1"/>
            </a:solidFill>
            <a:ln w="635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xmlns="" id="{BC13D4F5-E69B-40CE-B4EE-F7B004503562}"/>
                </a:ext>
              </a:extLst>
            </p:cNvPr>
            <p:cNvGrpSpPr/>
            <p:nvPr/>
          </p:nvGrpSpPr>
          <p:grpSpPr>
            <a:xfrm>
              <a:off x="6224717" y="1903116"/>
              <a:ext cx="1673645" cy="678649"/>
              <a:chOff x="3233964" y="1954419"/>
              <a:chExt cx="1410044" cy="678649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xmlns="" id="{E8E83234-B61F-45C2-9920-2932796D504C}"/>
                  </a:ext>
                </a:extLst>
              </p:cNvPr>
              <p:cNvSpPr txBox="1"/>
              <p:nvPr/>
            </p:nvSpPr>
            <p:spPr>
              <a:xfrm>
                <a:off x="3233964" y="1954419"/>
                <a:ext cx="140051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400" b="1" dirty="0">
                    <a:solidFill>
                      <a:schemeClr val="bg1"/>
                    </a:solidFill>
                    <a:cs typeface="Arial" pitchFamily="34" charset="0"/>
                  </a:rPr>
                  <a:t>Add Text</a:t>
                </a:r>
                <a:endParaRPr lang="ko-KR" altLang="en-US" sz="14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xmlns="" id="{C838C361-650F-47EC-926E-3253B567C8C4}"/>
                  </a:ext>
                </a:extLst>
              </p:cNvPr>
              <p:cNvSpPr txBox="1"/>
              <p:nvPr/>
            </p:nvSpPr>
            <p:spPr>
              <a:xfrm>
                <a:off x="3243489" y="2171403"/>
                <a:ext cx="140051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200" dirty="0">
                    <a:solidFill>
                      <a:schemeClr val="bg1"/>
                    </a:solidFill>
                    <a:cs typeface="Arial" pitchFamily="34" charset="0"/>
                  </a:rPr>
                  <a:t>Simple PowerPoint Presentation  </a:t>
                </a:r>
                <a:endParaRPr lang="ko-KR" altLang="en-US" sz="1200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xmlns="" id="{2F76AE1C-1720-4594-9291-9C5730981FA1}"/>
                </a:ext>
              </a:extLst>
            </p:cNvPr>
            <p:cNvGrpSpPr/>
            <p:nvPr/>
          </p:nvGrpSpPr>
          <p:grpSpPr>
            <a:xfrm>
              <a:off x="6583028" y="2761208"/>
              <a:ext cx="1583409" cy="2889234"/>
              <a:chOff x="2079598" y="4324401"/>
              <a:chExt cx="2490853" cy="2889234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xmlns="" id="{6E966B66-8C01-4997-8667-DD049FE0DA9A}"/>
                  </a:ext>
                </a:extLst>
              </p:cNvPr>
              <p:cNvSpPr txBox="1"/>
              <p:nvPr/>
            </p:nvSpPr>
            <p:spPr>
              <a:xfrm>
                <a:off x="2079598" y="4720645"/>
                <a:ext cx="2455046" cy="24929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 can simply impress your audience and add a unique zing and appeal to your Presentations. </a:t>
                </a:r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Easy to change colors, photos. </a:t>
                </a:r>
                <a:endPara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  <a:p>
                <a:endPara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Get a modern PowerPoint  Presentation that is beautifully designed.      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xmlns="" id="{C75A5761-747C-46E9-B408-F2E0361E77A6}"/>
                  </a:ext>
                </a:extLst>
              </p:cNvPr>
              <p:cNvSpPr txBox="1"/>
              <p:nvPr/>
            </p:nvSpPr>
            <p:spPr>
              <a:xfrm>
                <a:off x="2079600" y="4324401"/>
                <a:ext cx="249085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Content  Here</a:t>
                </a:r>
                <a:endParaRPr lang="ko-KR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</p:grpSp>
      <p:grpSp>
        <p:nvGrpSpPr>
          <p:cNvPr id="23" name="그룹 46">
            <a:extLst>
              <a:ext uri="{FF2B5EF4-FFF2-40B4-BE49-F238E27FC236}">
                <a16:creationId xmlns:a16="http://schemas.microsoft.com/office/drawing/2014/main" xmlns="" id="{A05C62A1-7E97-475A-941F-2CF043873051}"/>
              </a:ext>
            </a:extLst>
          </p:cNvPr>
          <p:cNvGrpSpPr/>
          <p:nvPr/>
        </p:nvGrpSpPr>
        <p:grpSpPr>
          <a:xfrm>
            <a:off x="9246052" y="1931218"/>
            <a:ext cx="2040787" cy="4005215"/>
            <a:chOff x="9134953" y="1864168"/>
            <a:chExt cx="2040787" cy="4005215"/>
          </a:xfrm>
        </p:grpSpPr>
        <p:sp>
          <p:nvSpPr>
            <p:cNvPr id="24" name="Rounded Rectangle 11">
              <a:extLst>
                <a:ext uri="{FF2B5EF4-FFF2-40B4-BE49-F238E27FC236}">
                  <a16:creationId xmlns:a16="http://schemas.microsoft.com/office/drawing/2014/main" xmlns="" id="{C86E2D24-BC74-410C-A2ED-C28209CB267E}"/>
                </a:ext>
              </a:extLst>
            </p:cNvPr>
            <p:cNvSpPr/>
            <p:nvPr/>
          </p:nvSpPr>
          <p:spPr>
            <a:xfrm>
              <a:off x="9134953" y="1864168"/>
              <a:ext cx="1728000" cy="1008112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5" name="Rounded Rectangle 12">
              <a:extLst>
                <a:ext uri="{FF2B5EF4-FFF2-40B4-BE49-F238E27FC236}">
                  <a16:creationId xmlns:a16="http://schemas.microsoft.com/office/drawing/2014/main" xmlns="" id="{0D00F170-8717-488A-8BFF-3BEB6F07F508}"/>
                </a:ext>
              </a:extLst>
            </p:cNvPr>
            <p:cNvSpPr/>
            <p:nvPr/>
          </p:nvSpPr>
          <p:spPr>
            <a:xfrm>
              <a:off x="9375740" y="2557383"/>
              <a:ext cx="1800000" cy="3312000"/>
            </a:xfrm>
            <a:prstGeom prst="roundRect">
              <a:avLst/>
            </a:prstGeom>
            <a:solidFill>
              <a:schemeClr val="bg1"/>
            </a:solidFill>
            <a:ln w="635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xmlns="" id="{04220B58-CF3F-42F6-BB7E-C6CA9C9EF1D2}"/>
                </a:ext>
              </a:extLst>
            </p:cNvPr>
            <p:cNvGrpSpPr/>
            <p:nvPr/>
          </p:nvGrpSpPr>
          <p:grpSpPr>
            <a:xfrm>
              <a:off x="9167705" y="1903116"/>
              <a:ext cx="1673645" cy="678649"/>
              <a:chOff x="3233964" y="1954419"/>
              <a:chExt cx="1410044" cy="678649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xmlns="" id="{CF1B9E35-8FD3-42A4-A1CB-77889EBA07D4}"/>
                  </a:ext>
                </a:extLst>
              </p:cNvPr>
              <p:cNvSpPr txBox="1"/>
              <p:nvPr/>
            </p:nvSpPr>
            <p:spPr>
              <a:xfrm>
                <a:off x="3233964" y="1954419"/>
                <a:ext cx="140051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400" b="1" dirty="0">
                    <a:solidFill>
                      <a:schemeClr val="bg1"/>
                    </a:solidFill>
                    <a:cs typeface="Arial" pitchFamily="34" charset="0"/>
                  </a:rPr>
                  <a:t>Add Text</a:t>
                </a:r>
                <a:endParaRPr lang="ko-KR" altLang="en-US" sz="14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xmlns="" id="{F5BABA1A-0EDF-41BA-9579-3F38F4D05176}"/>
                  </a:ext>
                </a:extLst>
              </p:cNvPr>
              <p:cNvSpPr txBox="1"/>
              <p:nvPr/>
            </p:nvSpPr>
            <p:spPr>
              <a:xfrm>
                <a:off x="3243489" y="2171403"/>
                <a:ext cx="140051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200" dirty="0">
                    <a:solidFill>
                      <a:schemeClr val="bg1"/>
                    </a:solidFill>
                    <a:cs typeface="Arial" pitchFamily="34" charset="0"/>
                  </a:rPr>
                  <a:t>Simple PowerPoint Presentation  </a:t>
                </a:r>
                <a:endParaRPr lang="ko-KR" altLang="en-US" sz="1200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xmlns="" id="{F18B42F8-95F5-4DED-9556-4F0A6E409979}"/>
                </a:ext>
              </a:extLst>
            </p:cNvPr>
            <p:cNvGrpSpPr/>
            <p:nvPr/>
          </p:nvGrpSpPr>
          <p:grpSpPr>
            <a:xfrm>
              <a:off x="9526834" y="2761208"/>
              <a:ext cx="1583409" cy="2889234"/>
              <a:chOff x="2079598" y="4324401"/>
              <a:chExt cx="2490853" cy="2889234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xmlns="" id="{ED9E78D7-D5FA-43B2-9556-AC05CC647696}"/>
                  </a:ext>
                </a:extLst>
              </p:cNvPr>
              <p:cNvSpPr txBox="1"/>
              <p:nvPr/>
            </p:nvSpPr>
            <p:spPr>
              <a:xfrm>
                <a:off x="2079598" y="4720645"/>
                <a:ext cx="2455046" cy="24929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 can simply impress your audience and add a unique zing and appeal to your Presentations. </a:t>
                </a:r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Easy to change colors, photos. </a:t>
                </a:r>
                <a:endPara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  <a:p>
                <a:endPara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Get a modern PowerPoint  Presentation that is beautifully designed.      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xmlns="" id="{3115F79C-CBAD-4B30-934E-29D48B7EABCA}"/>
                  </a:ext>
                </a:extLst>
              </p:cNvPr>
              <p:cNvSpPr txBox="1"/>
              <p:nvPr/>
            </p:nvSpPr>
            <p:spPr>
              <a:xfrm>
                <a:off x="2079600" y="4324401"/>
                <a:ext cx="249085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Content  Here</a:t>
                </a:r>
                <a:endParaRPr lang="ko-KR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</p:grpSp>
      <p:sp>
        <p:nvSpPr>
          <p:cNvPr id="32" name="Right Arrow 5">
            <a:extLst>
              <a:ext uri="{FF2B5EF4-FFF2-40B4-BE49-F238E27FC236}">
                <a16:creationId xmlns:a16="http://schemas.microsoft.com/office/drawing/2014/main" xmlns="" id="{CDC6CC8B-66DD-44C1-934D-98D4BF8C68D7}"/>
              </a:ext>
            </a:extLst>
          </p:cNvPr>
          <p:cNvSpPr/>
          <p:nvPr/>
        </p:nvSpPr>
        <p:spPr>
          <a:xfrm>
            <a:off x="2938005" y="2067743"/>
            <a:ext cx="698780" cy="587871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33" name="그룹 45">
            <a:extLst>
              <a:ext uri="{FF2B5EF4-FFF2-40B4-BE49-F238E27FC236}">
                <a16:creationId xmlns:a16="http://schemas.microsoft.com/office/drawing/2014/main" xmlns="" id="{E9EF565F-6A5E-4B16-BBA7-620F1EADE3E9}"/>
              </a:ext>
            </a:extLst>
          </p:cNvPr>
          <p:cNvGrpSpPr/>
          <p:nvPr/>
        </p:nvGrpSpPr>
        <p:grpSpPr>
          <a:xfrm>
            <a:off x="882186" y="1931218"/>
            <a:ext cx="2040787" cy="4005215"/>
            <a:chOff x="326708" y="1931217"/>
            <a:chExt cx="2040787" cy="4005215"/>
          </a:xfrm>
        </p:grpSpPr>
        <p:sp>
          <p:nvSpPr>
            <p:cNvPr id="34" name="Rounded Rectangle 3">
              <a:extLst>
                <a:ext uri="{FF2B5EF4-FFF2-40B4-BE49-F238E27FC236}">
                  <a16:creationId xmlns:a16="http://schemas.microsoft.com/office/drawing/2014/main" xmlns="" id="{83F53FE1-A62F-4792-83BC-EC13A20525F9}"/>
                </a:ext>
              </a:extLst>
            </p:cNvPr>
            <p:cNvSpPr/>
            <p:nvPr/>
          </p:nvSpPr>
          <p:spPr>
            <a:xfrm>
              <a:off x="326708" y="1931217"/>
              <a:ext cx="1728000" cy="100811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35" name="Rounded Rectangle 4">
              <a:extLst>
                <a:ext uri="{FF2B5EF4-FFF2-40B4-BE49-F238E27FC236}">
                  <a16:creationId xmlns:a16="http://schemas.microsoft.com/office/drawing/2014/main" xmlns="" id="{605DDDF4-CEE0-4662-83EA-F6B554F22E8B}"/>
                </a:ext>
              </a:extLst>
            </p:cNvPr>
            <p:cNvSpPr/>
            <p:nvPr/>
          </p:nvSpPr>
          <p:spPr>
            <a:xfrm>
              <a:off x="567495" y="2624432"/>
              <a:ext cx="1800000" cy="3312000"/>
            </a:xfrm>
            <a:prstGeom prst="roundRect">
              <a:avLst/>
            </a:prstGeom>
            <a:solidFill>
              <a:schemeClr val="bg1"/>
            </a:solidFill>
            <a:ln w="635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36" name="Group 13">
              <a:extLst>
                <a:ext uri="{FF2B5EF4-FFF2-40B4-BE49-F238E27FC236}">
                  <a16:creationId xmlns:a16="http://schemas.microsoft.com/office/drawing/2014/main" xmlns="" id="{C0328F04-4B76-4E52-9DA2-0E76D5AF9817}"/>
                </a:ext>
              </a:extLst>
            </p:cNvPr>
            <p:cNvGrpSpPr/>
            <p:nvPr/>
          </p:nvGrpSpPr>
          <p:grpSpPr>
            <a:xfrm>
              <a:off x="338741" y="1970165"/>
              <a:ext cx="1673645" cy="678649"/>
              <a:chOff x="3233964" y="1954419"/>
              <a:chExt cx="1410044" cy="678649"/>
            </a:xfrm>
          </p:grpSpPr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xmlns="" id="{3FCE7B97-BA28-4D42-A850-A681AD12B88C}"/>
                  </a:ext>
                </a:extLst>
              </p:cNvPr>
              <p:cNvSpPr txBox="1"/>
              <p:nvPr/>
            </p:nvSpPr>
            <p:spPr>
              <a:xfrm>
                <a:off x="3233964" y="1954419"/>
                <a:ext cx="140051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400" b="1" dirty="0">
                    <a:solidFill>
                      <a:schemeClr val="bg1"/>
                    </a:solidFill>
                    <a:cs typeface="Arial" pitchFamily="34" charset="0"/>
                  </a:rPr>
                  <a:t>Add Text</a:t>
                </a:r>
                <a:endParaRPr lang="ko-KR" altLang="en-US" sz="14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xmlns="" id="{52D04313-C7B3-45DC-98D9-8538E7E944F3}"/>
                  </a:ext>
                </a:extLst>
              </p:cNvPr>
              <p:cNvSpPr txBox="1"/>
              <p:nvPr/>
            </p:nvSpPr>
            <p:spPr>
              <a:xfrm>
                <a:off x="3243489" y="2171403"/>
                <a:ext cx="140051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200" dirty="0">
                    <a:solidFill>
                      <a:schemeClr val="bg1"/>
                    </a:solidFill>
                    <a:cs typeface="Arial" pitchFamily="34" charset="0"/>
                  </a:rPr>
                  <a:t>Simple PowerPoint Presentation  </a:t>
                </a:r>
                <a:endParaRPr lang="ko-KR" altLang="en-US" sz="1200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37" name="Group 22">
              <a:extLst>
                <a:ext uri="{FF2B5EF4-FFF2-40B4-BE49-F238E27FC236}">
                  <a16:creationId xmlns:a16="http://schemas.microsoft.com/office/drawing/2014/main" xmlns="" id="{561388C5-B9FF-4175-9A18-C375DBEA8246}"/>
                </a:ext>
              </a:extLst>
            </p:cNvPr>
            <p:cNvGrpSpPr/>
            <p:nvPr/>
          </p:nvGrpSpPr>
          <p:grpSpPr>
            <a:xfrm>
              <a:off x="714726" y="2828257"/>
              <a:ext cx="1583409" cy="2889234"/>
              <a:chOff x="2079598" y="4324401"/>
              <a:chExt cx="2490853" cy="2889234"/>
            </a:xfrm>
          </p:grpSpPr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xmlns="" id="{C51E0859-77D5-47F4-BDF1-120EA1A25A26}"/>
                  </a:ext>
                </a:extLst>
              </p:cNvPr>
              <p:cNvSpPr txBox="1"/>
              <p:nvPr/>
            </p:nvSpPr>
            <p:spPr>
              <a:xfrm>
                <a:off x="2079598" y="4720645"/>
                <a:ext cx="2455046" cy="24929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 can simply impress your audience and add a unique zing and appeal to your Presentations. </a:t>
                </a:r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Easy to change colors, photos. </a:t>
                </a:r>
                <a:endPara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  <a:p>
                <a:endPara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Get a modern PowerPoint  Presentation that is beautifully designed.      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xmlns="" id="{9746F328-723D-4CF8-A55A-90AA18910975}"/>
                  </a:ext>
                </a:extLst>
              </p:cNvPr>
              <p:cNvSpPr txBox="1"/>
              <p:nvPr/>
            </p:nvSpPr>
            <p:spPr>
              <a:xfrm>
                <a:off x="2079600" y="4324401"/>
                <a:ext cx="249085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Content  Here</a:t>
                </a:r>
                <a:endParaRPr lang="ko-KR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29375021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xmlns="" id="{0665BFEC-1564-44D8-835F-D0953BA5464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67F93332-C332-4E2F-9704-0878B6D5860F}"/>
              </a:ext>
            </a:extLst>
          </p:cNvPr>
          <p:cNvSpPr/>
          <p:nvPr/>
        </p:nvSpPr>
        <p:spPr>
          <a:xfrm>
            <a:off x="6356031" y="431494"/>
            <a:ext cx="5375189" cy="5995012"/>
          </a:xfrm>
          <a:prstGeom prst="roundRect">
            <a:avLst>
              <a:gd name="adj" fmla="val 4790"/>
            </a:avLst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0B50913-F5E1-4F9D-8F3E-328E8318B6F6}"/>
              </a:ext>
            </a:extLst>
          </p:cNvPr>
          <p:cNvSpPr txBox="1"/>
          <p:nvPr/>
        </p:nvSpPr>
        <p:spPr>
          <a:xfrm>
            <a:off x="6581614" y="5036752"/>
            <a:ext cx="4751360" cy="861774"/>
          </a:xfrm>
          <a:prstGeom prst="rect">
            <a:avLst/>
          </a:prstGeom>
          <a:noFill/>
        </p:spPr>
        <p:txBody>
          <a:bodyPr wrap="square" lIns="72000" tIns="0" rIns="36000" bIns="0" rtlCol="0">
            <a:spAutoFit/>
          </a:bodyPr>
          <a:lstStyle/>
          <a:p>
            <a:pPr algn="r"/>
            <a:r>
              <a:rPr lang="en-US" altLang="ko-KR" sz="2800" b="1" dirty="0">
                <a:solidFill>
                  <a:schemeClr val="accent1"/>
                </a:solidFill>
                <a:latin typeface="+mj-lt"/>
                <a:cs typeface="Arial" pitchFamily="34" charset="0"/>
              </a:rPr>
              <a:t>We Create</a:t>
            </a:r>
          </a:p>
          <a:p>
            <a:pPr algn="r"/>
            <a:r>
              <a:rPr lang="en-US" altLang="ko-KR" sz="2800" b="1" dirty="0">
                <a:solidFill>
                  <a:schemeClr val="accent1"/>
                </a:solidFill>
                <a:latin typeface="+mj-lt"/>
                <a:cs typeface="Arial" pitchFamily="34" charset="0"/>
              </a:rPr>
              <a:t>Professional Presentation</a:t>
            </a:r>
            <a:endParaRPr lang="ko-KR" altLang="en-US" sz="2800" b="1" dirty="0">
              <a:solidFill>
                <a:schemeClr val="accent1"/>
              </a:solidFill>
              <a:latin typeface="+mj-lt"/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1820EB2-3D36-430A-83C4-047568798689}"/>
              </a:ext>
            </a:extLst>
          </p:cNvPr>
          <p:cNvSpPr txBox="1"/>
          <p:nvPr/>
        </p:nvSpPr>
        <p:spPr>
          <a:xfrm>
            <a:off x="8624735" y="2014331"/>
            <a:ext cx="270823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You can simply impress your audience and add a unique zing and appeal to your Presentations. Easy to change colors, photos and Text. I hope and I believe that this Template will your Time, Money and Reputation. Easy to change colors, photos and Text. You can simply impress your audience and add a unique zing and appeal to your Presentations.  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31883241-1F27-4499-B395-E723E1806197}"/>
              </a:ext>
            </a:extLst>
          </p:cNvPr>
          <p:cNvSpPr txBox="1"/>
          <p:nvPr/>
        </p:nvSpPr>
        <p:spPr>
          <a:xfrm>
            <a:off x="8624735" y="1198730"/>
            <a:ext cx="270823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Get a modern PowerPoint  Presentation that is beautifully designed.</a:t>
            </a:r>
            <a:endParaRPr lang="ko-KR" altLang="en-US" sz="14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F7B33262-15DB-499E-8DB3-D7DCCB43C3F3}"/>
              </a:ext>
            </a:extLst>
          </p:cNvPr>
          <p:cNvSpPr txBox="1"/>
          <p:nvPr/>
        </p:nvSpPr>
        <p:spPr>
          <a:xfrm>
            <a:off x="6836991" y="594480"/>
            <a:ext cx="2120303" cy="31702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1" b="1" dirty="0">
                <a:solidFill>
                  <a:schemeClr val="accent1"/>
                </a:solidFill>
                <a:cs typeface="Arial" pitchFamily="34" charset="0"/>
              </a:rPr>
              <a:t>3</a:t>
            </a:r>
            <a:endParaRPr lang="ko-KR" altLang="en-US" sz="20001" b="1" dirty="0">
              <a:solidFill>
                <a:schemeClr val="accent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85351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FAA99304-3223-47E1-8F78-F9C810A39338}"/>
              </a:ext>
            </a:extLst>
          </p:cNvPr>
          <p:cNvGrpSpPr/>
          <p:nvPr/>
        </p:nvGrpSpPr>
        <p:grpSpPr>
          <a:xfrm>
            <a:off x="3835914" y="1752197"/>
            <a:ext cx="7416805" cy="929826"/>
            <a:chOff x="-1836693" y="2826095"/>
            <a:chExt cx="7416805" cy="929826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xmlns="" id="{22F0FEA1-941D-430A-ABA7-B07E37EA09CB}"/>
                </a:ext>
              </a:extLst>
            </p:cNvPr>
            <p:cNvSpPr/>
            <p:nvPr/>
          </p:nvSpPr>
          <p:spPr>
            <a:xfrm>
              <a:off x="5033093" y="2826095"/>
              <a:ext cx="547019" cy="54701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ko-KR" altLang="en-US" sz="27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xmlns="" id="{2B66359F-5FA0-4F15-B07F-D7577148DD1B}"/>
                </a:ext>
              </a:extLst>
            </p:cNvPr>
            <p:cNvSpPr txBox="1"/>
            <p:nvPr/>
          </p:nvSpPr>
          <p:spPr>
            <a:xfrm>
              <a:off x="-1704110" y="3109590"/>
              <a:ext cx="660578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I hope and I believe that this Template will your Time, Money and Reputation. Get a modern PowerPoint  Presentation that is beautifully designed. 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6956EACC-ECF4-4235-89E5-DFD74EC47CD2}"/>
                </a:ext>
              </a:extLst>
            </p:cNvPr>
            <p:cNvSpPr txBox="1"/>
            <p:nvPr/>
          </p:nvSpPr>
          <p:spPr>
            <a:xfrm>
              <a:off x="-1704110" y="2832591"/>
              <a:ext cx="660462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xmlns="" id="{1CA702EA-D3A8-4B09-9EBC-E755AD3DF817}"/>
                </a:ext>
              </a:extLst>
            </p:cNvPr>
            <p:cNvCxnSpPr>
              <a:cxnSpLocks/>
              <a:endCxn id="4" idx="2"/>
            </p:cNvCxnSpPr>
            <p:nvPr/>
          </p:nvCxnSpPr>
          <p:spPr>
            <a:xfrm>
              <a:off x="-1836693" y="3099605"/>
              <a:ext cx="6869786" cy="0"/>
            </a:xfrm>
            <a:prstGeom prst="line">
              <a:avLst/>
            </a:prstGeom>
            <a:ln w="19050">
              <a:solidFill>
                <a:schemeClr val="accent4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68F95E00-3FEA-4782-AAA5-17849EE624AF}"/>
              </a:ext>
            </a:extLst>
          </p:cNvPr>
          <p:cNvGrpSpPr/>
          <p:nvPr/>
        </p:nvGrpSpPr>
        <p:grpSpPr>
          <a:xfrm>
            <a:off x="5029200" y="2886863"/>
            <a:ext cx="6223518" cy="929826"/>
            <a:chOff x="-643406" y="2826095"/>
            <a:chExt cx="6223518" cy="929826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xmlns="" id="{06498026-CB2A-4F74-8E33-6FB144F8D795}"/>
                </a:ext>
              </a:extLst>
            </p:cNvPr>
            <p:cNvSpPr/>
            <p:nvPr/>
          </p:nvSpPr>
          <p:spPr>
            <a:xfrm>
              <a:off x="5033093" y="2826095"/>
              <a:ext cx="547019" cy="54701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ko-KR" altLang="en-US" sz="27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5C97AC27-BD33-4585-9CB2-5A045F82002C}"/>
                </a:ext>
              </a:extLst>
            </p:cNvPr>
            <p:cNvSpPr txBox="1"/>
            <p:nvPr/>
          </p:nvSpPr>
          <p:spPr>
            <a:xfrm>
              <a:off x="-186206" y="3109590"/>
              <a:ext cx="508788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I hope and I believe that this Template will your Time, Money and Reputation. 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8C45B1B9-51F6-44C7-9B4F-675D61695E8D}"/>
                </a:ext>
              </a:extLst>
            </p:cNvPr>
            <p:cNvSpPr txBox="1"/>
            <p:nvPr/>
          </p:nvSpPr>
          <p:spPr>
            <a:xfrm>
              <a:off x="-186108" y="2832591"/>
              <a:ext cx="508661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xmlns="" id="{C8CC1D37-1831-4535-9034-9A22711AA894}"/>
                </a:ext>
              </a:extLst>
            </p:cNvPr>
            <p:cNvCxnSpPr>
              <a:cxnSpLocks/>
              <a:endCxn id="9" idx="2"/>
            </p:cNvCxnSpPr>
            <p:nvPr/>
          </p:nvCxnSpPr>
          <p:spPr>
            <a:xfrm flipV="1">
              <a:off x="-643406" y="3099605"/>
              <a:ext cx="5676499" cy="9985"/>
            </a:xfrm>
            <a:prstGeom prst="line">
              <a:avLst/>
            </a:prstGeom>
            <a:ln w="19050">
              <a:solidFill>
                <a:schemeClr val="accent3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0AED987F-0881-4423-84EA-4F4E4DB0AC10}"/>
              </a:ext>
            </a:extLst>
          </p:cNvPr>
          <p:cNvGrpSpPr/>
          <p:nvPr/>
        </p:nvGrpSpPr>
        <p:grpSpPr>
          <a:xfrm>
            <a:off x="5295501" y="4021529"/>
            <a:ext cx="5957216" cy="929826"/>
            <a:chOff x="-377104" y="2826095"/>
            <a:chExt cx="5957216" cy="929826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xmlns="" id="{D5B1F123-F2EC-443E-B93E-268D4C1ACFDE}"/>
                </a:ext>
              </a:extLst>
            </p:cNvPr>
            <p:cNvSpPr/>
            <p:nvPr/>
          </p:nvSpPr>
          <p:spPr>
            <a:xfrm>
              <a:off x="5033093" y="2826095"/>
              <a:ext cx="547019" cy="5470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ko-KR" altLang="en-US" sz="27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959AFC7F-EF97-44E3-9DB6-41F47A0AED14}"/>
                </a:ext>
              </a:extLst>
            </p:cNvPr>
            <p:cNvSpPr txBox="1"/>
            <p:nvPr/>
          </p:nvSpPr>
          <p:spPr>
            <a:xfrm>
              <a:off x="-360293" y="3109590"/>
              <a:ext cx="526196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I hope and I believe that this Template will your Time, Money and Reputation. 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071BA5B0-2A0B-4AD5-990F-7C9C832965C2}"/>
                </a:ext>
              </a:extLst>
            </p:cNvPr>
            <p:cNvSpPr txBox="1"/>
            <p:nvPr/>
          </p:nvSpPr>
          <p:spPr>
            <a:xfrm>
              <a:off x="-377104" y="2832591"/>
              <a:ext cx="527761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xmlns="" id="{3CA20A3B-84C5-4B90-B1D0-978FE3AE0BEE}"/>
                </a:ext>
              </a:extLst>
            </p:cNvPr>
            <p:cNvCxnSpPr>
              <a:cxnSpLocks/>
              <a:endCxn id="14" idx="2"/>
            </p:cNvCxnSpPr>
            <p:nvPr/>
          </p:nvCxnSpPr>
          <p:spPr>
            <a:xfrm flipV="1">
              <a:off x="-291139" y="3099605"/>
              <a:ext cx="5324232" cy="16044"/>
            </a:xfrm>
            <a:prstGeom prst="line">
              <a:avLst/>
            </a:prstGeom>
            <a:ln w="19050">
              <a:solidFill>
                <a:schemeClr val="accent2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7159889E-DE5D-4D9C-AE2C-A6B54F521002}"/>
              </a:ext>
            </a:extLst>
          </p:cNvPr>
          <p:cNvGrpSpPr/>
          <p:nvPr/>
        </p:nvGrpSpPr>
        <p:grpSpPr>
          <a:xfrm>
            <a:off x="5029201" y="5156196"/>
            <a:ext cx="6223517" cy="929826"/>
            <a:chOff x="-643405" y="2826095"/>
            <a:chExt cx="6223517" cy="929826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xmlns="" id="{9AE6933C-D252-4EFC-9093-1D002569AAE9}"/>
                </a:ext>
              </a:extLst>
            </p:cNvPr>
            <p:cNvSpPr/>
            <p:nvPr/>
          </p:nvSpPr>
          <p:spPr>
            <a:xfrm>
              <a:off x="5033093" y="2826095"/>
              <a:ext cx="547019" cy="54701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ko-KR" altLang="en-US" sz="27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CF9C1A60-D4F1-4C95-899A-9C13DB4FD3CF}"/>
                </a:ext>
              </a:extLst>
            </p:cNvPr>
            <p:cNvSpPr txBox="1"/>
            <p:nvPr/>
          </p:nvSpPr>
          <p:spPr>
            <a:xfrm>
              <a:off x="-643405" y="3109590"/>
              <a:ext cx="55450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I hope and I believe that this Template will your Time, Money and Reputation. 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5A529EE1-83E9-4051-A40E-E093A7405D74}"/>
                </a:ext>
              </a:extLst>
            </p:cNvPr>
            <p:cNvSpPr txBox="1"/>
            <p:nvPr/>
          </p:nvSpPr>
          <p:spPr>
            <a:xfrm>
              <a:off x="1043608" y="2832591"/>
              <a:ext cx="38569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xmlns="" id="{992179D8-2235-4F4D-87B4-07B99D4CAEF0}"/>
                </a:ext>
              </a:extLst>
            </p:cNvPr>
            <p:cNvCxnSpPr>
              <a:cxnSpLocks/>
              <a:endCxn id="19" idx="2"/>
            </p:cNvCxnSpPr>
            <p:nvPr/>
          </p:nvCxnSpPr>
          <p:spPr>
            <a:xfrm>
              <a:off x="-544532" y="3096114"/>
              <a:ext cx="5577625" cy="3491"/>
            </a:xfrm>
            <a:prstGeom prst="line">
              <a:avLst/>
            </a:prstGeom>
            <a:ln w="19050">
              <a:solidFill>
                <a:schemeClr val="accent1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xmlns="" id="{0C384385-5177-41E7-87F8-64E44752CC13}"/>
              </a:ext>
            </a:extLst>
          </p:cNvPr>
          <p:cNvGrpSpPr/>
          <p:nvPr/>
        </p:nvGrpSpPr>
        <p:grpSpPr>
          <a:xfrm rot="19356937">
            <a:off x="931166" y="1692232"/>
            <a:ext cx="3265741" cy="4172186"/>
            <a:chOff x="500396" y="1895835"/>
            <a:chExt cx="3483312" cy="4450146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xmlns="" id="{9752118F-CDF7-44FC-9605-B723CA85868C}"/>
                </a:ext>
              </a:extLst>
            </p:cNvPr>
            <p:cNvGrpSpPr/>
            <p:nvPr/>
          </p:nvGrpSpPr>
          <p:grpSpPr>
            <a:xfrm>
              <a:off x="500396" y="1895835"/>
              <a:ext cx="3483312" cy="4450146"/>
              <a:chOff x="1404499" y="2043145"/>
              <a:chExt cx="3483312" cy="4450146"/>
            </a:xfrm>
          </p:grpSpPr>
          <p:sp>
            <p:nvSpPr>
              <p:cNvPr id="29" name="Rectangle 11">
                <a:extLst>
                  <a:ext uri="{FF2B5EF4-FFF2-40B4-BE49-F238E27FC236}">
                    <a16:creationId xmlns:a16="http://schemas.microsoft.com/office/drawing/2014/main" xmlns="" id="{506DE3A3-2A29-49DA-8F44-9267AAEC62CC}"/>
                  </a:ext>
                </a:extLst>
              </p:cNvPr>
              <p:cNvSpPr/>
              <p:nvPr/>
            </p:nvSpPr>
            <p:spPr>
              <a:xfrm>
                <a:off x="1950893" y="2985237"/>
                <a:ext cx="2390525" cy="1116000"/>
              </a:xfrm>
              <a:custGeom>
                <a:avLst/>
                <a:gdLst/>
                <a:ahLst/>
                <a:cxnLst/>
                <a:rect l="l" t="t" r="r" b="b"/>
                <a:pathLst>
                  <a:path w="2390525" h="1116000">
                    <a:moveTo>
                      <a:pt x="235871" y="0"/>
                    </a:moveTo>
                    <a:lnTo>
                      <a:pt x="2154656" y="0"/>
                    </a:lnTo>
                    <a:cubicBezTo>
                      <a:pt x="2298210" y="310471"/>
                      <a:pt x="2396706" y="714290"/>
                      <a:pt x="2390224" y="1069686"/>
                    </a:cubicBezTo>
                    <a:lnTo>
                      <a:pt x="2387265" y="1116000"/>
                    </a:lnTo>
                    <a:lnTo>
                      <a:pt x="3263" y="1116000"/>
                    </a:lnTo>
                    <a:cubicBezTo>
                      <a:pt x="665" y="1100130"/>
                      <a:pt x="302" y="1084652"/>
                      <a:pt x="302" y="1069685"/>
                    </a:cubicBezTo>
                    <a:cubicBezTo>
                      <a:pt x="-6179" y="714290"/>
                      <a:pt x="92317" y="310471"/>
                      <a:pt x="23587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30" name="Rectangle 12">
                <a:extLst>
                  <a:ext uri="{FF2B5EF4-FFF2-40B4-BE49-F238E27FC236}">
                    <a16:creationId xmlns:a16="http://schemas.microsoft.com/office/drawing/2014/main" xmlns="" id="{4A4CC0A2-16A8-467E-AAA6-70689277A77A}"/>
                  </a:ext>
                </a:extLst>
              </p:cNvPr>
              <p:cNvSpPr/>
              <p:nvPr/>
            </p:nvSpPr>
            <p:spPr>
              <a:xfrm>
                <a:off x="1670119" y="4181264"/>
                <a:ext cx="2952072" cy="1116000"/>
              </a:xfrm>
              <a:custGeom>
                <a:avLst/>
                <a:gdLst/>
                <a:ahLst/>
                <a:cxnLst/>
                <a:rect l="l" t="t" r="r" b="b"/>
                <a:pathLst>
                  <a:path w="2952072" h="1116000">
                    <a:moveTo>
                      <a:pt x="284416" y="0"/>
                    </a:moveTo>
                    <a:lnTo>
                      <a:pt x="2666659" y="0"/>
                    </a:lnTo>
                    <a:cubicBezTo>
                      <a:pt x="2658933" y="175805"/>
                      <a:pt x="2609068" y="405909"/>
                      <a:pt x="2539680" y="642275"/>
                    </a:cubicBezTo>
                    <a:lnTo>
                      <a:pt x="2849820" y="831816"/>
                    </a:lnTo>
                    <a:lnTo>
                      <a:pt x="2952072" y="1116000"/>
                    </a:lnTo>
                    <a:lnTo>
                      <a:pt x="0" y="1116000"/>
                    </a:lnTo>
                    <a:lnTo>
                      <a:pt x="102252" y="831816"/>
                    </a:lnTo>
                    <a:lnTo>
                      <a:pt x="411552" y="642787"/>
                    </a:lnTo>
                    <a:cubicBezTo>
                      <a:pt x="342079" y="406245"/>
                      <a:pt x="292147" y="175934"/>
                      <a:pt x="28441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31" name="Rectangle 13">
                <a:extLst>
                  <a:ext uri="{FF2B5EF4-FFF2-40B4-BE49-F238E27FC236}">
                    <a16:creationId xmlns:a16="http://schemas.microsoft.com/office/drawing/2014/main" xmlns="" id="{CFC98326-607E-46D7-94CD-8D67102CA5E5}"/>
                  </a:ext>
                </a:extLst>
              </p:cNvPr>
              <p:cNvSpPr/>
              <p:nvPr/>
            </p:nvSpPr>
            <p:spPr>
              <a:xfrm>
                <a:off x="1404499" y="5377291"/>
                <a:ext cx="3483312" cy="1116000"/>
              </a:xfrm>
              <a:custGeom>
                <a:avLst/>
                <a:gdLst/>
                <a:ahLst/>
                <a:cxnLst/>
                <a:rect l="l" t="t" r="r" b="b"/>
                <a:pathLst>
                  <a:path w="3483312" h="1116000">
                    <a:moveTo>
                      <a:pt x="1898185" y="1105560"/>
                    </a:moveTo>
                    <a:lnTo>
                      <a:pt x="1919880" y="1116000"/>
                    </a:lnTo>
                    <a:lnTo>
                      <a:pt x="1908776" y="1116000"/>
                    </a:lnTo>
                    <a:cubicBezTo>
                      <a:pt x="1905979" y="1111563"/>
                      <a:pt x="1902100" y="1108505"/>
                      <a:pt x="1898185" y="1105560"/>
                    </a:cubicBezTo>
                    <a:close/>
                    <a:moveTo>
                      <a:pt x="260668" y="0"/>
                    </a:moveTo>
                    <a:lnTo>
                      <a:pt x="3222644" y="0"/>
                    </a:lnTo>
                    <a:lnTo>
                      <a:pt x="3483312" y="724461"/>
                    </a:lnTo>
                    <a:lnTo>
                      <a:pt x="2489111" y="354812"/>
                    </a:lnTo>
                    <a:cubicBezTo>
                      <a:pt x="2465120" y="480738"/>
                      <a:pt x="2446948" y="534340"/>
                      <a:pt x="2365708" y="674887"/>
                    </a:cubicBezTo>
                    <a:cubicBezTo>
                      <a:pt x="2291173" y="814963"/>
                      <a:pt x="2172951" y="936315"/>
                      <a:pt x="2076571" y="1067029"/>
                    </a:cubicBezTo>
                    <a:lnTo>
                      <a:pt x="1413587" y="1067029"/>
                    </a:lnTo>
                    <a:cubicBezTo>
                      <a:pt x="1317208" y="936315"/>
                      <a:pt x="1208344" y="821204"/>
                      <a:pt x="1124449" y="674887"/>
                    </a:cubicBezTo>
                    <a:cubicBezTo>
                      <a:pt x="1052663" y="558938"/>
                      <a:pt x="1024571" y="508523"/>
                      <a:pt x="993354" y="355127"/>
                    </a:cubicBezTo>
                    <a:lnTo>
                      <a:pt x="0" y="72446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32" name="Diagonal Stripe 17">
                <a:extLst>
                  <a:ext uri="{FF2B5EF4-FFF2-40B4-BE49-F238E27FC236}">
                    <a16:creationId xmlns:a16="http://schemas.microsoft.com/office/drawing/2014/main" xmlns="" id="{717ED325-9729-4CDD-BADE-0BEBED89A48A}"/>
                  </a:ext>
                </a:extLst>
              </p:cNvPr>
              <p:cNvSpPr/>
              <p:nvPr/>
            </p:nvSpPr>
            <p:spPr>
              <a:xfrm rot="13500000">
                <a:off x="2388166" y="2062690"/>
                <a:ext cx="1515978" cy="1476887"/>
              </a:xfrm>
              <a:custGeom>
                <a:avLst/>
                <a:gdLst/>
                <a:ahLst/>
                <a:cxnLst/>
                <a:rect l="l" t="t" r="r" b="b"/>
                <a:pathLst>
                  <a:path w="1515978" h="1476887">
                    <a:moveTo>
                      <a:pt x="1432872" y="1407768"/>
                    </a:moveTo>
                    <a:cubicBezTo>
                      <a:pt x="1044152" y="1532778"/>
                      <a:pt x="463423" y="1466296"/>
                      <a:pt x="96513" y="1380535"/>
                    </a:cubicBezTo>
                    <a:lnTo>
                      <a:pt x="0" y="1347296"/>
                    </a:lnTo>
                    <a:lnTo>
                      <a:pt x="1347296" y="0"/>
                    </a:lnTo>
                    <a:cubicBezTo>
                      <a:pt x="1360006" y="32393"/>
                      <a:pt x="1370814" y="64720"/>
                      <a:pt x="1380535" y="96513"/>
                    </a:cubicBezTo>
                    <a:cubicBezTo>
                      <a:pt x="1465987" y="462097"/>
                      <a:pt x="1607423" y="1036327"/>
                      <a:pt x="1432872" y="1407768"/>
                    </a:cubicBezTo>
                    <a:close/>
                    <a:moveTo>
                      <a:pt x="1430390" y="1413759"/>
                    </a:moveTo>
                    <a:cubicBezTo>
                      <a:pt x="1431325" y="1411814"/>
                      <a:pt x="1432251" y="1409863"/>
                      <a:pt x="1432872" y="1407768"/>
                    </a:cubicBezTo>
                    <a:lnTo>
                      <a:pt x="1434816" y="14072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xmlns="" id="{A22C4595-B1B8-4039-92D9-A6D710020DD9}"/>
                </a:ext>
              </a:extLst>
            </p:cNvPr>
            <p:cNvSpPr txBox="1"/>
            <p:nvPr/>
          </p:nvSpPr>
          <p:spPr>
            <a:xfrm>
              <a:off x="1637872" y="2386623"/>
              <a:ext cx="1208361" cy="361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cs typeface="Arial" pitchFamily="34" charset="0"/>
                </a:rPr>
                <a:t>Option A</a:t>
              </a:r>
              <a:endParaRPr lang="ko-KR" altLang="en-US" sz="1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39E794F9-39B9-48A5-B22B-CA19A0B4C275}"/>
                </a:ext>
              </a:extLst>
            </p:cNvPr>
            <p:cNvSpPr txBox="1"/>
            <p:nvPr/>
          </p:nvSpPr>
          <p:spPr>
            <a:xfrm>
              <a:off x="1637873" y="3417722"/>
              <a:ext cx="1208361" cy="361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cs typeface="Arial" pitchFamily="34" charset="0"/>
                </a:rPr>
                <a:t>Option B</a:t>
              </a:r>
              <a:endParaRPr lang="ko-KR" altLang="en-US" sz="1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FB846CC9-DF21-4C9D-B7D2-8305F49BD023}"/>
                </a:ext>
              </a:extLst>
            </p:cNvPr>
            <p:cNvSpPr txBox="1"/>
            <p:nvPr/>
          </p:nvSpPr>
          <p:spPr>
            <a:xfrm>
              <a:off x="1637872" y="4663345"/>
              <a:ext cx="1208361" cy="361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cs typeface="Arial" pitchFamily="34" charset="0"/>
                </a:rPr>
                <a:t>Option C</a:t>
              </a:r>
              <a:endParaRPr lang="ko-KR" altLang="en-US" sz="1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xmlns="" id="{0A81FDC8-CACE-4798-A494-F0738EA3D2F0}"/>
                </a:ext>
              </a:extLst>
            </p:cNvPr>
            <p:cNvSpPr txBox="1"/>
            <p:nvPr/>
          </p:nvSpPr>
          <p:spPr>
            <a:xfrm>
              <a:off x="1637871" y="5671456"/>
              <a:ext cx="1208361" cy="361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cs typeface="Arial" pitchFamily="34" charset="0"/>
                </a:rPr>
                <a:t>Option D</a:t>
              </a:r>
              <a:endParaRPr lang="ko-KR" altLang="en-US" sz="1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33" name="Parallelogram 30">
            <a:extLst>
              <a:ext uri="{FF2B5EF4-FFF2-40B4-BE49-F238E27FC236}">
                <a16:creationId xmlns:a16="http://schemas.microsoft.com/office/drawing/2014/main" xmlns="" id="{E67E5FB4-EB8D-44BF-87DF-E3CF12A90AEF}"/>
              </a:ext>
            </a:extLst>
          </p:cNvPr>
          <p:cNvSpPr/>
          <p:nvPr/>
        </p:nvSpPr>
        <p:spPr>
          <a:xfrm flipH="1">
            <a:off x="10852930" y="5287505"/>
            <a:ext cx="276735" cy="277420"/>
          </a:xfrm>
          <a:custGeom>
            <a:avLst/>
            <a:gdLst/>
            <a:ahLst/>
            <a:cxnLst/>
            <a:rect l="l" t="t" r="r" b="b"/>
            <a:pathLst>
              <a:path w="3240000" h="3248012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4" name="Rectangle 130">
            <a:extLst>
              <a:ext uri="{FF2B5EF4-FFF2-40B4-BE49-F238E27FC236}">
                <a16:creationId xmlns:a16="http://schemas.microsoft.com/office/drawing/2014/main" xmlns="" id="{BE90714C-8897-46BE-9F66-9D331F6B1742}"/>
              </a:ext>
            </a:extLst>
          </p:cNvPr>
          <p:cNvSpPr/>
          <p:nvPr/>
        </p:nvSpPr>
        <p:spPr>
          <a:xfrm>
            <a:off x="10847498" y="3036614"/>
            <a:ext cx="266279" cy="267488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5" name="Rectangle 9">
            <a:extLst>
              <a:ext uri="{FF2B5EF4-FFF2-40B4-BE49-F238E27FC236}">
                <a16:creationId xmlns:a16="http://schemas.microsoft.com/office/drawing/2014/main" xmlns="" id="{55603E8C-F9F2-46C6-A37F-3BD0CC6C1967}"/>
              </a:ext>
            </a:extLst>
          </p:cNvPr>
          <p:cNvSpPr/>
          <p:nvPr/>
        </p:nvSpPr>
        <p:spPr>
          <a:xfrm>
            <a:off x="10837116" y="1879670"/>
            <a:ext cx="292549" cy="292074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6" name="Freeform 18">
            <a:extLst>
              <a:ext uri="{FF2B5EF4-FFF2-40B4-BE49-F238E27FC236}">
                <a16:creationId xmlns:a16="http://schemas.microsoft.com/office/drawing/2014/main" xmlns="" id="{7A86F269-0D90-4DB2-97D0-435ED6EE023E}"/>
              </a:ext>
            </a:extLst>
          </p:cNvPr>
          <p:cNvSpPr/>
          <p:nvPr/>
        </p:nvSpPr>
        <p:spPr>
          <a:xfrm>
            <a:off x="10811037" y="4110790"/>
            <a:ext cx="336343" cy="271454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7" name="Parallelogram 30">
            <a:extLst>
              <a:ext uri="{FF2B5EF4-FFF2-40B4-BE49-F238E27FC236}">
                <a16:creationId xmlns:a16="http://schemas.microsoft.com/office/drawing/2014/main" xmlns="" id="{91363221-9CB0-48D4-B2D2-3933D19E8793}"/>
              </a:ext>
            </a:extLst>
          </p:cNvPr>
          <p:cNvSpPr/>
          <p:nvPr/>
        </p:nvSpPr>
        <p:spPr>
          <a:xfrm rot="19380000" flipH="1">
            <a:off x="3195903" y="4620011"/>
            <a:ext cx="351685" cy="352555"/>
          </a:xfrm>
          <a:custGeom>
            <a:avLst/>
            <a:gdLst/>
            <a:ahLst/>
            <a:cxnLst/>
            <a:rect l="l" t="t" r="r" b="b"/>
            <a:pathLst>
              <a:path w="3240000" h="3248012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8" name="Rectangle 130">
            <a:extLst>
              <a:ext uri="{FF2B5EF4-FFF2-40B4-BE49-F238E27FC236}">
                <a16:creationId xmlns:a16="http://schemas.microsoft.com/office/drawing/2014/main" xmlns="" id="{385069CB-E33C-448C-BB12-4595599126C8}"/>
              </a:ext>
            </a:extLst>
          </p:cNvPr>
          <p:cNvSpPr/>
          <p:nvPr/>
        </p:nvSpPr>
        <p:spPr>
          <a:xfrm rot="19380000">
            <a:off x="1812175" y="2969100"/>
            <a:ext cx="338397" cy="339933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9" name="Rectangle 9">
            <a:extLst>
              <a:ext uri="{FF2B5EF4-FFF2-40B4-BE49-F238E27FC236}">
                <a16:creationId xmlns:a16="http://schemas.microsoft.com/office/drawing/2014/main" xmlns="" id="{1EC6E460-E019-420F-942D-03FFEE9B1C63}"/>
              </a:ext>
            </a:extLst>
          </p:cNvPr>
          <p:cNvSpPr/>
          <p:nvPr/>
        </p:nvSpPr>
        <p:spPr>
          <a:xfrm rot="19380000">
            <a:off x="1245500" y="2164358"/>
            <a:ext cx="371782" cy="371178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0" name="Freeform 18">
            <a:extLst>
              <a:ext uri="{FF2B5EF4-FFF2-40B4-BE49-F238E27FC236}">
                <a16:creationId xmlns:a16="http://schemas.microsoft.com/office/drawing/2014/main" xmlns="" id="{174DBAA1-58F1-4955-9680-FB3CE759B3E5}"/>
              </a:ext>
            </a:extLst>
          </p:cNvPr>
          <p:cNvSpPr/>
          <p:nvPr/>
        </p:nvSpPr>
        <p:spPr>
          <a:xfrm rot="19380000">
            <a:off x="2481490" y="3849040"/>
            <a:ext cx="427438" cy="344974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5565651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막힌 원호 37">
            <a:extLst>
              <a:ext uri="{FF2B5EF4-FFF2-40B4-BE49-F238E27FC236}">
                <a16:creationId xmlns:a16="http://schemas.microsoft.com/office/drawing/2014/main" xmlns="" id="{5FF6AB18-8F45-486F-B97C-05783D1DBAB0}"/>
              </a:ext>
            </a:extLst>
          </p:cNvPr>
          <p:cNvSpPr/>
          <p:nvPr/>
        </p:nvSpPr>
        <p:spPr>
          <a:xfrm rot="10800000">
            <a:off x="4011750" y="1888495"/>
            <a:ext cx="4140000" cy="4140000"/>
          </a:xfrm>
          <a:prstGeom prst="blockArc">
            <a:avLst>
              <a:gd name="adj1" fmla="val 10756194"/>
              <a:gd name="adj2" fmla="val 30178"/>
              <a:gd name="adj3" fmla="val 39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AE9CF2A9-5CBA-4324-B1A7-FCA7BDE48CBE}"/>
              </a:ext>
            </a:extLst>
          </p:cNvPr>
          <p:cNvGrpSpPr/>
          <p:nvPr/>
        </p:nvGrpSpPr>
        <p:grpSpPr>
          <a:xfrm>
            <a:off x="3871109" y="1989637"/>
            <a:ext cx="4426497" cy="4168301"/>
            <a:chOff x="2347107" y="1737169"/>
            <a:chExt cx="4426497" cy="4168301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xmlns="" id="{F37BC19F-E39E-4C92-8C92-B90169894A4D}"/>
                </a:ext>
              </a:extLst>
            </p:cNvPr>
            <p:cNvGrpSpPr/>
            <p:nvPr/>
          </p:nvGrpSpPr>
          <p:grpSpPr>
            <a:xfrm>
              <a:off x="2347107" y="1737169"/>
              <a:ext cx="4426497" cy="4168301"/>
              <a:chOff x="2347107" y="2193210"/>
              <a:chExt cx="4426497" cy="4168301"/>
            </a:xfrm>
          </p:grpSpPr>
          <p:sp>
            <p:nvSpPr>
              <p:cNvPr id="7" name="Oval 10">
                <a:extLst>
                  <a:ext uri="{FF2B5EF4-FFF2-40B4-BE49-F238E27FC236}">
                    <a16:creationId xmlns:a16="http://schemas.microsoft.com/office/drawing/2014/main" xmlns="" id="{B6BC0EDE-845B-48E3-8513-1F4BDE9AA1B3}"/>
                  </a:ext>
                </a:extLst>
              </p:cNvPr>
              <p:cNvSpPr/>
              <p:nvPr/>
            </p:nvSpPr>
            <p:spPr>
              <a:xfrm>
                <a:off x="2885423" y="2193210"/>
                <a:ext cx="1625048" cy="1330154"/>
              </a:xfrm>
              <a:custGeom>
                <a:avLst/>
                <a:gdLst/>
                <a:ahLst/>
                <a:cxnLst/>
                <a:rect l="l" t="t" r="r" b="b"/>
                <a:pathLst>
                  <a:path w="1625048" h="1330154">
                    <a:moveTo>
                      <a:pt x="1625048" y="0"/>
                    </a:moveTo>
                    <a:lnTo>
                      <a:pt x="1625048" y="778278"/>
                    </a:lnTo>
                    <a:cubicBezTo>
                      <a:pt x="1224842" y="797234"/>
                      <a:pt x="876193" y="1012505"/>
                      <a:pt x="673127" y="1330154"/>
                    </a:cubicBezTo>
                    <a:lnTo>
                      <a:pt x="0" y="941523"/>
                    </a:lnTo>
                    <a:cubicBezTo>
                      <a:pt x="336920" y="390726"/>
                      <a:pt x="936837" y="19359"/>
                      <a:pt x="16250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cs typeface="Arial" pitchFamily="34" charset="0"/>
                </a:endParaRPr>
              </a:p>
            </p:txBody>
          </p:sp>
          <p:sp>
            <p:nvSpPr>
              <p:cNvPr id="8" name="Oval 10">
                <a:extLst>
                  <a:ext uri="{FF2B5EF4-FFF2-40B4-BE49-F238E27FC236}">
                    <a16:creationId xmlns:a16="http://schemas.microsoft.com/office/drawing/2014/main" xmlns="" id="{0F2FF684-A7FD-424D-8932-C40A12918EDD}"/>
                  </a:ext>
                </a:extLst>
              </p:cNvPr>
              <p:cNvSpPr/>
              <p:nvPr/>
            </p:nvSpPr>
            <p:spPr>
              <a:xfrm rot="18000000" flipV="1">
                <a:off x="4459114" y="4883910"/>
                <a:ext cx="1625048" cy="1330154"/>
              </a:xfrm>
              <a:custGeom>
                <a:avLst/>
                <a:gdLst/>
                <a:ahLst/>
                <a:cxnLst/>
                <a:rect l="l" t="t" r="r" b="b"/>
                <a:pathLst>
                  <a:path w="1625048" h="1330154">
                    <a:moveTo>
                      <a:pt x="1625048" y="0"/>
                    </a:moveTo>
                    <a:lnTo>
                      <a:pt x="1625048" y="778278"/>
                    </a:lnTo>
                    <a:cubicBezTo>
                      <a:pt x="1224842" y="797234"/>
                      <a:pt x="876193" y="1012505"/>
                      <a:pt x="673127" y="1330154"/>
                    </a:cubicBezTo>
                    <a:lnTo>
                      <a:pt x="0" y="941523"/>
                    </a:lnTo>
                    <a:cubicBezTo>
                      <a:pt x="336920" y="390726"/>
                      <a:pt x="936837" y="19359"/>
                      <a:pt x="162504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>
                  <a:cs typeface="Arial" pitchFamily="34" charset="0"/>
                </a:endParaRPr>
              </a:p>
            </p:txBody>
          </p:sp>
          <p:sp>
            <p:nvSpPr>
              <p:cNvPr id="9" name="Oval 10">
                <a:extLst>
                  <a:ext uri="{FF2B5EF4-FFF2-40B4-BE49-F238E27FC236}">
                    <a16:creationId xmlns:a16="http://schemas.microsoft.com/office/drawing/2014/main" xmlns="" id="{66A013C7-BB1A-4677-8553-7453E03C79E4}"/>
                  </a:ext>
                </a:extLst>
              </p:cNvPr>
              <p:cNvSpPr/>
              <p:nvPr/>
            </p:nvSpPr>
            <p:spPr>
              <a:xfrm flipH="1">
                <a:off x="4604658" y="2193210"/>
                <a:ext cx="1625048" cy="1330154"/>
              </a:xfrm>
              <a:custGeom>
                <a:avLst/>
                <a:gdLst/>
                <a:ahLst/>
                <a:cxnLst/>
                <a:rect l="l" t="t" r="r" b="b"/>
                <a:pathLst>
                  <a:path w="1625048" h="1330154">
                    <a:moveTo>
                      <a:pt x="1625048" y="0"/>
                    </a:moveTo>
                    <a:lnTo>
                      <a:pt x="1625048" y="778278"/>
                    </a:lnTo>
                    <a:cubicBezTo>
                      <a:pt x="1224842" y="797234"/>
                      <a:pt x="876193" y="1012505"/>
                      <a:pt x="673127" y="1330154"/>
                    </a:cubicBezTo>
                    <a:lnTo>
                      <a:pt x="0" y="941523"/>
                    </a:lnTo>
                    <a:cubicBezTo>
                      <a:pt x="336920" y="390726"/>
                      <a:pt x="936837" y="19359"/>
                      <a:pt x="162504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cs typeface="Arial" pitchFamily="34" charset="0"/>
                </a:endParaRPr>
              </a:p>
            </p:txBody>
          </p:sp>
          <p:sp>
            <p:nvSpPr>
              <p:cNvPr id="10" name="Oval 10">
                <a:extLst>
                  <a:ext uri="{FF2B5EF4-FFF2-40B4-BE49-F238E27FC236}">
                    <a16:creationId xmlns:a16="http://schemas.microsoft.com/office/drawing/2014/main" xmlns="" id="{184DDF4D-281A-499D-9B10-F2AC0F16CB1D}"/>
                  </a:ext>
                </a:extLst>
              </p:cNvPr>
              <p:cNvSpPr/>
              <p:nvPr/>
            </p:nvSpPr>
            <p:spPr>
              <a:xfrm rot="7200000">
                <a:off x="5296003" y="3378966"/>
                <a:ext cx="1625048" cy="1330154"/>
              </a:xfrm>
              <a:custGeom>
                <a:avLst/>
                <a:gdLst/>
                <a:ahLst/>
                <a:cxnLst/>
                <a:rect l="l" t="t" r="r" b="b"/>
                <a:pathLst>
                  <a:path w="1625048" h="1330154">
                    <a:moveTo>
                      <a:pt x="1625048" y="0"/>
                    </a:moveTo>
                    <a:lnTo>
                      <a:pt x="1625048" y="778278"/>
                    </a:lnTo>
                    <a:cubicBezTo>
                      <a:pt x="1224842" y="797234"/>
                      <a:pt x="876193" y="1012505"/>
                      <a:pt x="673127" y="1330154"/>
                    </a:cubicBezTo>
                    <a:lnTo>
                      <a:pt x="0" y="941523"/>
                    </a:lnTo>
                    <a:cubicBezTo>
                      <a:pt x="336920" y="390726"/>
                      <a:pt x="936837" y="19359"/>
                      <a:pt x="162504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cs typeface="Arial" pitchFamily="34" charset="0"/>
                </a:endParaRPr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xmlns="" id="{C178DA91-1D0C-4D7A-826B-396037A7628E}"/>
                  </a:ext>
                </a:extLst>
              </p:cNvPr>
              <p:cNvSpPr/>
              <p:nvPr/>
            </p:nvSpPr>
            <p:spPr>
              <a:xfrm flipV="1">
                <a:off x="2885423" y="4786266"/>
                <a:ext cx="1625048" cy="1330154"/>
              </a:xfrm>
              <a:custGeom>
                <a:avLst/>
                <a:gdLst/>
                <a:ahLst/>
                <a:cxnLst/>
                <a:rect l="l" t="t" r="r" b="b"/>
                <a:pathLst>
                  <a:path w="1625048" h="1330154">
                    <a:moveTo>
                      <a:pt x="1625048" y="0"/>
                    </a:moveTo>
                    <a:lnTo>
                      <a:pt x="1625048" y="778278"/>
                    </a:lnTo>
                    <a:cubicBezTo>
                      <a:pt x="1224842" y="797234"/>
                      <a:pt x="876193" y="1012505"/>
                      <a:pt x="673127" y="1330154"/>
                    </a:cubicBezTo>
                    <a:lnTo>
                      <a:pt x="0" y="941523"/>
                    </a:lnTo>
                    <a:cubicBezTo>
                      <a:pt x="336920" y="390726"/>
                      <a:pt x="936837" y="19359"/>
                      <a:pt x="162504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cs typeface="Arial" pitchFamily="34" charset="0"/>
                </a:endParaRPr>
              </a:p>
            </p:txBody>
          </p:sp>
          <p:sp>
            <p:nvSpPr>
              <p:cNvPr id="12" name="Oval 10">
                <a:extLst>
                  <a:ext uri="{FF2B5EF4-FFF2-40B4-BE49-F238E27FC236}">
                    <a16:creationId xmlns:a16="http://schemas.microsoft.com/office/drawing/2014/main" xmlns="" id="{6669F63D-5628-4EF7-8E21-93FA8482BAFE}"/>
                  </a:ext>
                </a:extLst>
              </p:cNvPr>
              <p:cNvSpPr/>
              <p:nvPr/>
            </p:nvSpPr>
            <p:spPr>
              <a:xfrm rot="18000000">
                <a:off x="2199660" y="3584104"/>
                <a:ext cx="1625048" cy="1330154"/>
              </a:xfrm>
              <a:custGeom>
                <a:avLst/>
                <a:gdLst/>
                <a:ahLst/>
                <a:cxnLst/>
                <a:rect l="l" t="t" r="r" b="b"/>
                <a:pathLst>
                  <a:path w="1625048" h="1330154">
                    <a:moveTo>
                      <a:pt x="1625048" y="0"/>
                    </a:moveTo>
                    <a:lnTo>
                      <a:pt x="1625048" y="778278"/>
                    </a:lnTo>
                    <a:cubicBezTo>
                      <a:pt x="1224842" y="797234"/>
                      <a:pt x="876193" y="1012505"/>
                      <a:pt x="673127" y="1330154"/>
                    </a:cubicBezTo>
                    <a:lnTo>
                      <a:pt x="0" y="941523"/>
                    </a:lnTo>
                    <a:cubicBezTo>
                      <a:pt x="336920" y="390726"/>
                      <a:pt x="936837" y="19359"/>
                      <a:pt x="162504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>
                  <a:cs typeface="Arial" pitchFamily="34" charset="0"/>
                </a:endParaRPr>
              </a:p>
            </p:txBody>
          </p:sp>
        </p:grpSp>
        <p:sp>
          <p:nvSpPr>
            <p:cNvPr id="6" name="Oval 5">
              <a:extLst>
                <a:ext uri="{FF2B5EF4-FFF2-40B4-BE49-F238E27FC236}">
                  <a16:creationId xmlns:a16="http://schemas.microsoft.com/office/drawing/2014/main" xmlns="" id="{68D62E02-6E2D-43B3-8D20-81D99548CB3C}"/>
                </a:ext>
              </a:extLst>
            </p:cNvPr>
            <p:cNvSpPr/>
            <p:nvPr/>
          </p:nvSpPr>
          <p:spPr>
            <a:xfrm>
              <a:off x="3540579" y="2698034"/>
              <a:ext cx="2039552" cy="2039552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cs typeface="Arial" pitchFamily="34" charset="0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649D78A-AEBA-4044-83FA-B0965D34BA05}"/>
              </a:ext>
            </a:extLst>
          </p:cNvPr>
          <p:cNvSpPr txBox="1"/>
          <p:nvPr/>
        </p:nvSpPr>
        <p:spPr>
          <a:xfrm>
            <a:off x="5139222" y="4261208"/>
            <a:ext cx="1947201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Contents Here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B91C809F-02A6-4F30-ADB8-0E9BAE736CD7}"/>
              </a:ext>
            </a:extLst>
          </p:cNvPr>
          <p:cNvSpPr txBox="1"/>
          <p:nvPr/>
        </p:nvSpPr>
        <p:spPr>
          <a:xfrm>
            <a:off x="8996570" y="3668067"/>
            <a:ext cx="1585293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Simply Impress</a:t>
            </a:r>
          </a:p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Your Audience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0F0852F1-D7DB-4BEE-83BF-A882D7B9053F}"/>
              </a:ext>
            </a:extLst>
          </p:cNvPr>
          <p:cNvSpPr txBox="1"/>
          <p:nvPr/>
        </p:nvSpPr>
        <p:spPr>
          <a:xfrm>
            <a:off x="1524002" y="3668067"/>
            <a:ext cx="1653249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Simply Impress</a:t>
            </a:r>
          </a:p>
          <a:p>
            <a:pPr algn="r"/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Your Audience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2BFB93CD-AB89-470E-91DA-F4FE1BE70A4E}"/>
              </a:ext>
            </a:extLst>
          </p:cNvPr>
          <p:cNvSpPr txBox="1"/>
          <p:nvPr/>
        </p:nvSpPr>
        <p:spPr>
          <a:xfrm>
            <a:off x="2207568" y="5571937"/>
            <a:ext cx="1751086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Simply Impress</a:t>
            </a:r>
          </a:p>
          <a:p>
            <a:pPr algn="r"/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Your Audience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E2A8612E-D3B1-4F71-90BA-FE2C77E810C9}"/>
              </a:ext>
            </a:extLst>
          </p:cNvPr>
          <p:cNvSpPr txBox="1"/>
          <p:nvPr/>
        </p:nvSpPr>
        <p:spPr>
          <a:xfrm>
            <a:off x="8343318" y="5571937"/>
            <a:ext cx="1585293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Simply Impress</a:t>
            </a:r>
          </a:p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Your Audience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05E55A46-2F14-4571-B832-1A9D51708456}"/>
              </a:ext>
            </a:extLst>
          </p:cNvPr>
          <p:cNvGrpSpPr/>
          <p:nvPr/>
        </p:nvGrpSpPr>
        <p:grpSpPr>
          <a:xfrm>
            <a:off x="8397268" y="1699991"/>
            <a:ext cx="3060000" cy="1094997"/>
            <a:chOff x="6760489" y="1480182"/>
            <a:chExt cx="1947202" cy="109499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93596AEF-FE56-4AF7-B282-FBE60C601B30}"/>
                </a:ext>
              </a:extLst>
            </p:cNvPr>
            <p:cNvSpPr txBox="1"/>
            <p:nvPr/>
          </p:nvSpPr>
          <p:spPr>
            <a:xfrm>
              <a:off x="6760489" y="1480182"/>
              <a:ext cx="1947202" cy="5078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2700" b="1" dirty="0">
                  <a:solidFill>
                    <a:schemeClr val="accent4"/>
                  </a:solidFill>
                  <a:cs typeface="Arial" pitchFamily="34" charset="0"/>
                </a:rPr>
                <a:t>Contents Here</a:t>
              </a:r>
              <a:endParaRPr lang="ko-KR" altLang="en-US" sz="27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E580EBFC-D655-485B-AF6C-11A1317A68B4}"/>
                </a:ext>
              </a:extLst>
            </p:cNvPr>
            <p:cNvSpPr txBox="1"/>
            <p:nvPr/>
          </p:nvSpPr>
          <p:spPr>
            <a:xfrm>
              <a:off x="6760489" y="1928848"/>
              <a:ext cx="19472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xmlns="" id="{BA3B33EB-0219-4665-9655-5A6E1764E683}"/>
              </a:ext>
            </a:extLst>
          </p:cNvPr>
          <p:cNvGrpSpPr/>
          <p:nvPr/>
        </p:nvGrpSpPr>
        <p:grpSpPr>
          <a:xfrm>
            <a:off x="738555" y="1707036"/>
            <a:ext cx="3060000" cy="1094997"/>
            <a:chOff x="6760489" y="1480182"/>
            <a:chExt cx="1947202" cy="1094997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99E86CA5-A047-4F90-B307-E936FFF0B5A2}"/>
                </a:ext>
              </a:extLst>
            </p:cNvPr>
            <p:cNvSpPr txBox="1"/>
            <p:nvPr/>
          </p:nvSpPr>
          <p:spPr>
            <a:xfrm>
              <a:off x="6760489" y="1480182"/>
              <a:ext cx="1947202" cy="5078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2700" b="1" dirty="0">
                  <a:solidFill>
                    <a:schemeClr val="accent1"/>
                  </a:solidFill>
                  <a:cs typeface="Arial" pitchFamily="34" charset="0"/>
                </a:rPr>
                <a:t>Contents Here</a:t>
              </a:r>
              <a:endParaRPr lang="ko-KR" altLang="en-US" sz="27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0C7BC391-0D9A-4E42-9418-F76C8F9B4CA9}"/>
                </a:ext>
              </a:extLst>
            </p:cNvPr>
            <p:cNvSpPr txBox="1"/>
            <p:nvPr/>
          </p:nvSpPr>
          <p:spPr>
            <a:xfrm>
              <a:off x="6760489" y="1928848"/>
              <a:ext cx="19472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</p:grpSp>
      <p:sp>
        <p:nvSpPr>
          <p:cNvPr id="24" name="L-Shape 23">
            <a:extLst>
              <a:ext uri="{FF2B5EF4-FFF2-40B4-BE49-F238E27FC236}">
                <a16:creationId xmlns:a16="http://schemas.microsoft.com/office/drawing/2014/main" xmlns="" id="{093EF63A-D468-4EF1-BFED-51A79C2CE148}"/>
              </a:ext>
            </a:extLst>
          </p:cNvPr>
          <p:cNvSpPr/>
          <p:nvPr/>
        </p:nvSpPr>
        <p:spPr>
          <a:xfrm rot="2700000">
            <a:off x="7952270" y="2138901"/>
            <a:ext cx="375843" cy="375843"/>
          </a:xfrm>
          <a:prstGeom prst="corner">
            <a:avLst>
              <a:gd name="adj1" fmla="val 20835"/>
              <a:gd name="adj2" fmla="val 2433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5" name="L-Shape 24">
            <a:extLst>
              <a:ext uri="{FF2B5EF4-FFF2-40B4-BE49-F238E27FC236}">
                <a16:creationId xmlns:a16="http://schemas.microsoft.com/office/drawing/2014/main" xmlns="" id="{881D2C85-9021-4000-8432-DCF13AC6667F}"/>
              </a:ext>
            </a:extLst>
          </p:cNvPr>
          <p:cNvSpPr/>
          <p:nvPr/>
        </p:nvSpPr>
        <p:spPr>
          <a:xfrm rot="13500000">
            <a:off x="3903238" y="2138902"/>
            <a:ext cx="375843" cy="375843"/>
          </a:xfrm>
          <a:prstGeom prst="corner">
            <a:avLst>
              <a:gd name="adj1" fmla="val 20835"/>
              <a:gd name="adj2" fmla="val 2433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6" name="막힌 원호 2">
            <a:extLst>
              <a:ext uri="{FF2B5EF4-FFF2-40B4-BE49-F238E27FC236}">
                <a16:creationId xmlns:a16="http://schemas.microsoft.com/office/drawing/2014/main" xmlns="" id="{760DE2A4-3B39-4495-81A2-AF30F07622BC}"/>
              </a:ext>
            </a:extLst>
          </p:cNvPr>
          <p:cNvSpPr/>
          <p:nvPr/>
        </p:nvSpPr>
        <p:spPr>
          <a:xfrm>
            <a:off x="4011749" y="1888495"/>
            <a:ext cx="4140000" cy="4140000"/>
          </a:xfrm>
          <a:prstGeom prst="blockArc">
            <a:avLst>
              <a:gd name="adj1" fmla="val 10756194"/>
              <a:gd name="adj2" fmla="val 30178"/>
              <a:gd name="adj3" fmla="val 394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27" name="Isosceles Triangle 51">
            <a:extLst>
              <a:ext uri="{FF2B5EF4-FFF2-40B4-BE49-F238E27FC236}">
                <a16:creationId xmlns:a16="http://schemas.microsoft.com/office/drawing/2014/main" xmlns="" id="{FDC1DC9F-2916-4CBA-A346-0F9A10FAE688}"/>
              </a:ext>
            </a:extLst>
          </p:cNvPr>
          <p:cNvSpPr/>
          <p:nvPr/>
        </p:nvSpPr>
        <p:spPr>
          <a:xfrm>
            <a:off x="5121874" y="2508052"/>
            <a:ext cx="333042" cy="244221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8" name="Rectangle 7">
            <a:extLst>
              <a:ext uri="{FF2B5EF4-FFF2-40B4-BE49-F238E27FC236}">
                <a16:creationId xmlns:a16="http://schemas.microsoft.com/office/drawing/2014/main" xmlns="" id="{3AC563A0-02F8-4B7B-8D55-A1092065D7D6}"/>
              </a:ext>
            </a:extLst>
          </p:cNvPr>
          <p:cNvSpPr/>
          <p:nvPr/>
        </p:nvSpPr>
        <p:spPr>
          <a:xfrm>
            <a:off x="6755042" y="2452589"/>
            <a:ext cx="322040" cy="322040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9" name="Rounded Rectangle 32">
            <a:extLst>
              <a:ext uri="{FF2B5EF4-FFF2-40B4-BE49-F238E27FC236}">
                <a16:creationId xmlns:a16="http://schemas.microsoft.com/office/drawing/2014/main" xmlns="" id="{E18F505B-FF97-4BCD-8EE1-F14593B152B6}"/>
              </a:ext>
            </a:extLst>
          </p:cNvPr>
          <p:cNvSpPr/>
          <p:nvPr/>
        </p:nvSpPr>
        <p:spPr>
          <a:xfrm>
            <a:off x="4379324" y="3766016"/>
            <a:ext cx="322637" cy="32263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0" name="Rectangle 9">
            <a:extLst>
              <a:ext uri="{FF2B5EF4-FFF2-40B4-BE49-F238E27FC236}">
                <a16:creationId xmlns:a16="http://schemas.microsoft.com/office/drawing/2014/main" xmlns="" id="{512D0D8A-B637-4A89-A015-4B013541F9EE}"/>
              </a:ext>
            </a:extLst>
          </p:cNvPr>
          <p:cNvSpPr/>
          <p:nvPr/>
        </p:nvSpPr>
        <p:spPr>
          <a:xfrm>
            <a:off x="7522772" y="3789121"/>
            <a:ext cx="329463" cy="308407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1" name="Frame 17">
            <a:extLst>
              <a:ext uri="{FF2B5EF4-FFF2-40B4-BE49-F238E27FC236}">
                <a16:creationId xmlns:a16="http://schemas.microsoft.com/office/drawing/2014/main" xmlns="" id="{D308FD76-F321-4DD6-B719-2A2B9E513393}"/>
              </a:ext>
            </a:extLst>
          </p:cNvPr>
          <p:cNvSpPr/>
          <p:nvPr/>
        </p:nvSpPr>
        <p:spPr>
          <a:xfrm>
            <a:off x="5098086" y="5136290"/>
            <a:ext cx="318434" cy="3184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Freeform 53">
            <a:extLst>
              <a:ext uri="{FF2B5EF4-FFF2-40B4-BE49-F238E27FC236}">
                <a16:creationId xmlns:a16="http://schemas.microsoft.com/office/drawing/2014/main" xmlns="" id="{6C1E1827-D2D2-44B7-A144-FC990B895BC7}"/>
              </a:ext>
            </a:extLst>
          </p:cNvPr>
          <p:cNvSpPr/>
          <p:nvPr/>
        </p:nvSpPr>
        <p:spPr>
          <a:xfrm>
            <a:off x="6741832" y="5136290"/>
            <a:ext cx="362301" cy="371454"/>
          </a:xfrm>
          <a:custGeom>
            <a:avLst/>
            <a:gdLst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38125 w 2305050"/>
              <a:gd name="connsiteY16" fmla="*/ 217170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60071 w 2305050"/>
              <a:gd name="connsiteY16" fmla="*/ 2087575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6647 w 2305050"/>
              <a:gd name="connsiteY16" fmla="*/ 209489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81480 w 2305050"/>
              <a:gd name="connsiteY2" fmla="*/ 476174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04671 w 2305050"/>
              <a:gd name="connsiteY2" fmla="*/ 468859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70609 w 2305050"/>
              <a:gd name="connsiteY3" fmla="*/ 649910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82725 w 2305050"/>
              <a:gd name="connsiteY2" fmla="*/ 494463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294077"/>
              <a:gd name="connsiteY0" fmla="*/ 0 h 2363647"/>
              <a:gd name="connsiteX1" fmla="*/ 760552 w 2294077"/>
              <a:gd name="connsiteY1" fmla="*/ 572947 h 2363647"/>
              <a:gd name="connsiteX2" fmla="*/ 2030273 w 2294077"/>
              <a:gd name="connsiteY2" fmla="*/ 509092 h 2363647"/>
              <a:gd name="connsiteX3" fmla="*/ 2285239 w 2294077"/>
              <a:gd name="connsiteY3" fmla="*/ 657224 h 2363647"/>
              <a:gd name="connsiteX4" fmla="*/ 1132027 w 2294077"/>
              <a:gd name="connsiteY4" fmla="*/ 1020622 h 2363647"/>
              <a:gd name="connsiteX5" fmla="*/ 1617802 w 2294077"/>
              <a:gd name="connsiteY5" fmla="*/ 1544497 h 2363647"/>
              <a:gd name="connsiteX6" fmla="*/ 2065477 w 2294077"/>
              <a:gd name="connsiteY6" fmla="*/ 1544497 h 2363647"/>
              <a:gd name="connsiteX7" fmla="*/ 2294077 w 2294077"/>
              <a:gd name="connsiteY7" fmla="*/ 1734997 h 2363647"/>
              <a:gd name="connsiteX8" fmla="*/ 1827352 w 2294077"/>
              <a:gd name="connsiteY8" fmla="*/ 1868347 h 2363647"/>
              <a:gd name="connsiteX9" fmla="*/ 1998802 w 2294077"/>
              <a:gd name="connsiteY9" fmla="*/ 2115997 h 2363647"/>
              <a:gd name="connsiteX10" fmla="*/ 1722577 w 2294077"/>
              <a:gd name="connsiteY10" fmla="*/ 1982647 h 2363647"/>
              <a:gd name="connsiteX11" fmla="*/ 1532077 w 2294077"/>
              <a:gd name="connsiteY11" fmla="*/ 2363647 h 2363647"/>
              <a:gd name="connsiteX12" fmla="*/ 1303477 w 2294077"/>
              <a:gd name="connsiteY12" fmla="*/ 2144572 h 2363647"/>
              <a:gd name="connsiteX13" fmla="*/ 1436827 w 2294077"/>
              <a:gd name="connsiteY13" fmla="*/ 1782622 h 2363647"/>
              <a:gd name="connsiteX14" fmla="*/ 912952 w 2294077"/>
              <a:gd name="connsiteY14" fmla="*/ 1201597 h 2363647"/>
              <a:gd name="connsiteX15" fmla="*/ 403784 w 2294077"/>
              <a:gd name="connsiteY15" fmla="*/ 2316707 h 2363647"/>
              <a:gd name="connsiteX16" fmla="*/ 282017 w 2294077"/>
              <a:gd name="connsiteY16" fmla="*/ 2047340 h 2363647"/>
              <a:gd name="connsiteX17" fmla="*/ 509244 w 2294077"/>
              <a:gd name="connsiteY17" fmla="*/ 761923 h 2363647"/>
              <a:gd name="connsiteX18" fmla="*/ 0 w 2294077"/>
              <a:gd name="connsiteY18" fmla="*/ 0 h 2363647"/>
              <a:gd name="connsiteX0" fmla="*/ 6569 w 2300646"/>
              <a:gd name="connsiteY0" fmla="*/ 0 h 2363647"/>
              <a:gd name="connsiteX1" fmla="*/ 767121 w 2300646"/>
              <a:gd name="connsiteY1" fmla="*/ 572947 h 2363647"/>
              <a:gd name="connsiteX2" fmla="*/ 2036842 w 2300646"/>
              <a:gd name="connsiteY2" fmla="*/ 509092 h 2363647"/>
              <a:gd name="connsiteX3" fmla="*/ 2291808 w 2300646"/>
              <a:gd name="connsiteY3" fmla="*/ 657224 h 2363647"/>
              <a:gd name="connsiteX4" fmla="*/ 1138596 w 2300646"/>
              <a:gd name="connsiteY4" fmla="*/ 1020622 h 2363647"/>
              <a:gd name="connsiteX5" fmla="*/ 1624371 w 2300646"/>
              <a:gd name="connsiteY5" fmla="*/ 1544497 h 2363647"/>
              <a:gd name="connsiteX6" fmla="*/ 2072046 w 2300646"/>
              <a:gd name="connsiteY6" fmla="*/ 1544497 h 2363647"/>
              <a:gd name="connsiteX7" fmla="*/ 2300646 w 2300646"/>
              <a:gd name="connsiteY7" fmla="*/ 1734997 h 2363647"/>
              <a:gd name="connsiteX8" fmla="*/ 1833921 w 2300646"/>
              <a:gd name="connsiteY8" fmla="*/ 1868347 h 2363647"/>
              <a:gd name="connsiteX9" fmla="*/ 2005371 w 2300646"/>
              <a:gd name="connsiteY9" fmla="*/ 2115997 h 2363647"/>
              <a:gd name="connsiteX10" fmla="*/ 1729146 w 2300646"/>
              <a:gd name="connsiteY10" fmla="*/ 1982647 h 2363647"/>
              <a:gd name="connsiteX11" fmla="*/ 1538646 w 2300646"/>
              <a:gd name="connsiteY11" fmla="*/ 2363647 h 2363647"/>
              <a:gd name="connsiteX12" fmla="*/ 1310046 w 2300646"/>
              <a:gd name="connsiteY12" fmla="*/ 2144572 h 2363647"/>
              <a:gd name="connsiteX13" fmla="*/ 1443396 w 2300646"/>
              <a:gd name="connsiteY13" fmla="*/ 1782622 h 2363647"/>
              <a:gd name="connsiteX14" fmla="*/ 919521 w 2300646"/>
              <a:gd name="connsiteY14" fmla="*/ 1201597 h 2363647"/>
              <a:gd name="connsiteX15" fmla="*/ 410353 w 2300646"/>
              <a:gd name="connsiteY15" fmla="*/ 2316707 h 2363647"/>
              <a:gd name="connsiteX16" fmla="*/ 288586 w 2300646"/>
              <a:gd name="connsiteY16" fmla="*/ 2047340 h 2363647"/>
              <a:gd name="connsiteX17" fmla="*/ 515813 w 2300646"/>
              <a:gd name="connsiteY17" fmla="*/ 761923 h 2363647"/>
              <a:gd name="connsiteX18" fmla="*/ 6569 w 2300646"/>
              <a:gd name="connsiteY18" fmla="*/ 0 h 2363647"/>
              <a:gd name="connsiteX0" fmla="*/ 6569 w 2300646"/>
              <a:gd name="connsiteY0" fmla="*/ 5505 h 2369152"/>
              <a:gd name="connsiteX1" fmla="*/ 767121 w 2300646"/>
              <a:gd name="connsiteY1" fmla="*/ 578452 h 2369152"/>
              <a:gd name="connsiteX2" fmla="*/ 2036842 w 2300646"/>
              <a:gd name="connsiteY2" fmla="*/ 514597 h 2369152"/>
              <a:gd name="connsiteX3" fmla="*/ 2291808 w 2300646"/>
              <a:gd name="connsiteY3" fmla="*/ 662729 h 2369152"/>
              <a:gd name="connsiteX4" fmla="*/ 1138596 w 2300646"/>
              <a:gd name="connsiteY4" fmla="*/ 1026127 h 2369152"/>
              <a:gd name="connsiteX5" fmla="*/ 1624371 w 2300646"/>
              <a:gd name="connsiteY5" fmla="*/ 1550002 h 2369152"/>
              <a:gd name="connsiteX6" fmla="*/ 2072046 w 2300646"/>
              <a:gd name="connsiteY6" fmla="*/ 1550002 h 2369152"/>
              <a:gd name="connsiteX7" fmla="*/ 2300646 w 2300646"/>
              <a:gd name="connsiteY7" fmla="*/ 1740502 h 2369152"/>
              <a:gd name="connsiteX8" fmla="*/ 1833921 w 2300646"/>
              <a:gd name="connsiteY8" fmla="*/ 1873852 h 2369152"/>
              <a:gd name="connsiteX9" fmla="*/ 2005371 w 2300646"/>
              <a:gd name="connsiteY9" fmla="*/ 2121502 h 2369152"/>
              <a:gd name="connsiteX10" fmla="*/ 1729146 w 2300646"/>
              <a:gd name="connsiteY10" fmla="*/ 1988152 h 2369152"/>
              <a:gd name="connsiteX11" fmla="*/ 1538646 w 2300646"/>
              <a:gd name="connsiteY11" fmla="*/ 2369152 h 2369152"/>
              <a:gd name="connsiteX12" fmla="*/ 1310046 w 2300646"/>
              <a:gd name="connsiteY12" fmla="*/ 2150077 h 2369152"/>
              <a:gd name="connsiteX13" fmla="*/ 1443396 w 2300646"/>
              <a:gd name="connsiteY13" fmla="*/ 1788127 h 2369152"/>
              <a:gd name="connsiteX14" fmla="*/ 919521 w 2300646"/>
              <a:gd name="connsiteY14" fmla="*/ 1207102 h 2369152"/>
              <a:gd name="connsiteX15" fmla="*/ 410353 w 2300646"/>
              <a:gd name="connsiteY15" fmla="*/ 2322212 h 2369152"/>
              <a:gd name="connsiteX16" fmla="*/ 288586 w 2300646"/>
              <a:gd name="connsiteY16" fmla="*/ 2052845 h 2369152"/>
              <a:gd name="connsiteX17" fmla="*/ 515813 w 2300646"/>
              <a:gd name="connsiteY17" fmla="*/ 767428 h 2369152"/>
              <a:gd name="connsiteX18" fmla="*/ 6569 w 2300646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24119 w 2305244"/>
              <a:gd name="connsiteY14" fmla="*/ 1207102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73597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513830 w 2305244"/>
              <a:gd name="connsiteY13" fmla="*/ 1784469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50914 w 2305244"/>
              <a:gd name="connsiteY5" fmla="*/ 1597551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32752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24192 w 2305244"/>
              <a:gd name="connsiteY17" fmla="*/ 1641442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02246 w 2305244"/>
              <a:gd name="connsiteY17" fmla="*/ 1579262 h 2369152"/>
              <a:gd name="connsiteX0" fmla="*/ 2275983 w 2296406"/>
              <a:gd name="connsiteY0" fmla="*/ 1747817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7707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57695 w 2296406"/>
              <a:gd name="connsiteY0" fmla="*/ 1755133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9145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80482 w 2296406"/>
              <a:gd name="connsiteY5" fmla="*/ 2120816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733744 w 2296406"/>
              <a:gd name="connsiteY3" fmla="*/ 1988152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91681 w 2296406"/>
              <a:gd name="connsiteY2" fmla="*/ 2136133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42887 w 2296406"/>
              <a:gd name="connsiteY2" fmla="*/ 2194655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3889 w 2296406"/>
              <a:gd name="connsiteY1" fmla="*/ 183727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80220 w 2296986"/>
              <a:gd name="connsiteY0" fmla="*/ 1747818 h 2354521"/>
              <a:gd name="connsiteX1" fmla="*/ 1828126 w 2296986"/>
              <a:gd name="connsiteY1" fmla="*/ 1826304 h 2354521"/>
              <a:gd name="connsiteX2" fmla="*/ 1955684 w 2296986"/>
              <a:gd name="connsiteY2" fmla="*/ 2095900 h 2354521"/>
              <a:gd name="connsiteX3" fmla="*/ 1683117 w 2296986"/>
              <a:gd name="connsiteY3" fmla="*/ 1962549 h 2354521"/>
              <a:gd name="connsiteX4" fmla="*/ 1529193 w 2296986"/>
              <a:gd name="connsiteY4" fmla="*/ 2354521 h 2354521"/>
              <a:gd name="connsiteX5" fmla="*/ 1381062 w 2296986"/>
              <a:gd name="connsiteY5" fmla="*/ 2120816 h 2354521"/>
              <a:gd name="connsiteX6" fmla="*/ 1496122 w 2296986"/>
              <a:gd name="connsiteY6" fmla="*/ 1788127 h 2354521"/>
              <a:gd name="connsiteX7" fmla="*/ 910069 w 2296986"/>
              <a:gd name="connsiteY7" fmla="*/ 1225390 h 2354521"/>
              <a:gd name="connsiteX8" fmla="*/ 415531 w 2296986"/>
              <a:gd name="connsiteY8" fmla="*/ 2322212 h 2354521"/>
              <a:gd name="connsiteX9" fmla="*/ 293764 w 2296986"/>
              <a:gd name="connsiteY9" fmla="*/ 2052845 h 2354521"/>
              <a:gd name="connsiteX10" fmla="*/ 497994 w 2296986"/>
              <a:gd name="connsiteY10" fmla="*/ 836420 h 2354521"/>
              <a:gd name="connsiteX11" fmla="*/ 11747 w 2296986"/>
              <a:gd name="connsiteY11" fmla="*/ 5505 h 2354521"/>
              <a:gd name="connsiteX12" fmla="*/ 772299 w 2296986"/>
              <a:gd name="connsiteY12" fmla="*/ 578452 h 2354521"/>
              <a:gd name="connsiteX13" fmla="*/ 2042020 w 2296986"/>
              <a:gd name="connsiteY13" fmla="*/ 514597 h 2354521"/>
              <a:gd name="connsiteX14" fmla="*/ 2296986 w 2296986"/>
              <a:gd name="connsiteY14" fmla="*/ 662729 h 2354521"/>
              <a:gd name="connsiteX15" fmla="*/ 1125486 w 2296986"/>
              <a:gd name="connsiteY15" fmla="*/ 1004182 h 2354521"/>
              <a:gd name="connsiteX16" fmla="*/ 1677097 w 2296986"/>
              <a:gd name="connsiteY16" fmla="*/ 1608523 h 2354521"/>
              <a:gd name="connsiteX17" fmla="*/ 2095511 w 2296986"/>
              <a:gd name="connsiteY17" fmla="*/ 1557316 h 2354521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910069 w 2296986"/>
              <a:gd name="connsiteY7" fmla="*/ 1225483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125486 w 2296986"/>
              <a:gd name="connsiteY15" fmla="*/ 1004275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864075 w 2296986"/>
              <a:gd name="connsiteY7" fmla="*/ 1325138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125486 w 2296986"/>
              <a:gd name="connsiteY15" fmla="*/ 1004275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864075 w 2296986"/>
              <a:gd name="connsiteY7" fmla="*/ 1325138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209809 w 2296986"/>
              <a:gd name="connsiteY15" fmla="*/ 996610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79828 w 2296594"/>
              <a:gd name="connsiteY0" fmla="*/ 1747911 h 2354614"/>
              <a:gd name="connsiteX1" fmla="*/ 1827734 w 2296594"/>
              <a:gd name="connsiteY1" fmla="*/ 1826397 h 2354614"/>
              <a:gd name="connsiteX2" fmla="*/ 1955292 w 2296594"/>
              <a:gd name="connsiteY2" fmla="*/ 2095993 h 2354614"/>
              <a:gd name="connsiteX3" fmla="*/ 1682725 w 2296594"/>
              <a:gd name="connsiteY3" fmla="*/ 1962642 h 2354614"/>
              <a:gd name="connsiteX4" fmla="*/ 1528801 w 2296594"/>
              <a:gd name="connsiteY4" fmla="*/ 2354614 h 2354614"/>
              <a:gd name="connsiteX5" fmla="*/ 1380670 w 2296594"/>
              <a:gd name="connsiteY5" fmla="*/ 2120909 h 2354614"/>
              <a:gd name="connsiteX6" fmla="*/ 1495730 w 2296594"/>
              <a:gd name="connsiteY6" fmla="*/ 1788220 h 2354614"/>
              <a:gd name="connsiteX7" fmla="*/ 863683 w 2296594"/>
              <a:gd name="connsiteY7" fmla="*/ 1325138 h 2354614"/>
              <a:gd name="connsiteX8" fmla="*/ 415139 w 2296594"/>
              <a:gd name="connsiteY8" fmla="*/ 2322305 h 2354614"/>
              <a:gd name="connsiteX9" fmla="*/ 293372 w 2296594"/>
              <a:gd name="connsiteY9" fmla="*/ 2052938 h 2354614"/>
              <a:gd name="connsiteX10" fmla="*/ 512934 w 2296594"/>
              <a:gd name="connsiteY10" fmla="*/ 874842 h 2354614"/>
              <a:gd name="connsiteX11" fmla="*/ 11355 w 2296594"/>
              <a:gd name="connsiteY11" fmla="*/ 5598 h 2354614"/>
              <a:gd name="connsiteX12" fmla="*/ 840899 w 2296594"/>
              <a:gd name="connsiteY12" fmla="*/ 570880 h 2354614"/>
              <a:gd name="connsiteX13" fmla="*/ 2041628 w 2296594"/>
              <a:gd name="connsiteY13" fmla="*/ 514690 h 2354614"/>
              <a:gd name="connsiteX14" fmla="*/ 2296594 w 2296594"/>
              <a:gd name="connsiteY14" fmla="*/ 662822 h 2354614"/>
              <a:gd name="connsiteX15" fmla="*/ 1209417 w 2296594"/>
              <a:gd name="connsiteY15" fmla="*/ 996610 h 2354614"/>
              <a:gd name="connsiteX16" fmla="*/ 1676705 w 2296594"/>
              <a:gd name="connsiteY16" fmla="*/ 1608616 h 2354614"/>
              <a:gd name="connsiteX17" fmla="*/ 2095119 w 2296594"/>
              <a:gd name="connsiteY17" fmla="*/ 1557409 h 2354614"/>
              <a:gd name="connsiteX0" fmla="*/ 2279828 w 2296594"/>
              <a:gd name="connsiteY0" fmla="*/ 1747911 h 2354614"/>
              <a:gd name="connsiteX1" fmla="*/ 1827734 w 2296594"/>
              <a:gd name="connsiteY1" fmla="*/ 1826397 h 2354614"/>
              <a:gd name="connsiteX2" fmla="*/ 1955292 w 2296594"/>
              <a:gd name="connsiteY2" fmla="*/ 2095993 h 2354614"/>
              <a:gd name="connsiteX3" fmla="*/ 1682725 w 2296594"/>
              <a:gd name="connsiteY3" fmla="*/ 1962642 h 2354614"/>
              <a:gd name="connsiteX4" fmla="*/ 1528801 w 2296594"/>
              <a:gd name="connsiteY4" fmla="*/ 2354614 h 2354614"/>
              <a:gd name="connsiteX5" fmla="*/ 1380670 w 2296594"/>
              <a:gd name="connsiteY5" fmla="*/ 2120909 h 2354614"/>
              <a:gd name="connsiteX6" fmla="*/ 1495730 w 2296594"/>
              <a:gd name="connsiteY6" fmla="*/ 1788220 h 2354614"/>
              <a:gd name="connsiteX7" fmla="*/ 856016 w 2296594"/>
              <a:gd name="connsiteY7" fmla="*/ 1302141 h 2354614"/>
              <a:gd name="connsiteX8" fmla="*/ 415139 w 2296594"/>
              <a:gd name="connsiteY8" fmla="*/ 2322305 h 2354614"/>
              <a:gd name="connsiteX9" fmla="*/ 293372 w 2296594"/>
              <a:gd name="connsiteY9" fmla="*/ 2052938 h 2354614"/>
              <a:gd name="connsiteX10" fmla="*/ 512934 w 2296594"/>
              <a:gd name="connsiteY10" fmla="*/ 874842 h 2354614"/>
              <a:gd name="connsiteX11" fmla="*/ 11355 w 2296594"/>
              <a:gd name="connsiteY11" fmla="*/ 5598 h 2354614"/>
              <a:gd name="connsiteX12" fmla="*/ 840899 w 2296594"/>
              <a:gd name="connsiteY12" fmla="*/ 570880 h 2354614"/>
              <a:gd name="connsiteX13" fmla="*/ 2041628 w 2296594"/>
              <a:gd name="connsiteY13" fmla="*/ 514690 h 2354614"/>
              <a:gd name="connsiteX14" fmla="*/ 2296594 w 2296594"/>
              <a:gd name="connsiteY14" fmla="*/ 662822 h 2354614"/>
              <a:gd name="connsiteX15" fmla="*/ 1209417 w 2296594"/>
              <a:gd name="connsiteY15" fmla="*/ 996610 h 2354614"/>
              <a:gd name="connsiteX16" fmla="*/ 1676705 w 2296594"/>
              <a:gd name="connsiteY16" fmla="*/ 1608616 h 2354614"/>
              <a:gd name="connsiteX17" fmla="*/ 2095119 w 2296594"/>
              <a:gd name="connsiteY17" fmla="*/ 1557409 h 2354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96594" h="2354614">
                <a:moveTo>
                  <a:pt x="2279828" y="1747911"/>
                </a:moveTo>
                <a:lnTo>
                  <a:pt x="1827734" y="1826397"/>
                </a:lnTo>
                <a:cubicBezTo>
                  <a:pt x="1873911" y="1907728"/>
                  <a:pt x="1985925" y="2047581"/>
                  <a:pt x="1955292" y="2095993"/>
                </a:cubicBezTo>
                <a:cubicBezTo>
                  <a:pt x="1897354" y="2139325"/>
                  <a:pt x="1773581" y="2007092"/>
                  <a:pt x="1682725" y="1962642"/>
                </a:cubicBezTo>
                <a:lnTo>
                  <a:pt x="1528801" y="2354614"/>
                </a:lnTo>
                <a:lnTo>
                  <a:pt x="1380670" y="2120909"/>
                </a:lnTo>
                <a:lnTo>
                  <a:pt x="1495730" y="1788220"/>
                </a:lnTo>
                <a:lnTo>
                  <a:pt x="856016" y="1302141"/>
                </a:lnTo>
                <a:lnTo>
                  <a:pt x="415139" y="2322305"/>
                </a:lnTo>
                <a:lnTo>
                  <a:pt x="293372" y="2052938"/>
                </a:lnTo>
                <a:cubicBezTo>
                  <a:pt x="369114" y="1624466"/>
                  <a:pt x="437192" y="1303314"/>
                  <a:pt x="512934" y="874842"/>
                </a:cubicBezTo>
                <a:cubicBezTo>
                  <a:pt x="317583" y="650129"/>
                  <a:pt x="-71270" y="102295"/>
                  <a:pt x="11355" y="5598"/>
                </a:cubicBezTo>
                <a:cubicBezTo>
                  <a:pt x="111253" y="-52136"/>
                  <a:pt x="623957" y="350637"/>
                  <a:pt x="840899" y="570880"/>
                </a:cubicBezTo>
                <a:lnTo>
                  <a:pt x="2041628" y="514690"/>
                </a:lnTo>
                <a:lnTo>
                  <a:pt x="2296594" y="662822"/>
                </a:lnTo>
                <a:lnTo>
                  <a:pt x="1209417" y="996610"/>
                </a:lnTo>
                <a:lnTo>
                  <a:pt x="1676705" y="1608616"/>
                </a:lnTo>
                <a:cubicBezTo>
                  <a:pt x="1795450" y="1589109"/>
                  <a:pt x="2095119" y="1557409"/>
                  <a:pt x="2095119" y="1557409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3" name="Rounded Rectangle 5">
            <a:extLst>
              <a:ext uri="{FF2B5EF4-FFF2-40B4-BE49-F238E27FC236}">
                <a16:creationId xmlns:a16="http://schemas.microsoft.com/office/drawing/2014/main" xmlns="" id="{A3B32F0F-75C3-4B62-B4B0-8B63B3674A23}"/>
              </a:ext>
            </a:extLst>
          </p:cNvPr>
          <p:cNvSpPr/>
          <p:nvPr/>
        </p:nvSpPr>
        <p:spPr>
          <a:xfrm flipH="1">
            <a:off x="8415224" y="3808720"/>
            <a:ext cx="391682" cy="323114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4" name="Teardrop 1">
            <a:extLst>
              <a:ext uri="{FF2B5EF4-FFF2-40B4-BE49-F238E27FC236}">
                <a16:creationId xmlns:a16="http://schemas.microsoft.com/office/drawing/2014/main" xmlns="" id="{8D836F35-CE63-4161-95B1-D723E6933B0D}"/>
              </a:ext>
            </a:extLst>
          </p:cNvPr>
          <p:cNvSpPr/>
          <p:nvPr/>
        </p:nvSpPr>
        <p:spPr>
          <a:xfrm rot="18805991">
            <a:off x="3390724" y="3772030"/>
            <a:ext cx="376862" cy="372930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5" name="Donut 39">
            <a:extLst>
              <a:ext uri="{FF2B5EF4-FFF2-40B4-BE49-F238E27FC236}">
                <a16:creationId xmlns:a16="http://schemas.microsoft.com/office/drawing/2014/main" xmlns="" id="{9E2940A6-111B-424C-A239-9F440990D3C2}"/>
              </a:ext>
            </a:extLst>
          </p:cNvPr>
          <p:cNvSpPr/>
          <p:nvPr/>
        </p:nvSpPr>
        <p:spPr>
          <a:xfrm>
            <a:off x="7732488" y="5652557"/>
            <a:ext cx="404132" cy="40413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6" name="Rectangle 36">
            <a:extLst>
              <a:ext uri="{FF2B5EF4-FFF2-40B4-BE49-F238E27FC236}">
                <a16:creationId xmlns:a16="http://schemas.microsoft.com/office/drawing/2014/main" xmlns="" id="{17E4CA39-D5FE-46C6-BB1C-1E688F4ADC8E}"/>
              </a:ext>
            </a:extLst>
          </p:cNvPr>
          <p:cNvSpPr/>
          <p:nvPr/>
        </p:nvSpPr>
        <p:spPr>
          <a:xfrm>
            <a:off x="4170867" y="5680858"/>
            <a:ext cx="365319" cy="305377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7" name="Block Arc 14">
            <a:extLst>
              <a:ext uri="{FF2B5EF4-FFF2-40B4-BE49-F238E27FC236}">
                <a16:creationId xmlns:a16="http://schemas.microsoft.com/office/drawing/2014/main" xmlns="" id="{74FB8223-28BA-4154-88DE-B335691F75F4}"/>
              </a:ext>
            </a:extLst>
          </p:cNvPr>
          <p:cNvSpPr/>
          <p:nvPr/>
        </p:nvSpPr>
        <p:spPr>
          <a:xfrm rot="16200000">
            <a:off x="5809574" y="3440254"/>
            <a:ext cx="579519" cy="579900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842797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A57D6BBA-68D7-46AF-80A9-A285B37BA04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xmlns="" id="{F924DA64-AB3B-4205-B94C-4B27FD09C70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10244184 w 18288000"/>
              <a:gd name="connsiteY0" fmla="*/ 8746079 h 10287000"/>
              <a:gd name="connsiteX1" fmla="*/ 9974184 w 18288000"/>
              <a:gd name="connsiteY1" fmla="*/ 9016079 h 10287000"/>
              <a:gd name="connsiteX2" fmla="*/ 10244184 w 18288000"/>
              <a:gd name="connsiteY2" fmla="*/ 9286079 h 10287000"/>
              <a:gd name="connsiteX3" fmla="*/ 10616757 w 18288000"/>
              <a:gd name="connsiteY3" fmla="*/ 9286079 h 10287000"/>
              <a:gd name="connsiteX4" fmla="*/ 10886757 w 18288000"/>
              <a:gd name="connsiteY4" fmla="*/ 9016079 h 10287000"/>
              <a:gd name="connsiteX5" fmla="*/ 10616757 w 18288000"/>
              <a:gd name="connsiteY5" fmla="*/ 8746079 h 10287000"/>
              <a:gd name="connsiteX6" fmla="*/ 7916068 w 18288000"/>
              <a:gd name="connsiteY6" fmla="*/ 7111157 h 10287000"/>
              <a:gd name="connsiteX7" fmla="*/ 7646066 w 18288000"/>
              <a:gd name="connsiteY7" fmla="*/ 7381156 h 10287000"/>
              <a:gd name="connsiteX8" fmla="*/ 7916068 w 18288000"/>
              <a:gd name="connsiteY8" fmla="*/ 7651156 h 10287000"/>
              <a:gd name="connsiteX9" fmla="*/ 8288640 w 18288000"/>
              <a:gd name="connsiteY9" fmla="*/ 7651156 h 10287000"/>
              <a:gd name="connsiteX10" fmla="*/ 8558639 w 18288000"/>
              <a:gd name="connsiteY10" fmla="*/ 7381156 h 10287000"/>
              <a:gd name="connsiteX11" fmla="*/ 8288640 w 18288000"/>
              <a:gd name="connsiteY11" fmla="*/ 7111157 h 10287000"/>
              <a:gd name="connsiteX12" fmla="*/ 17857466 w 18288000"/>
              <a:gd name="connsiteY12" fmla="*/ 6599630 h 10287000"/>
              <a:gd name="connsiteX13" fmla="*/ 18288000 w 18288000"/>
              <a:gd name="connsiteY13" fmla="*/ 6599630 h 10287000"/>
              <a:gd name="connsiteX14" fmla="*/ 18288000 w 18288000"/>
              <a:gd name="connsiteY14" fmla="*/ 6601285 h 10287000"/>
              <a:gd name="connsiteX15" fmla="*/ 17856710 w 18288000"/>
              <a:gd name="connsiteY15" fmla="*/ 6601285 h 10287000"/>
              <a:gd name="connsiteX16" fmla="*/ 18166506 w 18288000"/>
              <a:gd name="connsiteY16" fmla="*/ 5474738 h 10287000"/>
              <a:gd name="connsiteX17" fmla="*/ 18288000 w 18288000"/>
              <a:gd name="connsiteY17" fmla="*/ 5474738 h 10287000"/>
              <a:gd name="connsiteX18" fmla="*/ 18288000 w 18288000"/>
              <a:gd name="connsiteY18" fmla="*/ 6059630 h 10287000"/>
              <a:gd name="connsiteX19" fmla="*/ 18046092 w 18288000"/>
              <a:gd name="connsiteY19" fmla="*/ 6059630 h 10287000"/>
              <a:gd name="connsiteX20" fmla="*/ 18152328 w 18288000"/>
              <a:gd name="connsiteY20" fmla="*/ 5588224 h 10287000"/>
              <a:gd name="connsiteX21" fmla="*/ 18219124 w 18288000"/>
              <a:gd name="connsiteY21" fmla="*/ 4929623 h 10287000"/>
              <a:gd name="connsiteX22" fmla="*/ 18288000 w 18288000"/>
              <a:gd name="connsiteY22" fmla="*/ 4929623 h 10287000"/>
              <a:gd name="connsiteX23" fmla="*/ 18288000 w 18288000"/>
              <a:gd name="connsiteY23" fmla="*/ 4934738 h 10287000"/>
              <a:gd name="connsiteX24" fmla="*/ 18218968 w 18288000"/>
              <a:gd name="connsiteY24" fmla="*/ 4934738 h 10287000"/>
              <a:gd name="connsiteX25" fmla="*/ 18217220 w 18288000"/>
              <a:gd name="connsiteY25" fmla="*/ 4384510 h 10287000"/>
              <a:gd name="connsiteX26" fmla="*/ 18288000 w 18288000"/>
              <a:gd name="connsiteY26" fmla="*/ 4384510 h 10287000"/>
              <a:gd name="connsiteX27" fmla="*/ 18288000 w 18288000"/>
              <a:gd name="connsiteY27" fmla="*/ 4389625 h 10287000"/>
              <a:gd name="connsiteX28" fmla="*/ 18217532 w 18288000"/>
              <a:gd name="connsiteY28" fmla="*/ 4389625 h 10287000"/>
              <a:gd name="connsiteX29" fmla="*/ 5999551 w 18288000"/>
              <a:gd name="connsiteY29" fmla="*/ 4361301 h 10287000"/>
              <a:gd name="connsiteX30" fmla="*/ 5729552 w 18288000"/>
              <a:gd name="connsiteY30" fmla="*/ 4631301 h 10287000"/>
              <a:gd name="connsiteX31" fmla="*/ 5999551 w 18288000"/>
              <a:gd name="connsiteY31" fmla="*/ 4901301 h 10287000"/>
              <a:gd name="connsiteX32" fmla="*/ 6228135 w 18288000"/>
              <a:gd name="connsiteY32" fmla="*/ 4901301 h 10287000"/>
              <a:gd name="connsiteX33" fmla="*/ 6498136 w 18288000"/>
              <a:gd name="connsiteY33" fmla="*/ 4631301 h 10287000"/>
              <a:gd name="connsiteX34" fmla="*/ 6228135 w 18288000"/>
              <a:gd name="connsiteY34" fmla="*/ 4361301 h 10287000"/>
              <a:gd name="connsiteX35" fmla="*/ 18163112 w 18288000"/>
              <a:gd name="connsiteY35" fmla="*/ 3839395 h 10287000"/>
              <a:gd name="connsiteX36" fmla="*/ 18288000 w 18288000"/>
              <a:gd name="connsiteY36" fmla="*/ 3839395 h 10287000"/>
              <a:gd name="connsiteX37" fmla="*/ 18288000 w 18288000"/>
              <a:gd name="connsiteY37" fmla="*/ 3844510 h 10287000"/>
              <a:gd name="connsiteX38" fmla="*/ 18163882 w 18288000"/>
              <a:gd name="connsiteY38" fmla="*/ 3844510 h 10287000"/>
              <a:gd name="connsiteX39" fmla="*/ 18057438 w 18288000"/>
              <a:gd name="connsiteY39" fmla="*/ 3294280 h 10287000"/>
              <a:gd name="connsiteX40" fmla="*/ 18288000 w 18288000"/>
              <a:gd name="connsiteY40" fmla="*/ 3294280 h 10287000"/>
              <a:gd name="connsiteX41" fmla="*/ 18288000 w 18288000"/>
              <a:gd name="connsiteY41" fmla="*/ 3299395 h 10287000"/>
              <a:gd name="connsiteX42" fmla="*/ 18058674 w 18288000"/>
              <a:gd name="connsiteY42" fmla="*/ 3299395 h 10287000"/>
              <a:gd name="connsiteX43" fmla="*/ 17899292 w 18288000"/>
              <a:gd name="connsiteY43" fmla="*/ 2749163 h 10287000"/>
              <a:gd name="connsiteX44" fmla="*/ 18288000 w 18288000"/>
              <a:gd name="connsiteY44" fmla="*/ 2749163 h 10287000"/>
              <a:gd name="connsiteX45" fmla="*/ 18288000 w 18288000"/>
              <a:gd name="connsiteY45" fmla="*/ 2754280 h 10287000"/>
              <a:gd name="connsiteX46" fmla="*/ 17901006 w 18288000"/>
              <a:gd name="connsiteY46" fmla="*/ 2754280 h 10287000"/>
              <a:gd name="connsiteX47" fmla="*/ 17686150 w 18288000"/>
              <a:gd name="connsiteY47" fmla="*/ 2204051 h 10287000"/>
              <a:gd name="connsiteX48" fmla="*/ 18288000 w 18288000"/>
              <a:gd name="connsiteY48" fmla="*/ 2204051 h 10287000"/>
              <a:gd name="connsiteX49" fmla="*/ 18288000 w 18288000"/>
              <a:gd name="connsiteY49" fmla="*/ 2209166 h 10287000"/>
              <a:gd name="connsiteX50" fmla="*/ 17688366 w 18288000"/>
              <a:gd name="connsiteY50" fmla="*/ 2209166 h 10287000"/>
              <a:gd name="connsiteX51" fmla="*/ 6720629 w 18288000"/>
              <a:gd name="connsiteY51" fmla="*/ 1635726 h 10287000"/>
              <a:gd name="connsiteX52" fmla="*/ 6450628 w 18288000"/>
              <a:gd name="connsiteY52" fmla="*/ 1905726 h 10287000"/>
              <a:gd name="connsiteX53" fmla="*/ 6720629 w 18288000"/>
              <a:gd name="connsiteY53" fmla="*/ 2175726 h 10287000"/>
              <a:gd name="connsiteX54" fmla="*/ 6949216 w 18288000"/>
              <a:gd name="connsiteY54" fmla="*/ 2175726 h 10287000"/>
              <a:gd name="connsiteX55" fmla="*/ 7219212 w 18288000"/>
              <a:gd name="connsiteY55" fmla="*/ 1905726 h 10287000"/>
              <a:gd name="connsiteX56" fmla="*/ 6949216 w 18288000"/>
              <a:gd name="connsiteY56" fmla="*/ 1635726 h 10287000"/>
              <a:gd name="connsiteX57" fmla="*/ 18288000 w 18288000"/>
              <a:gd name="connsiteY57" fmla="*/ 39423 h 10287000"/>
              <a:gd name="connsiteX58" fmla="*/ 18288000 w 18288000"/>
              <a:gd name="connsiteY58" fmla="*/ 1664051 h 10287000"/>
              <a:gd name="connsiteX59" fmla="*/ 17416408 w 18288000"/>
              <a:gd name="connsiteY59" fmla="*/ 1664051 h 10287000"/>
              <a:gd name="connsiteX60" fmla="*/ 17413652 w 18288000"/>
              <a:gd name="connsiteY60" fmla="*/ 1658936 h 10287000"/>
              <a:gd name="connsiteX61" fmla="*/ 17817372 w 18288000"/>
              <a:gd name="connsiteY61" fmla="*/ 1658936 h 10287000"/>
              <a:gd name="connsiteX62" fmla="*/ 18087372 w 18288000"/>
              <a:gd name="connsiteY62" fmla="*/ 1388936 h 10287000"/>
              <a:gd name="connsiteX63" fmla="*/ 17817372 w 18288000"/>
              <a:gd name="connsiteY63" fmla="*/ 1118936 h 10287000"/>
              <a:gd name="connsiteX64" fmla="*/ 17125628 w 18288000"/>
              <a:gd name="connsiteY64" fmla="*/ 1118936 h 10287000"/>
              <a:gd name="connsiteX65" fmla="*/ 17125628 w 18288000"/>
              <a:gd name="connsiteY65" fmla="*/ 1089147 h 10287000"/>
              <a:gd name="connsiteX66" fmla="*/ 17144716 w 18288000"/>
              <a:gd name="connsiteY66" fmla="*/ 1081652 h 10287000"/>
              <a:gd name="connsiteX67" fmla="*/ 17274712 w 18288000"/>
              <a:gd name="connsiteY67" fmla="*/ 850742 h 10287000"/>
              <a:gd name="connsiteX68" fmla="*/ 17144716 w 18288000"/>
              <a:gd name="connsiteY68" fmla="*/ 619830 h 10287000"/>
              <a:gd name="connsiteX69" fmla="*/ 17125628 w 18288000"/>
              <a:gd name="connsiteY69" fmla="*/ 610351 h 10287000"/>
              <a:gd name="connsiteX70" fmla="*/ 17125628 w 18288000"/>
              <a:gd name="connsiteY70" fmla="*/ 582035 h 10287000"/>
              <a:gd name="connsiteX71" fmla="*/ 17626964 w 18288000"/>
              <a:gd name="connsiteY71" fmla="*/ 582035 h 10287000"/>
              <a:gd name="connsiteX72" fmla="*/ 17896964 w 18288000"/>
              <a:gd name="connsiteY72" fmla="*/ 312035 h 10287000"/>
              <a:gd name="connsiteX73" fmla="*/ 17681380 w 18288000"/>
              <a:gd name="connsiteY73" fmla="*/ 47521 h 10287000"/>
              <a:gd name="connsiteX74" fmla="*/ 17639832 w 18288000"/>
              <a:gd name="connsiteY74" fmla="*/ 43333 h 10287000"/>
              <a:gd name="connsiteX75" fmla="*/ 18249218 w 18288000"/>
              <a:gd name="connsiteY75" fmla="*/ 43333 h 10287000"/>
              <a:gd name="connsiteX76" fmla="*/ 0 w 18288000"/>
              <a:gd name="connsiteY76" fmla="*/ 0 h 10287000"/>
              <a:gd name="connsiteX77" fmla="*/ 8764198 w 18288000"/>
              <a:gd name="connsiteY77" fmla="*/ 0 h 10287000"/>
              <a:gd name="connsiteX78" fmla="*/ 8774225 w 18288000"/>
              <a:gd name="connsiteY78" fmla="*/ 3113 h 10287000"/>
              <a:gd name="connsiteX79" fmla="*/ 8828639 w 18288000"/>
              <a:gd name="connsiteY79" fmla="*/ 8598 h 10287000"/>
              <a:gd name="connsiteX80" fmla="*/ 9329976 w 18288000"/>
              <a:gd name="connsiteY80" fmla="*/ 8598 h 10287000"/>
              <a:gd name="connsiteX81" fmla="*/ 9329976 w 18288000"/>
              <a:gd name="connsiteY81" fmla="*/ 36914 h 10287000"/>
              <a:gd name="connsiteX82" fmla="*/ 9310888 w 18288000"/>
              <a:gd name="connsiteY82" fmla="*/ 46393 h 10287000"/>
              <a:gd name="connsiteX83" fmla="*/ 9180892 w 18288000"/>
              <a:gd name="connsiteY83" fmla="*/ 277305 h 10287000"/>
              <a:gd name="connsiteX84" fmla="*/ 9310888 w 18288000"/>
              <a:gd name="connsiteY84" fmla="*/ 508215 h 10287000"/>
              <a:gd name="connsiteX85" fmla="*/ 9329976 w 18288000"/>
              <a:gd name="connsiteY85" fmla="*/ 515710 h 10287000"/>
              <a:gd name="connsiteX86" fmla="*/ 9329976 w 18288000"/>
              <a:gd name="connsiteY86" fmla="*/ 545499 h 10287000"/>
              <a:gd name="connsiteX87" fmla="*/ 8638232 w 18288000"/>
              <a:gd name="connsiteY87" fmla="*/ 545499 h 10287000"/>
              <a:gd name="connsiteX88" fmla="*/ 8368234 w 18288000"/>
              <a:gd name="connsiteY88" fmla="*/ 815499 h 10287000"/>
              <a:gd name="connsiteX89" fmla="*/ 8533137 w 18288000"/>
              <a:gd name="connsiteY89" fmla="*/ 1064281 h 10287000"/>
              <a:gd name="connsiteX90" fmla="*/ 8542736 w 18288000"/>
              <a:gd name="connsiteY90" fmla="*/ 1067261 h 10287000"/>
              <a:gd name="connsiteX91" fmla="*/ 8542736 w 18288000"/>
              <a:gd name="connsiteY91" fmla="*/ 1090614 h 10287000"/>
              <a:gd name="connsiteX92" fmla="*/ 7596088 w 18288000"/>
              <a:gd name="connsiteY92" fmla="*/ 1090614 h 10287000"/>
              <a:gd name="connsiteX93" fmla="*/ 7326086 w 18288000"/>
              <a:gd name="connsiteY93" fmla="*/ 1360614 h 10287000"/>
              <a:gd name="connsiteX94" fmla="*/ 7596088 w 18288000"/>
              <a:gd name="connsiteY94" fmla="*/ 1630614 h 10287000"/>
              <a:gd name="connsiteX95" fmla="*/ 8074616 w 18288000"/>
              <a:gd name="connsiteY95" fmla="*/ 1630614 h 10287000"/>
              <a:gd name="connsiteX96" fmla="*/ 8074616 w 18288000"/>
              <a:gd name="connsiteY96" fmla="*/ 1640018 h 10287000"/>
              <a:gd name="connsiteX97" fmla="*/ 8062746 w 18288000"/>
              <a:gd name="connsiteY97" fmla="*/ 1641215 h 10287000"/>
              <a:gd name="connsiteX98" fmla="*/ 7847163 w 18288000"/>
              <a:gd name="connsiteY98" fmla="*/ 1905728 h 10287000"/>
              <a:gd name="connsiteX99" fmla="*/ 8062746 w 18288000"/>
              <a:gd name="connsiteY99" fmla="*/ 2170241 h 10287000"/>
              <a:gd name="connsiteX100" fmla="*/ 8074616 w 18288000"/>
              <a:gd name="connsiteY100" fmla="*/ 2171438 h 10287000"/>
              <a:gd name="connsiteX101" fmla="*/ 8074616 w 18288000"/>
              <a:gd name="connsiteY101" fmla="*/ 2180843 h 10287000"/>
              <a:gd name="connsiteX102" fmla="*/ 7095184 w 18288000"/>
              <a:gd name="connsiteY102" fmla="*/ 2180843 h 10287000"/>
              <a:gd name="connsiteX103" fmla="*/ 6825183 w 18288000"/>
              <a:gd name="connsiteY103" fmla="*/ 2450844 h 10287000"/>
              <a:gd name="connsiteX104" fmla="*/ 6990089 w 18288000"/>
              <a:gd name="connsiteY104" fmla="*/ 2699625 h 10287000"/>
              <a:gd name="connsiteX105" fmla="*/ 7039401 w 18288000"/>
              <a:gd name="connsiteY105" fmla="*/ 2714933 h 10287000"/>
              <a:gd name="connsiteX106" fmla="*/ 7039401 w 18288000"/>
              <a:gd name="connsiteY106" fmla="*/ 2725958 h 10287000"/>
              <a:gd name="connsiteX107" fmla="*/ 6073207 w 18288000"/>
              <a:gd name="connsiteY107" fmla="*/ 2725958 h 10287000"/>
              <a:gd name="connsiteX108" fmla="*/ 5803205 w 18288000"/>
              <a:gd name="connsiteY108" fmla="*/ 2995958 h 10287000"/>
              <a:gd name="connsiteX109" fmla="*/ 6073207 w 18288000"/>
              <a:gd name="connsiteY109" fmla="*/ 3265958 h 10287000"/>
              <a:gd name="connsiteX110" fmla="*/ 7039401 w 18288000"/>
              <a:gd name="connsiteY110" fmla="*/ 3265958 h 10287000"/>
              <a:gd name="connsiteX111" fmla="*/ 7039401 w 18288000"/>
              <a:gd name="connsiteY111" fmla="*/ 3287420 h 10287000"/>
              <a:gd name="connsiteX112" fmla="*/ 7023707 w 18288000"/>
              <a:gd name="connsiteY112" fmla="*/ 3292291 h 10287000"/>
              <a:gd name="connsiteX113" fmla="*/ 6858804 w 18288000"/>
              <a:gd name="connsiteY113" fmla="*/ 3541073 h 10287000"/>
              <a:gd name="connsiteX114" fmla="*/ 7128803 w 18288000"/>
              <a:gd name="connsiteY114" fmla="*/ 3811073 h 10287000"/>
              <a:gd name="connsiteX115" fmla="*/ 7322948 w 18288000"/>
              <a:gd name="connsiteY115" fmla="*/ 3811073 h 10287000"/>
              <a:gd name="connsiteX116" fmla="*/ 7322948 w 18288000"/>
              <a:gd name="connsiteY116" fmla="*/ 3856909 h 10287000"/>
              <a:gd name="connsiteX117" fmla="*/ 7313016 w 18288000"/>
              <a:gd name="connsiteY117" fmla="*/ 3862300 h 10287000"/>
              <a:gd name="connsiteX118" fmla="*/ 7193976 w 18288000"/>
              <a:gd name="connsiteY118" fmla="*/ 4086188 h 10287000"/>
              <a:gd name="connsiteX119" fmla="*/ 7313016 w 18288000"/>
              <a:gd name="connsiteY119" fmla="*/ 4310075 h 10287000"/>
              <a:gd name="connsiteX120" fmla="*/ 7322948 w 18288000"/>
              <a:gd name="connsiteY120" fmla="*/ 4315466 h 10287000"/>
              <a:gd name="connsiteX121" fmla="*/ 7322948 w 18288000"/>
              <a:gd name="connsiteY121" fmla="*/ 4361301 h 10287000"/>
              <a:gd name="connsiteX122" fmla="*/ 6911642 w 18288000"/>
              <a:gd name="connsiteY122" fmla="*/ 4361301 h 10287000"/>
              <a:gd name="connsiteX123" fmla="*/ 6641641 w 18288000"/>
              <a:gd name="connsiteY123" fmla="*/ 4631301 h 10287000"/>
              <a:gd name="connsiteX124" fmla="*/ 6911642 w 18288000"/>
              <a:gd name="connsiteY124" fmla="*/ 4901301 h 10287000"/>
              <a:gd name="connsiteX125" fmla="*/ 7497020 w 18288000"/>
              <a:gd name="connsiteY125" fmla="*/ 4901301 h 10287000"/>
              <a:gd name="connsiteX126" fmla="*/ 7475152 w 18288000"/>
              <a:gd name="connsiteY126" fmla="*/ 4903506 h 10287000"/>
              <a:gd name="connsiteX127" fmla="*/ 7237711 w 18288000"/>
              <a:gd name="connsiteY127" fmla="*/ 5194837 h 10287000"/>
              <a:gd name="connsiteX128" fmla="*/ 7475152 w 18288000"/>
              <a:gd name="connsiteY128" fmla="*/ 5486169 h 10287000"/>
              <a:gd name="connsiteX129" fmla="*/ 7475396 w 18288000"/>
              <a:gd name="connsiteY129" fmla="*/ 5486193 h 10287000"/>
              <a:gd name="connsiteX130" fmla="*/ 7307327 w 18288000"/>
              <a:gd name="connsiteY130" fmla="*/ 5486193 h 10287000"/>
              <a:gd name="connsiteX131" fmla="*/ 7037325 w 18288000"/>
              <a:gd name="connsiteY131" fmla="*/ 5756193 h 10287000"/>
              <a:gd name="connsiteX132" fmla="*/ 7307327 w 18288000"/>
              <a:gd name="connsiteY132" fmla="*/ 6026193 h 10287000"/>
              <a:gd name="connsiteX133" fmla="*/ 7318375 w 18288000"/>
              <a:gd name="connsiteY133" fmla="*/ 6026193 h 10287000"/>
              <a:gd name="connsiteX134" fmla="*/ 7318375 w 18288000"/>
              <a:gd name="connsiteY134" fmla="*/ 6027848 h 10287000"/>
              <a:gd name="connsiteX135" fmla="*/ 6408381 w 18288000"/>
              <a:gd name="connsiteY135" fmla="*/ 6027848 h 10287000"/>
              <a:gd name="connsiteX136" fmla="*/ 6138377 w 18288000"/>
              <a:gd name="connsiteY136" fmla="*/ 6297848 h 10287000"/>
              <a:gd name="connsiteX137" fmla="*/ 6408381 w 18288000"/>
              <a:gd name="connsiteY137" fmla="*/ 6567848 h 10287000"/>
              <a:gd name="connsiteX138" fmla="*/ 8870297 w 18288000"/>
              <a:gd name="connsiteY138" fmla="*/ 6567848 h 10287000"/>
              <a:gd name="connsiteX139" fmla="*/ 8871286 w 18288000"/>
              <a:gd name="connsiteY139" fmla="*/ 6569502 h 10287000"/>
              <a:gd name="connsiteX140" fmla="*/ 8638232 w 18288000"/>
              <a:gd name="connsiteY140" fmla="*/ 6569502 h 10287000"/>
              <a:gd name="connsiteX141" fmla="*/ 8368234 w 18288000"/>
              <a:gd name="connsiteY141" fmla="*/ 6839502 h 10287000"/>
              <a:gd name="connsiteX142" fmla="*/ 8638232 w 18288000"/>
              <a:gd name="connsiteY142" fmla="*/ 7109502 h 10287000"/>
              <a:gd name="connsiteX143" fmla="*/ 9244996 w 18288000"/>
              <a:gd name="connsiteY143" fmla="*/ 7109502 h 10287000"/>
              <a:gd name="connsiteX144" fmla="*/ 9246258 w 18288000"/>
              <a:gd name="connsiteY144" fmla="*/ 7111157 h 10287000"/>
              <a:gd name="connsiteX145" fmla="*/ 9012182 w 18288000"/>
              <a:gd name="connsiteY145" fmla="*/ 7111157 h 10287000"/>
              <a:gd name="connsiteX146" fmla="*/ 8742182 w 18288000"/>
              <a:gd name="connsiteY146" fmla="*/ 7381156 h 10287000"/>
              <a:gd name="connsiteX147" fmla="*/ 9012182 w 18288000"/>
              <a:gd name="connsiteY147" fmla="*/ 7651156 h 10287000"/>
              <a:gd name="connsiteX148" fmla="*/ 9787950 w 18288000"/>
              <a:gd name="connsiteY148" fmla="*/ 7651156 h 10287000"/>
              <a:gd name="connsiteX149" fmla="*/ 9789989 w 18288000"/>
              <a:gd name="connsiteY149" fmla="*/ 7652811 h 10287000"/>
              <a:gd name="connsiteX150" fmla="*/ 9369905 w 18288000"/>
              <a:gd name="connsiteY150" fmla="*/ 7652811 h 10287000"/>
              <a:gd name="connsiteX151" fmla="*/ 9099905 w 18288000"/>
              <a:gd name="connsiteY151" fmla="*/ 7922811 h 10287000"/>
              <a:gd name="connsiteX152" fmla="*/ 9369905 w 18288000"/>
              <a:gd name="connsiteY152" fmla="*/ 8192811 h 10287000"/>
              <a:gd name="connsiteX153" fmla="*/ 10001360 w 18288000"/>
              <a:gd name="connsiteY153" fmla="*/ 8192811 h 10287000"/>
              <a:gd name="connsiteX154" fmla="*/ 9929062 w 18288000"/>
              <a:gd name="connsiteY154" fmla="*/ 8207408 h 10287000"/>
              <a:gd name="connsiteX155" fmla="*/ 9764158 w 18288000"/>
              <a:gd name="connsiteY155" fmla="*/ 8456190 h 10287000"/>
              <a:gd name="connsiteX156" fmla="*/ 10034158 w 18288000"/>
              <a:gd name="connsiteY156" fmla="*/ 8726190 h 10287000"/>
              <a:gd name="connsiteX157" fmla="*/ 10800374 w 18288000"/>
              <a:gd name="connsiteY157" fmla="*/ 8726190 h 10287000"/>
              <a:gd name="connsiteX158" fmla="*/ 10804019 w 18288000"/>
              <a:gd name="connsiteY158" fmla="*/ 8728169 h 10287000"/>
              <a:gd name="connsiteX159" fmla="*/ 10909116 w 18288000"/>
              <a:gd name="connsiteY159" fmla="*/ 8749387 h 10287000"/>
              <a:gd name="connsiteX160" fmla="*/ 11573053 w 18288000"/>
              <a:gd name="connsiteY160" fmla="*/ 8749387 h 10287000"/>
              <a:gd name="connsiteX161" fmla="*/ 11526544 w 18288000"/>
              <a:gd name="connsiteY161" fmla="*/ 8777605 h 10287000"/>
              <a:gd name="connsiteX162" fmla="*/ 11502236 w 18288000"/>
              <a:gd name="connsiteY162" fmla="*/ 8804357 h 10287000"/>
              <a:gd name="connsiteX163" fmla="*/ 11499689 w 18288000"/>
              <a:gd name="connsiteY163" fmla="*/ 8805739 h 10287000"/>
              <a:gd name="connsiteX164" fmla="*/ 11380649 w 18288000"/>
              <a:gd name="connsiteY164" fmla="*/ 9029627 h 10287000"/>
              <a:gd name="connsiteX165" fmla="*/ 11650649 w 18288000"/>
              <a:gd name="connsiteY165" fmla="*/ 9299627 h 10287000"/>
              <a:gd name="connsiteX166" fmla="*/ 12043679 w 18288000"/>
              <a:gd name="connsiteY166" fmla="*/ 9299627 h 10287000"/>
              <a:gd name="connsiteX167" fmla="*/ 11989305 w 18288000"/>
              <a:gd name="connsiteY167" fmla="*/ 9310605 h 10287000"/>
              <a:gd name="connsiteX168" fmla="*/ 11824401 w 18288000"/>
              <a:gd name="connsiteY168" fmla="*/ 9559387 h 10287000"/>
              <a:gd name="connsiteX169" fmla="*/ 12039987 w 18288000"/>
              <a:gd name="connsiteY169" fmla="*/ 9823901 h 10287000"/>
              <a:gd name="connsiteX170" fmla="*/ 12080875 w 18288000"/>
              <a:gd name="connsiteY170" fmla="*/ 9828023 h 10287000"/>
              <a:gd name="connsiteX171" fmla="*/ 14770840 w 18288000"/>
              <a:gd name="connsiteY171" fmla="*/ 9828023 h 10287000"/>
              <a:gd name="connsiteX172" fmla="*/ 14811729 w 18288000"/>
              <a:gd name="connsiteY172" fmla="*/ 9823901 h 10287000"/>
              <a:gd name="connsiteX173" fmla="*/ 15027315 w 18288000"/>
              <a:gd name="connsiteY173" fmla="*/ 9559387 h 10287000"/>
              <a:gd name="connsiteX174" fmla="*/ 14862411 w 18288000"/>
              <a:gd name="connsiteY174" fmla="*/ 9310605 h 10287000"/>
              <a:gd name="connsiteX175" fmla="*/ 14808034 w 18288000"/>
              <a:gd name="connsiteY175" fmla="*/ 9299627 h 10287000"/>
              <a:gd name="connsiteX176" fmla="*/ 16421446 w 18288000"/>
              <a:gd name="connsiteY176" fmla="*/ 9299627 h 10287000"/>
              <a:gd name="connsiteX177" fmla="*/ 16691446 w 18288000"/>
              <a:gd name="connsiteY177" fmla="*/ 9029627 h 10287000"/>
              <a:gd name="connsiteX178" fmla="*/ 16526542 w 18288000"/>
              <a:gd name="connsiteY178" fmla="*/ 8780845 h 10287000"/>
              <a:gd name="connsiteX179" fmla="*/ 16454244 w 18288000"/>
              <a:gd name="connsiteY179" fmla="*/ 8766248 h 10287000"/>
              <a:gd name="connsiteX180" fmla="*/ 17085700 w 18288000"/>
              <a:gd name="connsiteY180" fmla="*/ 8766248 h 10287000"/>
              <a:gd name="connsiteX181" fmla="*/ 17355700 w 18288000"/>
              <a:gd name="connsiteY181" fmla="*/ 8496248 h 10287000"/>
              <a:gd name="connsiteX182" fmla="*/ 17085700 w 18288000"/>
              <a:gd name="connsiteY182" fmla="*/ 8226248 h 10287000"/>
              <a:gd name="connsiteX183" fmla="*/ 16665615 w 18288000"/>
              <a:gd name="connsiteY183" fmla="*/ 8226248 h 10287000"/>
              <a:gd name="connsiteX184" fmla="*/ 16667654 w 18288000"/>
              <a:gd name="connsiteY184" fmla="*/ 8224593 h 10287000"/>
              <a:gd name="connsiteX185" fmla="*/ 17443422 w 18288000"/>
              <a:gd name="connsiteY185" fmla="*/ 8224593 h 10287000"/>
              <a:gd name="connsiteX186" fmla="*/ 17713422 w 18288000"/>
              <a:gd name="connsiteY186" fmla="*/ 7954593 h 10287000"/>
              <a:gd name="connsiteX187" fmla="*/ 17443422 w 18288000"/>
              <a:gd name="connsiteY187" fmla="*/ 7684594 h 10287000"/>
              <a:gd name="connsiteX188" fmla="*/ 17209346 w 18288000"/>
              <a:gd name="connsiteY188" fmla="*/ 7684594 h 10287000"/>
              <a:gd name="connsiteX189" fmla="*/ 17210608 w 18288000"/>
              <a:gd name="connsiteY189" fmla="*/ 7682939 h 10287000"/>
              <a:gd name="connsiteX190" fmla="*/ 17817372 w 18288000"/>
              <a:gd name="connsiteY190" fmla="*/ 7682939 h 10287000"/>
              <a:gd name="connsiteX191" fmla="*/ 18087372 w 18288000"/>
              <a:gd name="connsiteY191" fmla="*/ 7412939 h 10287000"/>
              <a:gd name="connsiteX192" fmla="*/ 17817372 w 18288000"/>
              <a:gd name="connsiteY192" fmla="*/ 7142939 h 10287000"/>
              <a:gd name="connsiteX193" fmla="*/ 17584318 w 18288000"/>
              <a:gd name="connsiteY193" fmla="*/ 7142939 h 10287000"/>
              <a:gd name="connsiteX194" fmla="*/ 17585308 w 18288000"/>
              <a:gd name="connsiteY194" fmla="*/ 7141285 h 10287000"/>
              <a:gd name="connsiteX195" fmla="*/ 18288000 w 18288000"/>
              <a:gd name="connsiteY195" fmla="*/ 7141285 h 10287000"/>
              <a:gd name="connsiteX196" fmla="*/ 18288000 w 18288000"/>
              <a:gd name="connsiteY196" fmla="*/ 7684594 h 10287000"/>
              <a:gd name="connsiteX197" fmla="*/ 18166964 w 18288000"/>
              <a:gd name="connsiteY197" fmla="*/ 7684594 h 10287000"/>
              <a:gd name="connsiteX198" fmla="*/ 17896964 w 18288000"/>
              <a:gd name="connsiteY198" fmla="*/ 7954593 h 10287000"/>
              <a:gd name="connsiteX199" fmla="*/ 18166964 w 18288000"/>
              <a:gd name="connsiteY199" fmla="*/ 8224593 h 10287000"/>
              <a:gd name="connsiteX200" fmla="*/ 18288000 w 18288000"/>
              <a:gd name="connsiteY200" fmla="*/ 8224593 h 10287000"/>
              <a:gd name="connsiteX201" fmla="*/ 18288000 w 18288000"/>
              <a:gd name="connsiteY201" fmla="*/ 10287000 h 10287000"/>
              <a:gd name="connsiteX202" fmla="*/ 0 w 18288000"/>
              <a:gd name="connsiteY202" fmla="*/ 10287000 h 1028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</a:cxnLst>
            <a:rect l="l" t="t" r="r" b="b"/>
            <a:pathLst>
              <a:path w="18288000" h="10287000">
                <a:moveTo>
                  <a:pt x="10244184" y="8746079"/>
                </a:moveTo>
                <a:cubicBezTo>
                  <a:pt x="10095066" y="8746079"/>
                  <a:pt x="9974184" y="8866963"/>
                  <a:pt x="9974184" y="9016079"/>
                </a:cubicBezTo>
                <a:cubicBezTo>
                  <a:pt x="9974184" y="9165195"/>
                  <a:pt x="10095066" y="9286079"/>
                  <a:pt x="10244184" y="9286079"/>
                </a:cubicBezTo>
                <a:lnTo>
                  <a:pt x="10616757" y="9286079"/>
                </a:lnTo>
                <a:cubicBezTo>
                  <a:pt x="10765875" y="9286079"/>
                  <a:pt x="10886757" y="9165195"/>
                  <a:pt x="10886757" y="9016079"/>
                </a:cubicBezTo>
                <a:cubicBezTo>
                  <a:pt x="10886757" y="8866963"/>
                  <a:pt x="10765875" y="8746079"/>
                  <a:pt x="10616757" y="8746079"/>
                </a:cubicBezTo>
                <a:close/>
                <a:moveTo>
                  <a:pt x="7916068" y="7111157"/>
                </a:moveTo>
                <a:cubicBezTo>
                  <a:pt x="7766950" y="7111157"/>
                  <a:pt x="7646066" y="7232040"/>
                  <a:pt x="7646066" y="7381156"/>
                </a:cubicBezTo>
                <a:cubicBezTo>
                  <a:pt x="7646066" y="7530273"/>
                  <a:pt x="7766950" y="7651156"/>
                  <a:pt x="7916068" y="7651156"/>
                </a:cubicBezTo>
                <a:lnTo>
                  <a:pt x="8288640" y="7651156"/>
                </a:lnTo>
                <a:cubicBezTo>
                  <a:pt x="8437756" y="7651156"/>
                  <a:pt x="8558639" y="7530273"/>
                  <a:pt x="8558639" y="7381156"/>
                </a:cubicBezTo>
                <a:cubicBezTo>
                  <a:pt x="8558639" y="7232040"/>
                  <a:pt x="8437756" y="7111157"/>
                  <a:pt x="8288640" y="7111157"/>
                </a:cubicBezTo>
                <a:close/>
                <a:moveTo>
                  <a:pt x="17857466" y="6599630"/>
                </a:moveTo>
                <a:lnTo>
                  <a:pt x="18288000" y="6599630"/>
                </a:lnTo>
                <a:lnTo>
                  <a:pt x="18288000" y="6601285"/>
                </a:lnTo>
                <a:lnTo>
                  <a:pt x="17856710" y="6601285"/>
                </a:lnTo>
                <a:close/>
                <a:moveTo>
                  <a:pt x="18166506" y="5474738"/>
                </a:moveTo>
                <a:lnTo>
                  <a:pt x="18288000" y="5474738"/>
                </a:lnTo>
                <a:lnTo>
                  <a:pt x="18288000" y="6059630"/>
                </a:lnTo>
                <a:lnTo>
                  <a:pt x="18046092" y="6059630"/>
                </a:lnTo>
                <a:lnTo>
                  <a:pt x="18152328" y="5588224"/>
                </a:lnTo>
                <a:close/>
                <a:moveTo>
                  <a:pt x="18219124" y="4929623"/>
                </a:moveTo>
                <a:lnTo>
                  <a:pt x="18288000" y="4929623"/>
                </a:lnTo>
                <a:lnTo>
                  <a:pt x="18288000" y="4934738"/>
                </a:lnTo>
                <a:lnTo>
                  <a:pt x="18218968" y="4934738"/>
                </a:lnTo>
                <a:close/>
                <a:moveTo>
                  <a:pt x="18217220" y="4384510"/>
                </a:moveTo>
                <a:lnTo>
                  <a:pt x="18288000" y="4384510"/>
                </a:lnTo>
                <a:lnTo>
                  <a:pt x="18288000" y="4389625"/>
                </a:lnTo>
                <a:lnTo>
                  <a:pt x="18217532" y="4389625"/>
                </a:lnTo>
                <a:close/>
                <a:moveTo>
                  <a:pt x="5999551" y="4361301"/>
                </a:moveTo>
                <a:cubicBezTo>
                  <a:pt x="5850435" y="4361301"/>
                  <a:pt x="5729552" y="4482185"/>
                  <a:pt x="5729552" y="4631301"/>
                </a:cubicBezTo>
                <a:cubicBezTo>
                  <a:pt x="5729552" y="4780418"/>
                  <a:pt x="5850435" y="4901301"/>
                  <a:pt x="5999551" y="4901301"/>
                </a:cubicBezTo>
                <a:lnTo>
                  <a:pt x="6228135" y="4901301"/>
                </a:lnTo>
                <a:cubicBezTo>
                  <a:pt x="6377253" y="4901301"/>
                  <a:pt x="6498136" y="4780418"/>
                  <a:pt x="6498136" y="4631301"/>
                </a:cubicBezTo>
                <a:cubicBezTo>
                  <a:pt x="6498136" y="4482185"/>
                  <a:pt x="6377253" y="4361301"/>
                  <a:pt x="6228135" y="4361301"/>
                </a:cubicBezTo>
                <a:close/>
                <a:moveTo>
                  <a:pt x="18163112" y="3839395"/>
                </a:moveTo>
                <a:lnTo>
                  <a:pt x="18288000" y="3839395"/>
                </a:lnTo>
                <a:lnTo>
                  <a:pt x="18288000" y="3844510"/>
                </a:lnTo>
                <a:lnTo>
                  <a:pt x="18163882" y="3844510"/>
                </a:lnTo>
                <a:close/>
                <a:moveTo>
                  <a:pt x="18057438" y="3294280"/>
                </a:moveTo>
                <a:lnTo>
                  <a:pt x="18288000" y="3294280"/>
                </a:lnTo>
                <a:lnTo>
                  <a:pt x="18288000" y="3299395"/>
                </a:lnTo>
                <a:lnTo>
                  <a:pt x="18058674" y="3299395"/>
                </a:lnTo>
                <a:close/>
                <a:moveTo>
                  <a:pt x="17899292" y="2749163"/>
                </a:moveTo>
                <a:lnTo>
                  <a:pt x="18288000" y="2749163"/>
                </a:lnTo>
                <a:lnTo>
                  <a:pt x="18288000" y="2754280"/>
                </a:lnTo>
                <a:lnTo>
                  <a:pt x="17901006" y="2754280"/>
                </a:lnTo>
                <a:close/>
                <a:moveTo>
                  <a:pt x="17686150" y="2204051"/>
                </a:moveTo>
                <a:lnTo>
                  <a:pt x="18288000" y="2204051"/>
                </a:lnTo>
                <a:lnTo>
                  <a:pt x="18288000" y="2209166"/>
                </a:lnTo>
                <a:lnTo>
                  <a:pt x="17688366" y="2209166"/>
                </a:lnTo>
                <a:close/>
                <a:moveTo>
                  <a:pt x="6720629" y="1635726"/>
                </a:moveTo>
                <a:cubicBezTo>
                  <a:pt x="6571511" y="1635726"/>
                  <a:pt x="6450628" y="1756610"/>
                  <a:pt x="6450628" y="1905726"/>
                </a:cubicBezTo>
                <a:cubicBezTo>
                  <a:pt x="6450628" y="2054843"/>
                  <a:pt x="6571511" y="2175726"/>
                  <a:pt x="6720629" y="2175726"/>
                </a:cubicBezTo>
                <a:lnTo>
                  <a:pt x="6949216" y="2175726"/>
                </a:lnTo>
                <a:cubicBezTo>
                  <a:pt x="7098331" y="2175726"/>
                  <a:pt x="7219212" y="2054843"/>
                  <a:pt x="7219212" y="1905726"/>
                </a:cubicBezTo>
                <a:cubicBezTo>
                  <a:pt x="7219212" y="1756610"/>
                  <a:pt x="7098331" y="1635726"/>
                  <a:pt x="6949216" y="1635726"/>
                </a:cubicBezTo>
                <a:close/>
                <a:moveTo>
                  <a:pt x="18288000" y="39423"/>
                </a:moveTo>
                <a:lnTo>
                  <a:pt x="18288000" y="1664051"/>
                </a:lnTo>
                <a:lnTo>
                  <a:pt x="17416408" y="1664051"/>
                </a:lnTo>
                <a:lnTo>
                  <a:pt x="17413652" y="1658936"/>
                </a:lnTo>
                <a:lnTo>
                  <a:pt x="17817372" y="1658936"/>
                </a:lnTo>
                <a:cubicBezTo>
                  <a:pt x="17966488" y="1658936"/>
                  <a:pt x="18087372" y="1538053"/>
                  <a:pt x="18087372" y="1388936"/>
                </a:cubicBezTo>
                <a:cubicBezTo>
                  <a:pt x="18087372" y="1239820"/>
                  <a:pt x="17966488" y="1118936"/>
                  <a:pt x="17817372" y="1118936"/>
                </a:cubicBezTo>
                <a:lnTo>
                  <a:pt x="17125628" y="1118936"/>
                </a:lnTo>
                <a:lnTo>
                  <a:pt x="17125628" y="1089147"/>
                </a:lnTo>
                <a:lnTo>
                  <a:pt x="17144716" y="1081652"/>
                </a:lnTo>
                <a:cubicBezTo>
                  <a:pt x="17222652" y="1034297"/>
                  <a:pt x="17274712" y="948599"/>
                  <a:pt x="17274712" y="850742"/>
                </a:cubicBezTo>
                <a:cubicBezTo>
                  <a:pt x="17274712" y="752884"/>
                  <a:pt x="17222652" y="667185"/>
                  <a:pt x="17144716" y="619830"/>
                </a:cubicBezTo>
                <a:lnTo>
                  <a:pt x="17125628" y="610351"/>
                </a:lnTo>
                <a:lnTo>
                  <a:pt x="17125628" y="582035"/>
                </a:lnTo>
                <a:lnTo>
                  <a:pt x="17626964" y="582035"/>
                </a:lnTo>
                <a:cubicBezTo>
                  <a:pt x="17776082" y="582035"/>
                  <a:pt x="17896964" y="461152"/>
                  <a:pt x="17896964" y="312035"/>
                </a:cubicBezTo>
                <a:cubicBezTo>
                  <a:pt x="17896964" y="181558"/>
                  <a:pt x="17804414" y="72697"/>
                  <a:pt x="17681380" y="47521"/>
                </a:cubicBezTo>
                <a:lnTo>
                  <a:pt x="17639832" y="43333"/>
                </a:lnTo>
                <a:lnTo>
                  <a:pt x="18249218" y="43333"/>
                </a:lnTo>
                <a:close/>
                <a:moveTo>
                  <a:pt x="0" y="0"/>
                </a:moveTo>
                <a:lnTo>
                  <a:pt x="8764198" y="0"/>
                </a:lnTo>
                <a:lnTo>
                  <a:pt x="8774225" y="3113"/>
                </a:lnTo>
                <a:cubicBezTo>
                  <a:pt x="8791801" y="6709"/>
                  <a:pt x="8810000" y="8598"/>
                  <a:pt x="8828639" y="8598"/>
                </a:cubicBezTo>
                <a:lnTo>
                  <a:pt x="9329976" y="8598"/>
                </a:lnTo>
                <a:lnTo>
                  <a:pt x="9329976" y="36914"/>
                </a:lnTo>
                <a:lnTo>
                  <a:pt x="9310888" y="46393"/>
                </a:lnTo>
                <a:cubicBezTo>
                  <a:pt x="9232952" y="93749"/>
                  <a:pt x="9180892" y="179447"/>
                  <a:pt x="9180892" y="277305"/>
                </a:cubicBezTo>
                <a:cubicBezTo>
                  <a:pt x="9180892" y="375162"/>
                  <a:pt x="9232952" y="460860"/>
                  <a:pt x="9310888" y="508215"/>
                </a:cubicBezTo>
                <a:lnTo>
                  <a:pt x="9329976" y="515710"/>
                </a:lnTo>
                <a:lnTo>
                  <a:pt x="9329976" y="545499"/>
                </a:lnTo>
                <a:lnTo>
                  <a:pt x="8638232" y="545499"/>
                </a:lnTo>
                <a:cubicBezTo>
                  <a:pt x="8489116" y="545499"/>
                  <a:pt x="8368234" y="666383"/>
                  <a:pt x="8368234" y="815499"/>
                </a:cubicBezTo>
                <a:cubicBezTo>
                  <a:pt x="8368234" y="927337"/>
                  <a:pt x="8436230" y="1023293"/>
                  <a:pt x="8533137" y="1064281"/>
                </a:cubicBezTo>
                <a:lnTo>
                  <a:pt x="8542736" y="1067261"/>
                </a:lnTo>
                <a:lnTo>
                  <a:pt x="8542736" y="1090614"/>
                </a:lnTo>
                <a:lnTo>
                  <a:pt x="7596088" y="1090614"/>
                </a:lnTo>
                <a:cubicBezTo>
                  <a:pt x="7446970" y="1090614"/>
                  <a:pt x="7326086" y="1211498"/>
                  <a:pt x="7326086" y="1360614"/>
                </a:cubicBezTo>
                <a:cubicBezTo>
                  <a:pt x="7326086" y="1509731"/>
                  <a:pt x="7446970" y="1630614"/>
                  <a:pt x="7596088" y="1630614"/>
                </a:cubicBezTo>
                <a:lnTo>
                  <a:pt x="8074616" y="1630614"/>
                </a:lnTo>
                <a:lnTo>
                  <a:pt x="8074616" y="1640018"/>
                </a:lnTo>
                <a:lnTo>
                  <a:pt x="8062746" y="1641215"/>
                </a:lnTo>
                <a:cubicBezTo>
                  <a:pt x="7939714" y="1666391"/>
                  <a:pt x="7847163" y="1775253"/>
                  <a:pt x="7847163" y="1905728"/>
                </a:cubicBezTo>
                <a:cubicBezTo>
                  <a:pt x="7847163" y="2036206"/>
                  <a:pt x="7939714" y="2145065"/>
                  <a:pt x="8062746" y="2170241"/>
                </a:cubicBezTo>
                <a:lnTo>
                  <a:pt x="8074616" y="2171438"/>
                </a:lnTo>
                <a:lnTo>
                  <a:pt x="8074616" y="2180843"/>
                </a:lnTo>
                <a:lnTo>
                  <a:pt x="7095184" y="2180843"/>
                </a:lnTo>
                <a:cubicBezTo>
                  <a:pt x="6946069" y="2180843"/>
                  <a:pt x="6825183" y="2301726"/>
                  <a:pt x="6825183" y="2450844"/>
                </a:cubicBezTo>
                <a:cubicBezTo>
                  <a:pt x="6825183" y="2562681"/>
                  <a:pt x="6893182" y="2658637"/>
                  <a:pt x="6990089" y="2699625"/>
                </a:cubicBezTo>
                <a:lnTo>
                  <a:pt x="7039401" y="2714933"/>
                </a:lnTo>
                <a:lnTo>
                  <a:pt x="7039401" y="2725958"/>
                </a:lnTo>
                <a:lnTo>
                  <a:pt x="6073207" y="2725958"/>
                </a:lnTo>
                <a:cubicBezTo>
                  <a:pt x="5924094" y="2725958"/>
                  <a:pt x="5803205" y="2846841"/>
                  <a:pt x="5803205" y="2995958"/>
                </a:cubicBezTo>
                <a:cubicBezTo>
                  <a:pt x="5803205" y="3145074"/>
                  <a:pt x="5924094" y="3265958"/>
                  <a:pt x="6073207" y="3265958"/>
                </a:cubicBezTo>
                <a:lnTo>
                  <a:pt x="7039401" y="3265958"/>
                </a:lnTo>
                <a:lnTo>
                  <a:pt x="7039401" y="3287420"/>
                </a:lnTo>
                <a:lnTo>
                  <a:pt x="7023707" y="3292291"/>
                </a:lnTo>
                <a:cubicBezTo>
                  <a:pt x="6926801" y="3333279"/>
                  <a:pt x="6858804" y="3429236"/>
                  <a:pt x="6858804" y="3541073"/>
                </a:cubicBezTo>
                <a:cubicBezTo>
                  <a:pt x="6858804" y="3690189"/>
                  <a:pt x="6979687" y="3811073"/>
                  <a:pt x="7128803" y="3811073"/>
                </a:cubicBezTo>
                <a:lnTo>
                  <a:pt x="7322948" y="3811073"/>
                </a:lnTo>
                <a:lnTo>
                  <a:pt x="7322948" y="3856909"/>
                </a:lnTo>
                <a:lnTo>
                  <a:pt x="7313016" y="3862300"/>
                </a:lnTo>
                <a:cubicBezTo>
                  <a:pt x="7241197" y="3910820"/>
                  <a:pt x="7193976" y="3992990"/>
                  <a:pt x="7193976" y="4086188"/>
                </a:cubicBezTo>
                <a:cubicBezTo>
                  <a:pt x="7193976" y="4179385"/>
                  <a:pt x="7241197" y="4261554"/>
                  <a:pt x="7313016" y="4310075"/>
                </a:cubicBezTo>
                <a:lnTo>
                  <a:pt x="7322948" y="4315466"/>
                </a:lnTo>
                <a:lnTo>
                  <a:pt x="7322948" y="4361301"/>
                </a:lnTo>
                <a:lnTo>
                  <a:pt x="6911642" y="4361301"/>
                </a:lnTo>
                <a:cubicBezTo>
                  <a:pt x="6762524" y="4361301"/>
                  <a:pt x="6641641" y="4482185"/>
                  <a:pt x="6641641" y="4631301"/>
                </a:cubicBezTo>
                <a:cubicBezTo>
                  <a:pt x="6641641" y="4780418"/>
                  <a:pt x="6762524" y="4901301"/>
                  <a:pt x="6911642" y="4901301"/>
                </a:cubicBezTo>
                <a:lnTo>
                  <a:pt x="7497020" y="4901301"/>
                </a:lnTo>
                <a:lnTo>
                  <a:pt x="7475152" y="4903506"/>
                </a:lnTo>
                <a:cubicBezTo>
                  <a:pt x="7339644" y="4931235"/>
                  <a:pt x="7237711" y="5051132"/>
                  <a:pt x="7237711" y="5194837"/>
                </a:cubicBezTo>
                <a:cubicBezTo>
                  <a:pt x="7237711" y="5338543"/>
                  <a:pt x="7339644" y="5458440"/>
                  <a:pt x="7475152" y="5486169"/>
                </a:cubicBezTo>
                <a:lnTo>
                  <a:pt x="7475396" y="5486193"/>
                </a:lnTo>
                <a:lnTo>
                  <a:pt x="7307327" y="5486193"/>
                </a:lnTo>
                <a:cubicBezTo>
                  <a:pt x="7158208" y="5486193"/>
                  <a:pt x="7037325" y="5607077"/>
                  <a:pt x="7037325" y="5756193"/>
                </a:cubicBezTo>
                <a:cubicBezTo>
                  <a:pt x="7037325" y="5905310"/>
                  <a:pt x="7158208" y="6026193"/>
                  <a:pt x="7307327" y="6026193"/>
                </a:cubicBezTo>
                <a:lnTo>
                  <a:pt x="7318375" y="6026193"/>
                </a:lnTo>
                <a:lnTo>
                  <a:pt x="7318375" y="6027848"/>
                </a:lnTo>
                <a:lnTo>
                  <a:pt x="6408381" y="6027848"/>
                </a:lnTo>
                <a:cubicBezTo>
                  <a:pt x="6259266" y="6027848"/>
                  <a:pt x="6138377" y="6148731"/>
                  <a:pt x="6138377" y="6297848"/>
                </a:cubicBezTo>
                <a:cubicBezTo>
                  <a:pt x="6138377" y="6446964"/>
                  <a:pt x="6259266" y="6567848"/>
                  <a:pt x="6408381" y="6567848"/>
                </a:cubicBezTo>
                <a:lnTo>
                  <a:pt x="8870297" y="6567848"/>
                </a:lnTo>
                <a:lnTo>
                  <a:pt x="8871286" y="6569502"/>
                </a:lnTo>
                <a:lnTo>
                  <a:pt x="8638232" y="6569502"/>
                </a:lnTo>
                <a:cubicBezTo>
                  <a:pt x="8489116" y="6569502"/>
                  <a:pt x="8368234" y="6690386"/>
                  <a:pt x="8368234" y="6839502"/>
                </a:cubicBezTo>
                <a:cubicBezTo>
                  <a:pt x="8368234" y="6988619"/>
                  <a:pt x="8489116" y="7109502"/>
                  <a:pt x="8638232" y="7109502"/>
                </a:cubicBezTo>
                <a:lnTo>
                  <a:pt x="9244996" y="7109502"/>
                </a:lnTo>
                <a:lnTo>
                  <a:pt x="9246258" y="7111157"/>
                </a:lnTo>
                <a:lnTo>
                  <a:pt x="9012182" y="7111157"/>
                </a:lnTo>
                <a:cubicBezTo>
                  <a:pt x="8863066" y="7111157"/>
                  <a:pt x="8742182" y="7232040"/>
                  <a:pt x="8742182" y="7381156"/>
                </a:cubicBezTo>
                <a:cubicBezTo>
                  <a:pt x="8742182" y="7530273"/>
                  <a:pt x="8863066" y="7651156"/>
                  <a:pt x="9012182" y="7651156"/>
                </a:cubicBezTo>
                <a:lnTo>
                  <a:pt x="9787950" y="7651156"/>
                </a:lnTo>
                <a:lnTo>
                  <a:pt x="9789989" y="7652811"/>
                </a:lnTo>
                <a:lnTo>
                  <a:pt x="9369905" y="7652811"/>
                </a:lnTo>
                <a:cubicBezTo>
                  <a:pt x="9220788" y="7652811"/>
                  <a:pt x="9099905" y="7773694"/>
                  <a:pt x="9099905" y="7922811"/>
                </a:cubicBezTo>
                <a:cubicBezTo>
                  <a:pt x="9099905" y="8071928"/>
                  <a:pt x="9220788" y="8192811"/>
                  <a:pt x="9369905" y="8192811"/>
                </a:cubicBezTo>
                <a:lnTo>
                  <a:pt x="10001360" y="8192811"/>
                </a:lnTo>
                <a:lnTo>
                  <a:pt x="9929062" y="8207408"/>
                </a:lnTo>
                <a:cubicBezTo>
                  <a:pt x="9832156" y="8248396"/>
                  <a:pt x="9764158" y="8344353"/>
                  <a:pt x="9764158" y="8456190"/>
                </a:cubicBezTo>
                <a:cubicBezTo>
                  <a:pt x="9764158" y="8605306"/>
                  <a:pt x="9885041" y="8726190"/>
                  <a:pt x="10034158" y="8726190"/>
                </a:cubicBezTo>
                <a:lnTo>
                  <a:pt x="10800374" y="8726190"/>
                </a:lnTo>
                <a:lnTo>
                  <a:pt x="10804019" y="8728169"/>
                </a:lnTo>
                <a:cubicBezTo>
                  <a:pt x="10836322" y="8741832"/>
                  <a:pt x="10871836" y="8749387"/>
                  <a:pt x="10909116" y="8749387"/>
                </a:cubicBezTo>
                <a:lnTo>
                  <a:pt x="11573053" y="8749387"/>
                </a:lnTo>
                <a:lnTo>
                  <a:pt x="11526544" y="8777605"/>
                </a:lnTo>
                <a:lnTo>
                  <a:pt x="11502236" y="8804357"/>
                </a:lnTo>
                <a:lnTo>
                  <a:pt x="11499689" y="8805739"/>
                </a:lnTo>
                <a:cubicBezTo>
                  <a:pt x="11427869" y="8854260"/>
                  <a:pt x="11380649" y="8936430"/>
                  <a:pt x="11380649" y="9029627"/>
                </a:cubicBezTo>
                <a:cubicBezTo>
                  <a:pt x="11380649" y="9178743"/>
                  <a:pt x="11501532" y="9299627"/>
                  <a:pt x="11650649" y="9299627"/>
                </a:cubicBezTo>
                <a:lnTo>
                  <a:pt x="12043679" y="9299627"/>
                </a:lnTo>
                <a:lnTo>
                  <a:pt x="11989305" y="9310605"/>
                </a:lnTo>
                <a:cubicBezTo>
                  <a:pt x="11892397" y="9351593"/>
                  <a:pt x="11824401" y="9447549"/>
                  <a:pt x="11824401" y="9559387"/>
                </a:cubicBezTo>
                <a:cubicBezTo>
                  <a:pt x="11824401" y="9689864"/>
                  <a:pt x="11916953" y="9798725"/>
                  <a:pt x="12039987" y="9823901"/>
                </a:cubicBezTo>
                <a:lnTo>
                  <a:pt x="12080875" y="9828023"/>
                </a:lnTo>
                <a:lnTo>
                  <a:pt x="14770840" y="9828023"/>
                </a:lnTo>
                <a:lnTo>
                  <a:pt x="14811729" y="9823901"/>
                </a:lnTo>
                <a:cubicBezTo>
                  <a:pt x="14934764" y="9798725"/>
                  <a:pt x="15027315" y="9689864"/>
                  <a:pt x="15027315" y="9559387"/>
                </a:cubicBezTo>
                <a:cubicBezTo>
                  <a:pt x="15027315" y="9447549"/>
                  <a:pt x="14959318" y="9351593"/>
                  <a:pt x="14862411" y="9310605"/>
                </a:cubicBezTo>
                <a:lnTo>
                  <a:pt x="14808034" y="9299627"/>
                </a:lnTo>
                <a:lnTo>
                  <a:pt x="16421446" y="9299627"/>
                </a:lnTo>
                <a:cubicBezTo>
                  <a:pt x="16570563" y="9299627"/>
                  <a:pt x="16691446" y="9178743"/>
                  <a:pt x="16691446" y="9029627"/>
                </a:cubicBezTo>
                <a:cubicBezTo>
                  <a:pt x="16691446" y="8917790"/>
                  <a:pt x="16623448" y="8821833"/>
                  <a:pt x="16526542" y="8780845"/>
                </a:cubicBezTo>
                <a:lnTo>
                  <a:pt x="16454244" y="8766248"/>
                </a:lnTo>
                <a:lnTo>
                  <a:pt x="17085700" y="8766248"/>
                </a:lnTo>
                <a:cubicBezTo>
                  <a:pt x="17234816" y="8766248"/>
                  <a:pt x="17355700" y="8645365"/>
                  <a:pt x="17355700" y="8496248"/>
                </a:cubicBezTo>
                <a:cubicBezTo>
                  <a:pt x="17355700" y="8347131"/>
                  <a:pt x="17234816" y="8226248"/>
                  <a:pt x="17085700" y="8226248"/>
                </a:cubicBezTo>
                <a:lnTo>
                  <a:pt x="16665615" y="8226248"/>
                </a:lnTo>
                <a:lnTo>
                  <a:pt x="16667654" y="8224593"/>
                </a:lnTo>
                <a:lnTo>
                  <a:pt x="17443422" y="8224593"/>
                </a:lnTo>
                <a:cubicBezTo>
                  <a:pt x="17592538" y="8224593"/>
                  <a:pt x="17713422" y="8103710"/>
                  <a:pt x="17713422" y="7954593"/>
                </a:cubicBezTo>
                <a:cubicBezTo>
                  <a:pt x="17713422" y="7805477"/>
                  <a:pt x="17592538" y="7684594"/>
                  <a:pt x="17443422" y="7684594"/>
                </a:cubicBezTo>
                <a:lnTo>
                  <a:pt x="17209346" y="7684594"/>
                </a:lnTo>
                <a:lnTo>
                  <a:pt x="17210608" y="7682939"/>
                </a:lnTo>
                <a:lnTo>
                  <a:pt x="17817372" y="7682939"/>
                </a:lnTo>
                <a:cubicBezTo>
                  <a:pt x="17966488" y="7682939"/>
                  <a:pt x="18087372" y="7562056"/>
                  <a:pt x="18087372" y="7412939"/>
                </a:cubicBezTo>
                <a:cubicBezTo>
                  <a:pt x="18087372" y="7263823"/>
                  <a:pt x="17966488" y="7142939"/>
                  <a:pt x="17817372" y="7142939"/>
                </a:cubicBezTo>
                <a:lnTo>
                  <a:pt x="17584318" y="7142939"/>
                </a:lnTo>
                <a:lnTo>
                  <a:pt x="17585308" y="7141285"/>
                </a:lnTo>
                <a:lnTo>
                  <a:pt x="18288000" y="7141285"/>
                </a:lnTo>
                <a:lnTo>
                  <a:pt x="18288000" y="7684594"/>
                </a:lnTo>
                <a:lnTo>
                  <a:pt x="18166964" y="7684594"/>
                </a:lnTo>
                <a:cubicBezTo>
                  <a:pt x="18017848" y="7684594"/>
                  <a:pt x="17896964" y="7805477"/>
                  <a:pt x="17896964" y="7954593"/>
                </a:cubicBezTo>
                <a:cubicBezTo>
                  <a:pt x="17896964" y="8103710"/>
                  <a:pt x="18017848" y="8224593"/>
                  <a:pt x="18166964" y="8224593"/>
                </a:cubicBezTo>
                <a:lnTo>
                  <a:pt x="18288000" y="8224593"/>
                </a:lnTo>
                <a:lnTo>
                  <a:pt x="18288000" y="10287000"/>
                </a:lnTo>
                <a:lnTo>
                  <a:pt x="0" y="10287000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9983F311-1D3F-445A-9E0A-2B202C0C3AE9}"/>
              </a:ext>
            </a:extLst>
          </p:cNvPr>
          <p:cNvSpPr txBox="1"/>
          <p:nvPr/>
        </p:nvSpPr>
        <p:spPr>
          <a:xfrm>
            <a:off x="1910514" y="821774"/>
            <a:ext cx="2232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C431FC54-7860-4285-ABBE-D8F0DB472417}"/>
              </a:ext>
            </a:extLst>
          </p:cNvPr>
          <p:cNvSpPr txBox="1"/>
          <p:nvPr/>
        </p:nvSpPr>
        <p:spPr>
          <a:xfrm>
            <a:off x="746416" y="883330"/>
            <a:ext cx="1017921" cy="492443"/>
          </a:xfrm>
          <a:prstGeom prst="rect">
            <a:avLst/>
          </a:prstGeom>
          <a:noFill/>
        </p:spPr>
        <p:txBody>
          <a:bodyPr wrap="square" lIns="72000" tIns="0" rIns="36000" bIns="0" rtlCol="0">
            <a:spAutoFit/>
          </a:bodyPr>
          <a:lstStyle/>
          <a:p>
            <a:r>
              <a:rPr lang="en-US" altLang="ko-KR" sz="3200" b="1" dirty="0">
                <a:solidFill>
                  <a:schemeClr val="bg1"/>
                </a:solidFill>
                <a:cs typeface="Arial" pitchFamily="34" charset="0"/>
              </a:rPr>
              <a:t>80K</a:t>
            </a:r>
            <a:endParaRPr lang="ko-KR" altLang="en-US" sz="3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EB3EE148-3059-48F2-8766-43E1F41F5C42}"/>
              </a:ext>
            </a:extLst>
          </p:cNvPr>
          <p:cNvSpPr txBox="1"/>
          <p:nvPr/>
        </p:nvSpPr>
        <p:spPr>
          <a:xfrm>
            <a:off x="746417" y="5326807"/>
            <a:ext cx="4201255" cy="861774"/>
          </a:xfrm>
          <a:prstGeom prst="rect">
            <a:avLst/>
          </a:prstGeom>
          <a:noFill/>
        </p:spPr>
        <p:txBody>
          <a:bodyPr wrap="square" lIns="72000" tIns="0" rIns="36000" bIns="0" rtlCol="0">
            <a:spAutoFit/>
          </a:bodyPr>
          <a:lstStyle/>
          <a:p>
            <a:r>
              <a:rPr lang="en-US" altLang="ko-KR" sz="2800" dirty="0">
                <a:solidFill>
                  <a:schemeClr val="bg1"/>
                </a:solidFill>
                <a:latin typeface="+mj-lt"/>
                <a:cs typeface="Arial" pitchFamily="34" charset="0"/>
              </a:rPr>
              <a:t>We Create</a:t>
            </a:r>
          </a:p>
          <a:p>
            <a:r>
              <a:rPr lang="en-US" altLang="ko-KR" sz="2800" dirty="0">
                <a:solidFill>
                  <a:schemeClr val="bg1"/>
                </a:solidFill>
                <a:latin typeface="+mj-lt"/>
                <a:cs typeface="Arial" pitchFamily="34" charset="0"/>
              </a:rPr>
              <a:t>Professional Presentation</a:t>
            </a:r>
            <a:endParaRPr lang="ko-KR" altLang="en-US" sz="28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grpSp>
        <p:nvGrpSpPr>
          <p:cNvPr id="46" name="그룹 40">
            <a:extLst>
              <a:ext uri="{FF2B5EF4-FFF2-40B4-BE49-F238E27FC236}">
                <a16:creationId xmlns:a16="http://schemas.microsoft.com/office/drawing/2014/main" xmlns="" id="{ECE7333D-F3AB-4CFD-B800-3D9711F4D434}"/>
              </a:ext>
            </a:extLst>
          </p:cNvPr>
          <p:cNvGrpSpPr/>
          <p:nvPr/>
        </p:nvGrpSpPr>
        <p:grpSpPr>
          <a:xfrm>
            <a:off x="746416" y="2899409"/>
            <a:ext cx="2415238" cy="1485906"/>
            <a:chOff x="6975883" y="3736778"/>
            <a:chExt cx="4594794" cy="1485906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xmlns="" id="{6B7D741D-253B-47A8-98DB-4765F950F536}"/>
                </a:ext>
              </a:extLst>
            </p:cNvPr>
            <p:cNvSpPr txBox="1"/>
            <p:nvPr/>
          </p:nvSpPr>
          <p:spPr>
            <a:xfrm>
              <a:off x="6975883" y="4207021"/>
              <a:ext cx="459479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xmlns="" id="{B574C850-A39E-4B89-AB60-1D6E7407CEC1}"/>
                </a:ext>
              </a:extLst>
            </p:cNvPr>
            <p:cNvSpPr txBox="1"/>
            <p:nvPr/>
          </p:nvSpPr>
          <p:spPr>
            <a:xfrm>
              <a:off x="6975883" y="3736778"/>
              <a:ext cx="459479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Get a modern PowerPoint 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9206762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D4CF0065-2D44-476E-BF0C-CBB304A162C1}"/>
              </a:ext>
            </a:extLst>
          </p:cNvPr>
          <p:cNvGrpSpPr/>
          <p:nvPr/>
        </p:nvGrpSpPr>
        <p:grpSpPr>
          <a:xfrm>
            <a:off x="9959106" y="1571132"/>
            <a:ext cx="1207911" cy="1207911"/>
            <a:chOff x="1259632" y="1927684"/>
            <a:chExt cx="2005372" cy="2005372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xmlns="" id="{67AFB316-C9D7-4FAA-95FE-8060A01E776B}"/>
                </a:ext>
              </a:extLst>
            </p:cNvPr>
            <p:cNvSpPr/>
            <p:nvPr/>
          </p:nvSpPr>
          <p:spPr>
            <a:xfrm>
              <a:off x="1541124" y="2209176"/>
              <a:ext cx="1442389" cy="1442389"/>
            </a:xfrm>
            <a:prstGeom prst="ellipse">
              <a:avLst/>
            </a:prstGeom>
            <a:noFill/>
            <a:ln w="1270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xmlns="" id="{36CFEED7-51A5-499D-9F92-2D1722953066}"/>
                </a:ext>
              </a:extLst>
            </p:cNvPr>
            <p:cNvSpPr/>
            <p:nvPr/>
          </p:nvSpPr>
          <p:spPr>
            <a:xfrm>
              <a:off x="1832924" y="2500976"/>
              <a:ext cx="858789" cy="858789"/>
            </a:xfrm>
            <a:prstGeom prst="ellipse">
              <a:avLst/>
            </a:prstGeom>
            <a:noFill/>
            <a:ln w="12700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xmlns="" id="{EC48D793-06F6-49A5-AA05-6900ACB7D080}"/>
                </a:ext>
              </a:extLst>
            </p:cNvPr>
            <p:cNvSpPr/>
            <p:nvPr/>
          </p:nvSpPr>
          <p:spPr>
            <a:xfrm>
              <a:off x="1259632" y="1927684"/>
              <a:ext cx="2005372" cy="2005372"/>
            </a:xfrm>
            <a:prstGeom prst="ellipse">
              <a:avLst/>
            </a:prstGeom>
            <a:noFill/>
            <a:ln w="127000"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A3808DF8-B4E3-43E0-ABBF-7AE65C003B0E}"/>
              </a:ext>
            </a:extLst>
          </p:cNvPr>
          <p:cNvGrpSpPr/>
          <p:nvPr/>
        </p:nvGrpSpPr>
        <p:grpSpPr>
          <a:xfrm>
            <a:off x="7726468" y="2053234"/>
            <a:ext cx="3497537" cy="3983639"/>
            <a:chOff x="5710368" y="1700808"/>
            <a:chExt cx="2528707" cy="4176464"/>
          </a:xfrm>
        </p:grpSpPr>
        <p:sp>
          <p:nvSpPr>
            <p:cNvPr id="11" name="Up Arrow 3">
              <a:extLst>
                <a:ext uri="{FF2B5EF4-FFF2-40B4-BE49-F238E27FC236}">
                  <a16:creationId xmlns:a16="http://schemas.microsoft.com/office/drawing/2014/main" xmlns="" id="{846E3308-1227-42F0-8615-87D6DB0D661D}"/>
                </a:ext>
              </a:extLst>
            </p:cNvPr>
            <p:cNvSpPr/>
            <p:nvPr/>
          </p:nvSpPr>
          <p:spPr>
            <a:xfrm>
              <a:off x="6870923" y="1700808"/>
              <a:ext cx="1368152" cy="2035274"/>
            </a:xfrm>
            <a:prstGeom prst="upArrow">
              <a:avLst/>
            </a:prstGeom>
            <a:gradFill flip="none" rotWithShape="1">
              <a:gsLst>
                <a:gs pos="99000">
                  <a:schemeClr val="accent4"/>
                </a:gs>
                <a:gs pos="0">
                  <a:schemeClr val="accent4">
                    <a:lumMod val="86000"/>
                  </a:schemeClr>
                </a:gs>
              </a:gsLst>
              <a:lin ang="16200000" scaled="1"/>
              <a:tileRect/>
            </a:gradFill>
            <a:ln>
              <a:noFill/>
            </a:ln>
            <a:scene3d>
              <a:camera prst="orthographicFront">
                <a:rot lat="20466618" lon="2567695" rev="20598856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12" name="Flowchart: Data 6">
              <a:extLst>
                <a:ext uri="{FF2B5EF4-FFF2-40B4-BE49-F238E27FC236}">
                  <a16:creationId xmlns:a16="http://schemas.microsoft.com/office/drawing/2014/main" xmlns="" id="{D7D28EAC-1166-4BD2-82CA-7EF427E63146}"/>
                </a:ext>
              </a:extLst>
            </p:cNvPr>
            <p:cNvSpPr/>
            <p:nvPr/>
          </p:nvSpPr>
          <p:spPr>
            <a:xfrm flipH="1">
              <a:off x="6592296" y="3500344"/>
              <a:ext cx="1030423" cy="154661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2315 h 12315"/>
                <a:gd name="connsiteX1" fmla="*/ 2000 w 10000"/>
                <a:gd name="connsiteY1" fmla="*/ 0 h 12315"/>
                <a:gd name="connsiteX2" fmla="*/ 10000 w 10000"/>
                <a:gd name="connsiteY2" fmla="*/ 2315 h 12315"/>
                <a:gd name="connsiteX3" fmla="*/ 8000 w 10000"/>
                <a:gd name="connsiteY3" fmla="*/ 12315 h 12315"/>
                <a:gd name="connsiteX4" fmla="*/ 0 w 10000"/>
                <a:gd name="connsiteY4" fmla="*/ 12315 h 12315"/>
                <a:gd name="connsiteX0" fmla="*/ 0 w 10000"/>
                <a:gd name="connsiteY0" fmla="*/ 16614 h 16614"/>
                <a:gd name="connsiteX1" fmla="*/ 4728 w 10000"/>
                <a:gd name="connsiteY1" fmla="*/ 0 h 16614"/>
                <a:gd name="connsiteX2" fmla="*/ 10000 w 10000"/>
                <a:gd name="connsiteY2" fmla="*/ 6614 h 16614"/>
                <a:gd name="connsiteX3" fmla="*/ 8000 w 10000"/>
                <a:gd name="connsiteY3" fmla="*/ 16614 h 16614"/>
                <a:gd name="connsiteX4" fmla="*/ 0 w 10000"/>
                <a:gd name="connsiteY4" fmla="*/ 16614 h 16614"/>
                <a:gd name="connsiteX0" fmla="*/ 0 w 8016"/>
                <a:gd name="connsiteY0" fmla="*/ 5370 h 16614"/>
                <a:gd name="connsiteX1" fmla="*/ 2744 w 8016"/>
                <a:gd name="connsiteY1" fmla="*/ 0 h 16614"/>
                <a:gd name="connsiteX2" fmla="*/ 8016 w 8016"/>
                <a:gd name="connsiteY2" fmla="*/ 6614 h 16614"/>
                <a:gd name="connsiteX3" fmla="*/ 6016 w 8016"/>
                <a:gd name="connsiteY3" fmla="*/ 16614 h 16614"/>
                <a:gd name="connsiteX4" fmla="*/ 0 w 8016"/>
                <a:gd name="connsiteY4" fmla="*/ 5370 h 16614"/>
                <a:gd name="connsiteX0" fmla="*/ 0 w 9175"/>
                <a:gd name="connsiteY0" fmla="*/ 3431 h 10199"/>
                <a:gd name="connsiteX1" fmla="*/ 3423 w 9175"/>
                <a:gd name="connsiteY1" fmla="*/ 199 h 10199"/>
                <a:gd name="connsiteX2" fmla="*/ 9175 w 9175"/>
                <a:gd name="connsiteY2" fmla="*/ 0 h 10199"/>
                <a:gd name="connsiteX3" fmla="*/ 7505 w 9175"/>
                <a:gd name="connsiteY3" fmla="*/ 10199 h 10199"/>
                <a:gd name="connsiteX4" fmla="*/ 0 w 9175"/>
                <a:gd name="connsiteY4" fmla="*/ 3431 h 10199"/>
                <a:gd name="connsiteX0" fmla="*/ 0 w 10000"/>
                <a:gd name="connsiteY0" fmla="*/ 3364 h 3364"/>
                <a:gd name="connsiteX1" fmla="*/ 3731 w 10000"/>
                <a:gd name="connsiteY1" fmla="*/ 195 h 3364"/>
                <a:gd name="connsiteX2" fmla="*/ 10000 w 10000"/>
                <a:gd name="connsiteY2" fmla="*/ 0 h 3364"/>
                <a:gd name="connsiteX3" fmla="*/ 6831 w 10000"/>
                <a:gd name="connsiteY3" fmla="*/ 3169 h 3364"/>
                <a:gd name="connsiteX4" fmla="*/ 0 w 10000"/>
                <a:gd name="connsiteY4" fmla="*/ 3364 h 3364"/>
                <a:gd name="connsiteX0" fmla="*/ 0 w 10000"/>
                <a:gd name="connsiteY0" fmla="*/ 11741 h 11741"/>
                <a:gd name="connsiteX1" fmla="*/ 4068 w 10000"/>
                <a:gd name="connsiteY1" fmla="*/ 0 h 11741"/>
                <a:gd name="connsiteX2" fmla="*/ 10000 w 10000"/>
                <a:gd name="connsiteY2" fmla="*/ 1741 h 11741"/>
                <a:gd name="connsiteX3" fmla="*/ 6831 w 10000"/>
                <a:gd name="connsiteY3" fmla="*/ 11161 h 11741"/>
                <a:gd name="connsiteX4" fmla="*/ 0 w 10000"/>
                <a:gd name="connsiteY4" fmla="*/ 11741 h 11741"/>
                <a:gd name="connsiteX0" fmla="*/ 0 w 10000"/>
                <a:gd name="connsiteY0" fmla="*/ 10000 h 10000"/>
                <a:gd name="connsiteX1" fmla="*/ 4068 w 10000"/>
                <a:gd name="connsiteY1" fmla="*/ 580 h 10000"/>
                <a:gd name="connsiteX2" fmla="*/ 10000 w 10000"/>
                <a:gd name="connsiteY2" fmla="*/ 0 h 10000"/>
                <a:gd name="connsiteX3" fmla="*/ 6831 w 10000"/>
                <a:gd name="connsiteY3" fmla="*/ 9420 h 10000"/>
                <a:gd name="connsiteX4" fmla="*/ 0 w 10000"/>
                <a:gd name="connsiteY4" fmla="*/ 10000 h 10000"/>
                <a:gd name="connsiteX0" fmla="*/ 0 w 9830"/>
                <a:gd name="connsiteY0" fmla="*/ 8685 h 9420"/>
                <a:gd name="connsiteX1" fmla="*/ 3898 w 9830"/>
                <a:gd name="connsiteY1" fmla="*/ 580 h 9420"/>
                <a:gd name="connsiteX2" fmla="*/ 9830 w 9830"/>
                <a:gd name="connsiteY2" fmla="*/ 0 h 9420"/>
                <a:gd name="connsiteX3" fmla="*/ 6661 w 9830"/>
                <a:gd name="connsiteY3" fmla="*/ 9420 h 9420"/>
                <a:gd name="connsiteX4" fmla="*/ 0 w 9830"/>
                <a:gd name="connsiteY4" fmla="*/ 8685 h 9420"/>
                <a:gd name="connsiteX0" fmla="*/ 0 w 10000"/>
                <a:gd name="connsiteY0" fmla="*/ 9220 h 10000"/>
                <a:gd name="connsiteX1" fmla="*/ 3965 w 10000"/>
                <a:gd name="connsiteY1" fmla="*/ 616 h 10000"/>
                <a:gd name="connsiteX2" fmla="*/ 10000 w 10000"/>
                <a:gd name="connsiteY2" fmla="*/ 0 h 10000"/>
                <a:gd name="connsiteX3" fmla="*/ 6776 w 10000"/>
                <a:gd name="connsiteY3" fmla="*/ 10000 h 10000"/>
                <a:gd name="connsiteX4" fmla="*/ 0 w 10000"/>
                <a:gd name="connsiteY4" fmla="*/ 9220 h 10000"/>
                <a:gd name="connsiteX0" fmla="*/ 0 w 10000"/>
                <a:gd name="connsiteY0" fmla="*/ 9499 h 10000"/>
                <a:gd name="connsiteX1" fmla="*/ 3965 w 10000"/>
                <a:gd name="connsiteY1" fmla="*/ 616 h 10000"/>
                <a:gd name="connsiteX2" fmla="*/ 10000 w 10000"/>
                <a:gd name="connsiteY2" fmla="*/ 0 h 10000"/>
                <a:gd name="connsiteX3" fmla="*/ 6776 w 10000"/>
                <a:gd name="connsiteY3" fmla="*/ 10000 h 10000"/>
                <a:gd name="connsiteX4" fmla="*/ 0 w 10000"/>
                <a:gd name="connsiteY4" fmla="*/ 9499 h 10000"/>
                <a:gd name="connsiteX0" fmla="*/ 0 w 10000"/>
                <a:gd name="connsiteY0" fmla="*/ 9499 h 10000"/>
                <a:gd name="connsiteX1" fmla="*/ 4601 w 10000"/>
                <a:gd name="connsiteY1" fmla="*/ 58 h 10000"/>
                <a:gd name="connsiteX2" fmla="*/ 10000 w 10000"/>
                <a:gd name="connsiteY2" fmla="*/ 0 h 10000"/>
                <a:gd name="connsiteX3" fmla="*/ 6776 w 10000"/>
                <a:gd name="connsiteY3" fmla="*/ 10000 h 10000"/>
                <a:gd name="connsiteX4" fmla="*/ 0 w 10000"/>
                <a:gd name="connsiteY4" fmla="*/ 9499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9499"/>
                  </a:moveTo>
                  <a:lnTo>
                    <a:pt x="4601" y="58"/>
                  </a:lnTo>
                  <a:lnTo>
                    <a:pt x="10000" y="0"/>
                  </a:lnTo>
                  <a:lnTo>
                    <a:pt x="6776" y="10000"/>
                  </a:lnTo>
                  <a:cubicBezTo>
                    <a:pt x="4517" y="9740"/>
                    <a:pt x="2403" y="9480"/>
                    <a:pt x="0" y="9499"/>
                  </a:cubicBezTo>
                  <a:close/>
                </a:path>
              </a:pathLst>
            </a:custGeom>
            <a:gradFill>
              <a:gsLst>
                <a:gs pos="99000">
                  <a:schemeClr val="accent4">
                    <a:lumMod val="48000"/>
                  </a:schemeClr>
                </a:gs>
                <a:gs pos="0">
                  <a:schemeClr val="accent4">
                    <a:lumMod val="90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xmlns="" id="{F2EA0E56-E3E0-40AF-B652-92A41FF53E76}"/>
                </a:ext>
              </a:extLst>
            </p:cNvPr>
            <p:cNvSpPr/>
            <p:nvPr/>
          </p:nvSpPr>
          <p:spPr>
            <a:xfrm>
              <a:off x="6372200" y="3429000"/>
              <a:ext cx="720080" cy="1368152"/>
            </a:xfrm>
            <a:prstGeom prst="rect">
              <a:avLst/>
            </a:prstGeom>
            <a:gradFill flip="none" rotWithShape="1">
              <a:gsLst>
                <a:gs pos="99000">
                  <a:schemeClr val="accent4">
                    <a:lumMod val="73000"/>
                  </a:schemeClr>
                </a:gs>
                <a:gs pos="0">
                  <a:schemeClr val="accent4">
                    <a:lumMod val="94000"/>
                  </a:schemeClr>
                </a:gs>
              </a:gsLst>
              <a:lin ang="5400000" scaled="1"/>
              <a:tileRect/>
            </a:gradFill>
            <a:ln>
              <a:noFill/>
            </a:ln>
            <a:scene3d>
              <a:camera prst="orthographicFront">
                <a:rot lat="20466618" lon="2567695" rev="20598856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14" name="Flowchart: Data 6">
              <a:extLst>
                <a:ext uri="{FF2B5EF4-FFF2-40B4-BE49-F238E27FC236}">
                  <a16:creationId xmlns:a16="http://schemas.microsoft.com/office/drawing/2014/main" xmlns="" id="{ACC24D87-9F74-4C23-8546-CF7A6EB93527}"/>
                </a:ext>
              </a:extLst>
            </p:cNvPr>
            <p:cNvSpPr/>
            <p:nvPr/>
          </p:nvSpPr>
          <p:spPr>
            <a:xfrm flipH="1">
              <a:off x="5916298" y="4572715"/>
              <a:ext cx="954624" cy="164183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2315 h 12315"/>
                <a:gd name="connsiteX1" fmla="*/ 2000 w 10000"/>
                <a:gd name="connsiteY1" fmla="*/ 0 h 12315"/>
                <a:gd name="connsiteX2" fmla="*/ 10000 w 10000"/>
                <a:gd name="connsiteY2" fmla="*/ 2315 h 12315"/>
                <a:gd name="connsiteX3" fmla="*/ 8000 w 10000"/>
                <a:gd name="connsiteY3" fmla="*/ 12315 h 12315"/>
                <a:gd name="connsiteX4" fmla="*/ 0 w 10000"/>
                <a:gd name="connsiteY4" fmla="*/ 12315 h 12315"/>
                <a:gd name="connsiteX0" fmla="*/ 0 w 10000"/>
                <a:gd name="connsiteY0" fmla="*/ 16614 h 16614"/>
                <a:gd name="connsiteX1" fmla="*/ 4728 w 10000"/>
                <a:gd name="connsiteY1" fmla="*/ 0 h 16614"/>
                <a:gd name="connsiteX2" fmla="*/ 10000 w 10000"/>
                <a:gd name="connsiteY2" fmla="*/ 6614 h 16614"/>
                <a:gd name="connsiteX3" fmla="*/ 8000 w 10000"/>
                <a:gd name="connsiteY3" fmla="*/ 16614 h 16614"/>
                <a:gd name="connsiteX4" fmla="*/ 0 w 10000"/>
                <a:gd name="connsiteY4" fmla="*/ 16614 h 16614"/>
                <a:gd name="connsiteX0" fmla="*/ 0 w 8016"/>
                <a:gd name="connsiteY0" fmla="*/ 5370 h 16614"/>
                <a:gd name="connsiteX1" fmla="*/ 2744 w 8016"/>
                <a:gd name="connsiteY1" fmla="*/ 0 h 16614"/>
                <a:gd name="connsiteX2" fmla="*/ 8016 w 8016"/>
                <a:gd name="connsiteY2" fmla="*/ 6614 h 16614"/>
                <a:gd name="connsiteX3" fmla="*/ 6016 w 8016"/>
                <a:gd name="connsiteY3" fmla="*/ 16614 h 16614"/>
                <a:gd name="connsiteX4" fmla="*/ 0 w 8016"/>
                <a:gd name="connsiteY4" fmla="*/ 5370 h 16614"/>
                <a:gd name="connsiteX0" fmla="*/ 0 w 9175"/>
                <a:gd name="connsiteY0" fmla="*/ 3431 h 10199"/>
                <a:gd name="connsiteX1" fmla="*/ 3423 w 9175"/>
                <a:gd name="connsiteY1" fmla="*/ 199 h 10199"/>
                <a:gd name="connsiteX2" fmla="*/ 9175 w 9175"/>
                <a:gd name="connsiteY2" fmla="*/ 0 h 10199"/>
                <a:gd name="connsiteX3" fmla="*/ 7505 w 9175"/>
                <a:gd name="connsiteY3" fmla="*/ 10199 h 10199"/>
                <a:gd name="connsiteX4" fmla="*/ 0 w 9175"/>
                <a:gd name="connsiteY4" fmla="*/ 3431 h 10199"/>
                <a:gd name="connsiteX0" fmla="*/ 0 w 10000"/>
                <a:gd name="connsiteY0" fmla="*/ 3364 h 3364"/>
                <a:gd name="connsiteX1" fmla="*/ 3731 w 10000"/>
                <a:gd name="connsiteY1" fmla="*/ 195 h 3364"/>
                <a:gd name="connsiteX2" fmla="*/ 10000 w 10000"/>
                <a:gd name="connsiteY2" fmla="*/ 0 h 3364"/>
                <a:gd name="connsiteX3" fmla="*/ 6831 w 10000"/>
                <a:gd name="connsiteY3" fmla="*/ 3169 h 3364"/>
                <a:gd name="connsiteX4" fmla="*/ 0 w 10000"/>
                <a:gd name="connsiteY4" fmla="*/ 3364 h 3364"/>
                <a:gd name="connsiteX0" fmla="*/ 0 w 10000"/>
                <a:gd name="connsiteY0" fmla="*/ 11741 h 11741"/>
                <a:gd name="connsiteX1" fmla="*/ 4068 w 10000"/>
                <a:gd name="connsiteY1" fmla="*/ 0 h 11741"/>
                <a:gd name="connsiteX2" fmla="*/ 10000 w 10000"/>
                <a:gd name="connsiteY2" fmla="*/ 1741 h 11741"/>
                <a:gd name="connsiteX3" fmla="*/ 6831 w 10000"/>
                <a:gd name="connsiteY3" fmla="*/ 11161 h 11741"/>
                <a:gd name="connsiteX4" fmla="*/ 0 w 10000"/>
                <a:gd name="connsiteY4" fmla="*/ 11741 h 11741"/>
                <a:gd name="connsiteX0" fmla="*/ 0 w 10000"/>
                <a:gd name="connsiteY0" fmla="*/ 10000 h 10000"/>
                <a:gd name="connsiteX1" fmla="*/ 4068 w 10000"/>
                <a:gd name="connsiteY1" fmla="*/ 580 h 10000"/>
                <a:gd name="connsiteX2" fmla="*/ 10000 w 10000"/>
                <a:gd name="connsiteY2" fmla="*/ 0 h 10000"/>
                <a:gd name="connsiteX3" fmla="*/ 6831 w 10000"/>
                <a:gd name="connsiteY3" fmla="*/ 9420 h 10000"/>
                <a:gd name="connsiteX4" fmla="*/ 0 w 10000"/>
                <a:gd name="connsiteY4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10000"/>
                  </a:moveTo>
                  <a:lnTo>
                    <a:pt x="4068" y="580"/>
                  </a:lnTo>
                  <a:lnTo>
                    <a:pt x="10000" y="0"/>
                  </a:lnTo>
                  <a:lnTo>
                    <a:pt x="6831" y="9420"/>
                  </a:lnTo>
                  <a:lnTo>
                    <a:pt x="0" y="10000"/>
                  </a:lnTo>
                  <a:close/>
                </a:path>
              </a:pathLst>
            </a:custGeom>
            <a:gradFill>
              <a:gsLst>
                <a:gs pos="99000">
                  <a:schemeClr val="accent4">
                    <a:lumMod val="17000"/>
                  </a:schemeClr>
                </a:gs>
                <a:gs pos="0">
                  <a:schemeClr val="accent4">
                    <a:lumMod val="78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xmlns="" id="{52F10B8E-F981-4D58-B99F-780915BB8A7D}"/>
                </a:ext>
              </a:extLst>
            </p:cNvPr>
            <p:cNvSpPr/>
            <p:nvPr/>
          </p:nvSpPr>
          <p:spPr>
            <a:xfrm>
              <a:off x="5710368" y="4509120"/>
              <a:ext cx="720080" cy="1368152"/>
            </a:xfrm>
            <a:prstGeom prst="rect">
              <a:avLst/>
            </a:prstGeom>
            <a:gradFill flip="none" rotWithShape="1">
              <a:gsLst>
                <a:gs pos="99000">
                  <a:schemeClr val="accent4">
                    <a:lumMod val="62000"/>
                  </a:schemeClr>
                </a:gs>
                <a:gs pos="44000">
                  <a:schemeClr val="accent4">
                    <a:lumMod val="80000"/>
                  </a:schemeClr>
                </a:gs>
              </a:gsLst>
              <a:lin ang="5400000" scaled="1"/>
              <a:tileRect/>
            </a:gradFill>
            <a:ln>
              <a:noFill/>
            </a:ln>
            <a:scene3d>
              <a:camera prst="orthographicFront">
                <a:rot lat="20466618" lon="2567695" rev="20598856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</p:grp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xmlns="" id="{D79E7E77-EED8-4D23-9D6B-123D70480A6E}"/>
              </a:ext>
            </a:extLst>
          </p:cNvPr>
          <p:cNvCxnSpPr>
            <a:cxnSpLocks/>
          </p:cNvCxnSpPr>
          <p:nvPr/>
        </p:nvCxnSpPr>
        <p:spPr>
          <a:xfrm flipV="1">
            <a:off x="3682380" y="3081624"/>
            <a:ext cx="5112000" cy="9524"/>
          </a:xfrm>
          <a:prstGeom prst="line">
            <a:avLst/>
          </a:prstGeom>
          <a:ln w="12700">
            <a:solidFill>
              <a:schemeClr val="accen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152D7958-7E1C-49FC-83A8-12B473BA726A}"/>
              </a:ext>
            </a:extLst>
          </p:cNvPr>
          <p:cNvGrpSpPr/>
          <p:nvPr/>
        </p:nvGrpSpPr>
        <p:grpSpPr>
          <a:xfrm>
            <a:off x="3773846" y="2227353"/>
            <a:ext cx="4660036" cy="853045"/>
            <a:chOff x="6372201" y="2011203"/>
            <a:chExt cx="2736305" cy="853045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8088599C-FEFB-4D31-9D9A-5827A1F3DBD4}"/>
                </a:ext>
              </a:extLst>
            </p:cNvPr>
            <p:cNvSpPr txBox="1"/>
            <p:nvPr/>
          </p:nvSpPr>
          <p:spPr>
            <a:xfrm>
              <a:off x="6372202" y="2217917"/>
              <a:ext cx="273630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 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Get a modern PowerPoint  Presentation that is beautifully designed.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F835321F-C1E3-45BB-A66F-FF513EA1E712}"/>
                </a:ext>
              </a:extLst>
            </p:cNvPr>
            <p:cNvSpPr txBox="1"/>
            <p:nvPr/>
          </p:nvSpPr>
          <p:spPr>
            <a:xfrm>
              <a:off x="6372201" y="2011203"/>
              <a:ext cx="27363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Add Contents Title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CB5D324A-7838-4B03-9577-D2AEE08BE6E8}"/>
              </a:ext>
            </a:extLst>
          </p:cNvPr>
          <p:cNvSpPr/>
          <p:nvPr/>
        </p:nvSpPr>
        <p:spPr>
          <a:xfrm>
            <a:off x="2818285" y="2236876"/>
            <a:ext cx="864096" cy="86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xmlns="" id="{8EDA67A2-92CC-4C9A-A2AD-47E44C2B3215}"/>
              </a:ext>
            </a:extLst>
          </p:cNvPr>
          <p:cNvCxnSpPr>
            <a:cxnSpLocks/>
          </p:cNvCxnSpPr>
          <p:nvPr/>
        </p:nvCxnSpPr>
        <p:spPr>
          <a:xfrm flipV="1">
            <a:off x="2695370" y="4390152"/>
            <a:ext cx="5112000" cy="9524"/>
          </a:xfrm>
          <a:prstGeom prst="line">
            <a:avLst/>
          </a:prstGeom>
          <a:ln w="12700">
            <a:solidFill>
              <a:schemeClr val="accent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A9BA7A9C-E740-408A-B971-AAF04487F578}"/>
              </a:ext>
            </a:extLst>
          </p:cNvPr>
          <p:cNvGrpSpPr/>
          <p:nvPr/>
        </p:nvGrpSpPr>
        <p:grpSpPr>
          <a:xfrm>
            <a:off x="2856040" y="3535879"/>
            <a:ext cx="4660036" cy="853045"/>
            <a:chOff x="6372201" y="2011203"/>
            <a:chExt cx="2736305" cy="853045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FF059B91-ED46-4E1C-AC92-B9F73A5EEC62}"/>
                </a:ext>
              </a:extLst>
            </p:cNvPr>
            <p:cNvSpPr txBox="1"/>
            <p:nvPr/>
          </p:nvSpPr>
          <p:spPr>
            <a:xfrm>
              <a:off x="6372202" y="2217917"/>
              <a:ext cx="273630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 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Get a modern PowerPoint  Presentation that is beautifully designed.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xmlns="" id="{5BEC23FC-3A32-4563-A580-B9992FE8C5AE}"/>
                </a:ext>
              </a:extLst>
            </p:cNvPr>
            <p:cNvSpPr txBox="1"/>
            <p:nvPr/>
          </p:nvSpPr>
          <p:spPr>
            <a:xfrm>
              <a:off x="6372201" y="2011203"/>
              <a:ext cx="27363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Add Contents Title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CA58A2B4-BB60-4109-A1AF-8C26EF3ED9A5}"/>
              </a:ext>
            </a:extLst>
          </p:cNvPr>
          <p:cNvSpPr/>
          <p:nvPr/>
        </p:nvSpPr>
        <p:spPr>
          <a:xfrm>
            <a:off x="1901585" y="3545404"/>
            <a:ext cx="864000" cy="86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xmlns="" id="{22D814C0-B88C-44B9-AF80-DD521D48B028}"/>
              </a:ext>
            </a:extLst>
          </p:cNvPr>
          <p:cNvCxnSpPr>
            <a:cxnSpLocks/>
          </p:cNvCxnSpPr>
          <p:nvPr/>
        </p:nvCxnSpPr>
        <p:spPr>
          <a:xfrm flipV="1">
            <a:off x="1778671" y="5698679"/>
            <a:ext cx="5112000" cy="9524"/>
          </a:xfrm>
          <a:prstGeom prst="line">
            <a:avLst/>
          </a:prstGeom>
          <a:ln w="12700">
            <a:solidFill>
              <a:schemeClr val="accent3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26">
            <a:extLst>
              <a:ext uri="{FF2B5EF4-FFF2-40B4-BE49-F238E27FC236}">
                <a16:creationId xmlns:a16="http://schemas.microsoft.com/office/drawing/2014/main" xmlns="" id="{8FDCDCA5-BF51-43C5-82DF-CC9EB47099A4}"/>
              </a:ext>
            </a:extLst>
          </p:cNvPr>
          <p:cNvGrpSpPr/>
          <p:nvPr/>
        </p:nvGrpSpPr>
        <p:grpSpPr>
          <a:xfrm>
            <a:off x="1938233" y="4844407"/>
            <a:ext cx="4660036" cy="853045"/>
            <a:chOff x="6372201" y="2011203"/>
            <a:chExt cx="2736305" cy="853045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xmlns="" id="{AF4E8A2E-21E3-45B0-B8AE-C15CC48070C0}"/>
                </a:ext>
              </a:extLst>
            </p:cNvPr>
            <p:cNvSpPr txBox="1"/>
            <p:nvPr/>
          </p:nvSpPr>
          <p:spPr>
            <a:xfrm>
              <a:off x="6372202" y="2217917"/>
              <a:ext cx="273630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 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Get a modern PowerPoint  Presentation that is beautifully designed.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xmlns="" id="{82E9C9A0-8429-4121-B26A-09A1CF802D2C}"/>
                </a:ext>
              </a:extLst>
            </p:cNvPr>
            <p:cNvSpPr txBox="1"/>
            <p:nvPr/>
          </p:nvSpPr>
          <p:spPr>
            <a:xfrm>
              <a:off x="6372201" y="2011203"/>
              <a:ext cx="27363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Add Contents Title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084B5AE1-D9C4-427F-BDA8-E5D4710E7C10}"/>
              </a:ext>
            </a:extLst>
          </p:cNvPr>
          <p:cNvSpPr/>
          <p:nvPr/>
        </p:nvSpPr>
        <p:spPr>
          <a:xfrm>
            <a:off x="990856" y="4853931"/>
            <a:ext cx="864000" cy="86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31" name="Rounded Rectangle 5">
            <a:extLst>
              <a:ext uri="{FF2B5EF4-FFF2-40B4-BE49-F238E27FC236}">
                <a16:creationId xmlns:a16="http://schemas.microsoft.com/office/drawing/2014/main" xmlns="" id="{362A1CBF-F128-4DFA-9E64-641A88A432FC}"/>
              </a:ext>
            </a:extLst>
          </p:cNvPr>
          <p:cNvSpPr/>
          <p:nvPr/>
        </p:nvSpPr>
        <p:spPr>
          <a:xfrm flipH="1">
            <a:off x="2122372" y="3825136"/>
            <a:ext cx="391682" cy="323114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2" name="Rectangle 9">
            <a:extLst>
              <a:ext uri="{FF2B5EF4-FFF2-40B4-BE49-F238E27FC236}">
                <a16:creationId xmlns:a16="http://schemas.microsoft.com/office/drawing/2014/main" xmlns="" id="{4685FDE6-10E7-4F32-8E25-5BFEE141BEB7}"/>
              </a:ext>
            </a:extLst>
          </p:cNvPr>
          <p:cNvSpPr/>
          <p:nvPr/>
        </p:nvSpPr>
        <p:spPr>
          <a:xfrm>
            <a:off x="3080536" y="2504350"/>
            <a:ext cx="371782" cy="371178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3" name="Rounded Rectangle 27">
            <a:extLst>
              <a:ext uri="{FF2B5EF4-FFF2-40B4-BE49-F238E27FC236}">
                <a16:creationId xmlns:a16="http://schemas.microsoft.com/office/drawing/2014/main" xmlns="" id="{F872FE3D-59C3-4CEF-B5E6-FE0D35D88EA3}"/>
              </a:ext>
            </a:extLst>
          </p:cNvPr>
          <p:cNvSpPr/>
          <p:nvPr/>
        </p:nvSpPr>
        <p:spPr>
          <a:xfrm>
            <a:off x="1209331" y="5152892"/>
            <a:ext cx="346396" cy="266079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3" name="Freeform 57">
            <a:extLst>
              <a:ext uri="{FF2B5EF4-FFF2-40B4-BE49-F238E27FC236}">
                <a16:creationId xmlns:a16="http://schemas.microsoft.com/office/drawing/2014/main" xmlns="" id="{7DA24A4A-A9A7-41F8-A87C-7F427D6E6FB8}"/>
              </a:ext>
            </a:extLst>
          </p:cNvPr>
          <p:cNvSpPr/>
          <p:nvPr/>
        </p:nvSpPr>
        <p:spPr>
          <a:xfrm rot="21060000">
            <a:off x="7113243" y="5253840"/>
            <a:ext cx="4436851" cy="662258"/>
          </a:xfrm>
          <a:custGeom>
            <a:avLst/>
            <a:gdLst>
              <a:gd name="connsiteX0" fmla="*/ 1665514 w 7946571"/>
              <a:gd name="connsiteY0" fmla="*/ 957943 h 957943"/>
              <a:gd name="connsiteX1" fmla="*/ 1665514 w 7946571"/>
              <a:gd name="connsiteY1" fmla="*/ 957943 h 957943"/>
              <a:gd name="connsiteX2" fmla="*/ 7946571 w 7946571"/>
              <a:gd name="connsiteY2" fmla="*/ 43543 h 957943"/>
              <a:gd name="connsiteX3" fmla="*/ 5878285 w 7946571"/>
              <a:gd name="connsiteY3" fmla="*/ 0 h 957943"/>
              <a:gd name="connsiteX4" fmla="*/ 0 w 7946571"/>
              <a:gd name="connsiteY4" fmla="*/ 489858 h 957943"/>
              <a:gd name="connsiteX5" fmla="*/ 1665514 w 7946571"/>
              <a:gd name="connsiteY5" fmla="*/ 957943 h 957943"/>
              <a:gd name="connsiteX0" fmla="*/ 0 w 7946571"/>
              <a:gd name="connsiteY0" fmla="*/ 489858 h 957943"/>
              <a:gd name="connsiteX1" fmla="*/ 1665514 w 7946571"/>
              <a:gd name="connsiteY1" fmla="*/ 957943 h 957943"/>
              <a:gd name="connsiteX2" fmla="*/ 7946571 w 7946571"/>
              <a:gd name="connsiteY2" fmla="*/ 43543 h 957943"/>
              <a:gd name="connsiteX3" fmla="*/ 5878285 w 7946571"/>
              <a:gd name="connsiteY3" fmla="*/ 0 h 957943"/>
              <a:gd name="connsiteX4" fmla="*/ 0 w 7946571"/>
              <a:gd name="connsiteY4" fmla="*/ 489858 h 957943"/>
              <a:gd name="connsiteX0" fmla="*/ 0 w 7946571"/>
              <a:gd name="connsiteY0" fmla="*/ 489858 h 833119"/>
              <a:gd name="connsiteX1" fmla="*/ 1799254 w 7946571"/>
              <a:gd name="connsiteY1" fmla="*/ 833119 h 833119"/>
              <a:gd name="connsiteX2" fmla="*/ 7946571 w 7946571"/>
              <a:gd name="connsiteY2" fmla="*/ 43543 h 833119"/>
              <a:gd name="connsiteX3" fmla="*/ 5878285 w 7946571"/>
              <a:gd name="connsiteY3" fmla="*/ 0 h 833119"/>
              <a:gd name="connsiteX4" fmla="*/ 0 w 7946571"/>
              <a:gd name="connsiteY4" fmla="*/ 489858 h 833119"/>
              <a:gd name="connsiteX0" fmla="*/ 0 w 7946571"/>
              <a:gd name="connsiteY0" fmla="*/ 489858 h 895531"/>
              <a:gd name="connsiteX1" fmla="*/ 1781423 w 7946571"/>
              <a:gd name="connsiteY1" fmla="*/ 895531 h 895531"/>
              <a:gd name="connsiteX2" fmla="*/ 7946571 w 7946571"/>
              <a:gd name="connsiteY2" fmla="*/ 43543 h 895531"/>
              <a:gd name="connsiteX3" fmla="*/ 5878285 w 7946571"/>
              <a:gd name="connsiteY3" fmla="*/ 0 h 895531"/>
              <a:gd name="connsiteX4" fmla="*/ 0 w 7946571"/>
              <a:gd name="connsiteY4" fmla="*/ 489858 h 895531"/>
              <a:gd name="connsiteX0" fmla="*/ 0 w 7946571"/>
              <a:gd name="connsiteY0" fmla="*/ 489858 h 833119"/>
              <a:gd name="connsiteX1" fmla="*/ 2031070 w 7946571"/>
              <a:gd name="connsiteY1" fmla="*/ 833119 h 833119"/>
              <a:gd name="connsiteX2" fmla="*/ 7946571 w 7946571"/>
              <a:gd name="connsiteY2" fmla="*/ 43543 h 833119"/>
              <a:gd name="connsiteX3" fmla="*/ 5878285 w 7946571"/>
              <a:gd name="connsiteY3" fmla="*/ 0 h 833119"/>
              <a:gd name="connsiteX4" fmla="*/ 0 w 7946571"/>
              <a:gd name="connsiteY4" fmla="*/ 489858 h 833119"/>
              <a:gd name="connsiteX0" fmla="*/ 0 w 7946571"/>
              <a:gd name="connsiteY0" fmla="*/ 489858 h 850326"/>
              <a:gd name="connsiteX1" fmla="*/ 2031070 w 7946571"/>
              <a:gd name="connsiteY1" fmla="*/ 833119 h 850326"/>
              <a:gd name="connsiteX2" fmla="*/ 2181428 w 7946571"/>
              <a:gd name="connsiteY2" fmla="*/ 799114 h 850326"/>
              <a:gd name="connsiteX3" fmla="*/ 7946571 w 7946571"/>
              <a:gd name="connsiteY3" fmla="*/ 43543 h 850326"/>
              <a:gd name="connsiteX4" fmla="*/ 5878285 w 7946571"/>
              <a:gd name="connsiteY4" fmla="*/ 0 h 850326"/>
              <a:gd name="connsiteX5" fmla="*/ 0 w 7946571"/>
              <a:gd name="connsiteY5" fmla="*/ 489858 h 850326"/>
              <a:gd name="connsiteX0" fmla="*/ 0 w 7946571"/>
              <a:gd name="connsiteY0" fmla="*/ 489858 h 863871"/>
              <a:gd name="connsiteX1" fmla="*/ 2031070 w 7946571"/>
              <a:gd name="connsiteY1" fmla="*/ 833119 h 863871"/>
              <a:gd name="connsiteX2" fmla="*/ 2199260 w 7946571"/>
              <a:gd name="connsiteY2" fmla="*/ 843694 h 863871"/>
              <a:gd name="connsiteX3" fmla="*/ 7946571 w 7946571"/>
              <a:gd name="connsiteY3" fmla="*/ 43543 h 863871"/>
              <a:gd name="connsiteX4" fmla="*/ 5878285 w 7946571"/>
              <a:gd name="connsiteY4" fmla="*/ 0 h 863871"/>
              <a:gd name="connsiteX5" fmla="*/ 0 w 7946571"/>
              <a:gd name="connsiteY5" fmla="*/ 489858 h 863871"/>
              <a:gd name="connsiteX0" fmla="*/ 0 w 7679092"/>
              <a:gd name="connsiteY0" fmla="*/ 489858 h 863871"/>
              <a:gd name="connsiteX1" fmla="*/ 2031070 w 7679092"/>
              <a:gd name="connsiteY1" fmla="*/ 833119 h 863871"/>
              <a:gd name="connsiteX2" fmla="*/ 2199260 w 7679092"/>
              <a:gd name="connsiteY2" fmla="*/ 843694 h 863871"/>
              <a:gd name="connsiteX3" fmla="*/ 7679092 w 7679092"/>
              <a:gd name="connsiteY3" fmla="*/ 212947 h 863871"/>
              <a:gd name="connsiteX4" fmla="*/ 5878285 w 7679092"/>
              <a:gd name="connsiteY4" fmla="*/ 0 h 863871"/>
              <a:gd name="connsiteX5" fmla="*/ 0 w 7679092"/>
              <a:gd name="connsiteY5" fmla="*/ 489858 h 863871"/>
              <a:gd name="connsiteX0" fmla="*/ 0 w 7982235"/>
              <a:gd name="connsiteY0" fmla="*/ 489858 h 863871"/>
              <a:gd name="connsiteX1" fmla="*/ 2031070 w 7982235"/>
              <a:gd name="connsiteY1" fmla="*/ 833119 h 863871"/>
              <a:gd name="connsiteX2" fmla="*/ 2199260 w 7982235"/>
              <a:gd name="connsiteY2" fmla="*/ 843694 h 863871"/>
              <a:gd name="connsiteX3" fmla="*/ 7982235 w 7982235"/>
              <a:gd name="connsiteY3" fmla="*/ 132702 h 863871"/>
              <a:gd name="connsiteX4" fmla="*/ 5878285 w 7982235"/>
              <a:gd name="connsiteY4" fmla="*/ 0 h 863871"/>
              <a:gd name="connsiteX5" fmla="*/ 0 w 7982235"/>
              <a:gd name="connsiteY5" fmla="*/ 489858 h 863871"/>
              <a:gd name="connsiteX0" fmla="*/ 0 w 8035731"/>
              <a:gd name="connsiteY0" fmla="*/ 489858 h 863871"/>
              <a:gd name="connsiteX1" fmla="*/ 2031070 w 8035731"/>
              <a:gd name="connsiteY1" fmla="*/ 833119 h 863871"/>
              <a:gd name="connsiteX2" fmla="*/ 2199260 w 8035731"/>
              <a:gd name="connsiteY2" fmla="*/ 843694 h 863871"/>
              <a:gd name="connsiteX3" fmla="*/ 8035731 w 8035731"/>
              <a:gd name="connsiteY3" fmla="*/ 34627 h 863871"/>
              <a:gd name="connsiteX4" fmla="*/ 5878285 w 8035731"/>
              <a:gd name="connsiteY4" fmla="*/ 0 h 863871"/>
              <a:gd name="connsiteX5" fmla="*/ 0 w 8035731"/>
              <a:gd name="connsiteY5" fmla="*/ 489858 h 863871"/>
              <a:gd name="connsiteX0" fmla="*/ 0 w 8026816"/>
              <a:gd name="connsiteY0" fmla="*/ 489858 h 863871"/>
              <a:gd name="connsiteX1" fmla="*/ 2031070 w 8026816"/>
              <a:gd name="connsiteY1" fmla="*/ 833119 h 863871"/>
              <a:gd name="connsiteX2" fmla="*/ 2199260 w 8026816"/>
              <a:gd name="connsiteY2" fmla="*/ 843694 h 863871"/>
              <a:gd name="connsiteX3" fmla="*/ 8026816 w 8026816"/>
              <a:gd name="connsiteY3" fmla="*/ 284275 h 863871"/>
              <a:gd name="connsiteX4" fmla="*/ 5878285 w 8026816"/>
              <a:gd name="connsiteY4" fmla="*/ 0 h 863871"/>
              <a:gd name="connsiteX5" fmla="*/ 0 w 8026816"/>
              <a:gd name="connsiteY5" fmla="*/ 489858 h 863871"/>
              <a:gd name="connsiteX0" fmla="*/ 0 w 8026816"/>
              <a:gd name="connsiteY0" fmla="*/ 489858 h 863871"/>
              <a:gd name="connsiteX1" fmla="*/ 2031070 w 8026816"/>
              <a:gd name="connsiteY1" fmla="*/ 833119 h 863871"/>
              <a:gd name="connsiteX2" fmla="*/ 2199260 w 8026816"/>
              <a:gd name="connsiteY2" fmla="*/ 843694 h 863871"/>
              <a:gd name="connsiteX3" fmla="*/ 8026816 w 8026816"/>
              <a:gd name="connsiteY3" fmla="*/ 177283 h 863871"/>
              <a:gd name="connsiteX4" fmla="*/ 5878285 w 8026816"/>
              <a:gd name="connsiteY4" fmla="*/ 0 h 863871"/>
              <a:gd name="connsiteX5" fmla="*/ 0 w 8026816"/>
              <a:gd name="connsiteY5" fmla="*/ 489858 h 863871"/>
              <a:gd name="connsiteX0" fmla="*/ 0 w 7242209"/>
              <a:gd name="connsiteY0" fmla="*/ 489858 h 863871"/>
              <a:gd name="connsiteX1" fmla="*/ 2031070 w 7242209"/>
              <a:gd name="connsiteY1" fmla="*/ 833119 h 863871"/>
              <a:gd name="connsiteX2" fmla="*/ 2199260 w 7242209"/>
              <a:gd name="connsiteY2" fmla="*/ 843694 h 863871"/>
              <a:gd name="connsiteX3" fmla="*/ 7242209 w 7242209"/>
              <a:gd name="connsiteY3" fmla="*/ 177283 h 863871"/>
              <a:gd name="connsiteX4" fmla="*/ 5878285 w 7242209"/>
              <a:gd name="connsiteY4" fmla="*/ 0 h 863871"/>
              <a:gd name="connsiteX5" fmla="*/ 0 w 7242209"/>
              <a:gd name="connsiteY5" fmla="*/ 489858 h 863871"/>
              <a:gd name="connsiteX0" fmla="*/ 0 w 7215461"/>
              <a:gd name="connsiteY0" fmla="*/ 489858 h 863871"/>
              <a:gd name="connsiteX1" fmla="*/ 2031070 w 7215461"/>
              <a:gd name="connsiteY1" fmla="*/ 833119 h 863871"/>
              <a:gd name="connsiteX2" fmla="*/ 2199260 w 7215461"/>
              <a:gd name="connsiteY2" fmla="*/ 843694 h 863871"/>
              <a:gd name="connsiteX3" fmla="*/ 7215461 w 7215461"/>
              <a:gd name="connsiteY3" fmla="*/ 328854 h 863871"/>
              <a:gd name="connsiteX4" fmla="*/ 5878285 w 7215461"/>
              <a:gd name="connsiteY4" fmla="*/ 0 h 863871"/>
              <a:gd name="connsiteX5" fmla="*/ 0 w 7215461"/>
              <a:gd name="connsiteY5" fmla="*/ 489858 h 863871"/>
              <a:gd name="connsiteX0" fmla="*/ 0 w 7215461"/>
              <a:gd name="connsiteY0" fmla="*/ 596850 h 970863"/>
              <a:gd name="connsiteX1" fmla="*/ 2031070 w 7215461"/>
              <a:gd name="connsiteY1" fmla="*/ 940111 h 970863"/>
              <a:gd name="connsiteX2" fmla="*/ 2199260 w 7215461"/>
              <a:gd name="connsiteY2" fmla="*/ 950686 h 970863"/>
              <a:gd name="connsiteX3" fmla="*/ 7215461 w 7215461"/>
              <a:gd name="connsiteY3" fmla="*/ 435846 h 970863"/>
              <a:gd name="connsiteX4" fmla="*/ 5628637 w 7215461"/>
              <a:gd name="connsiteY4" fmla="*/ 0 h 970863"/>
              <a:gd name="connsiteX5" fmla="*/ 0 w 7215461"/>
              <a:gd name="connsiteY5" fmla="*/ 596850 h 970863"/>
              <a:gd name="connsiteX0" fmla="*/ 0 w 7063889"/>
              <a:gd name="connsiteY0" fmla="*/ 596850 h 970863"/>
              <a:gd name="connsiteX1" fmla="*/ 2031070 w 7063889"/>
              <a:gd name="connsiteY1" fmla="*/ 940111 h 970863"/>
              <a:gd name="connsiteX2" fmla="*/ 2199260 w 7063889"/>
              <a:gd name="connsiteY2" fmla="*/ 950686 h 970863"/>
              <a:gd name="connsiteX3" fmla="*/ 7063889 w 7063889"/>
              <a:gd name="connsiteY3" fmla="*/ 355603 h 970863"/>
              <a:gd name="connsiteX4" fmla="*/ 5628637 w 7063889"/>
              <a:gd name="connsiteY4" fmla="*/ 0 h 970863"/>
              <a:gd name="connsiteX5" fmla="*/ 0 w 7063889"/>
              <a:gd name="connsiteY5" fmla="*/ 596850 h 970863"/>
              <a:gd name="connsiteX0" fmla="*/ 0 w 6921233"/>
              <a:gd name="connsiteY0" fmla="*/ 596850 h 970863"/>
              <a:gd name="connsiteX1" fmla="*/ 2031070 w 6921233"/>
              <a:gd name="connsiteY1" fmla="*/ 940111 h 970863"/>
              <a:gd name="connsiteX2" fmla="*/ 2199260 w 6921233"/>
              <a:gd name="connsiteY2" fmla="*/ 950686 h 970863"/>
              <a:gd name="connsiteX3" fmla="*/ 6921233 w 6921233"/>
              <a:gd name="connsiteY3" fmla="*/ 302106 h 970863"/>
              <a:gd name="connsiteX4" fmla="*/ 5628637 w 6921233"/>
              <a:gd name="connsiteY4" fmla="*/ 0 h 970863"/>
              <a:gd name="connsiteX5" fmla="*/ 0 w 6921233"/>
              <a:gd name="connsiteY5" fmla="*/ 596850 h 970863"/>
              <a:gd name="connsiteX0" fmla="*/ 0 w 6921233"/>
              <a:gd name="connsiteY0" fmla="*/ 659262 h 1033275"/>
              <a:gd name="connsiteX1" fmla="*/ 2031070 w 6921233"/>
              <a:gd name="connsiteY1" fmla="*/ 1002523 h 1033275"/>
              <a:gd name="connsiteX2" fmla="*/ 2199260 w 6921233"/>
              <a:gd name="connsiteY2" fmla="*/ 1013098 h 1033275"/>
              <a:gd name="connsiteX3" fmla="*/ 6921233 w 6921233"/>
              <a:gd name="connsiteY3" fmla="*/ 364518 h 1033275"/>
              <a:gd name="connsiteX4" fmla="*/ 5468149 w 6921233"/>
              <a:gd name="connsiteY4" fmla="*/ 0 h 1033275"/>
              <a:gd name="connsiteX5" fmla="*/ 0 w 6921233"/>
              <a:gd name="connsiteY5" fmla="*/ 659262 h 1033275"/>
              <a:gd name="connsiteX0" fmla="*/ 0 w 6921233"/>
              <a:gd name="connsiteY0" fmla="*/ 489858 h 863871"/>
              <a:gd name="connsiteX1" fmla="*/ 2031070 w 6921233"/>
              <a:gd name="connsiteY1" fmla="*/ 833119 h 863871"/>
              <a:gd name="connsiteX2" fmla="*/ 2199260 w 6921233"/>
              <a:gd name="connsiteY2" fmla="*/ 843694 h 863871"/>
              <a:gd name="connsiteX3" fmla="*/ 6921233 w 6921233"/>
              <a:gd name="connsiteY3" fmla="*/ 195114 h 863871"/>
              <a:gd name="connsiteX4" fmla="*/ 5280914 w 6921233"/>
              <a:gd name="connsiteY4" fmla="*/ 0 h 863871"/>
              <a:gd name="connsiteX5" fmla="*/ 0 w 6921233"/>
              <a:gd name="connsiteY5" fmla="*/ 489858 h 863871"/>
              <a:gd name="connsiteX0" fmla="*/ 0 w 6921233"/>
              <a:gd name="connsiteY0" fmla="*/ 579018 h 953031"/>
              <a:gd name="connsiteX1" fmla="*/ 2031070 w 6921233"/>
              <a:gd name="connsiteY1" fmla="*/ 922279 h 953031"/>
              <a:gd name="connsiteX2" fmla="*/ 2199260 w 6921233"/>
              <a:gd name="connsiteY2" fmla="*/ 932854 h 953031"/>
              <a:gd name="connsiteX3" fmla="*/ 6921233 w 6921233"/>
              <a:gd name="connsiteY3" fmla="*/ 284274 h 953031"/>
              <a:gd name="connsiteX4" fmla="*/ 5156091 w 6921233"/>
              <a:gd name="connsiteY4" fmla="*/ 0 h 953031"/>
              <a:gd name="connsiteX5" fmla="*/ 0 w 6921233"/>
              <a:gd name="connsiteY5" fmla="*/ 579018 h 953031"/>
              <a:gd name="connsiteX0" fmla="*/ 0 w 6921233"/>
              <a:gd name="connsiteY0" fmla="*/ 489858 h 863871"/>
              <a:gd name="connsiteX1" fmla="*/ 2031070 w 6921233"/>
              <a:gd name="connsiteY1" fmla="*/ 833119 h 863871"/>
              <a:gd name="connsiteX2" fmla="*/ 2199260 w 6921233"/>
              <a:gd name="connsiteY2" fmla="*/ 843694 h 863871"/>
              <a:gd name="connsiteX3" fmla="*/ 6921233 w 6921233"/>
              <a:gd name="connsiteY3" fmla="*/ 195114 h 863871"/>
              <a:gd name="connsiteX4" fmla="*/ 5004519 w 6921233"/>
              <a:gd name="connsiteY4" fmla="*/ 0 h 863871"/>
              <a:gd name="connsiteX5" fmla="*/ 0 w 6921233"/>
              <a:gd name="connsiteY5" fmla="*/ 489858 h 863871"/>
              <a:gd name="connsiteX0" fmla="*/ 0 w 6921233"/>
              <a:gd name="connsiteY0" fmla="*/ 516606 h 890619"/>
              <a:gd name="connsiteX1" fmla="*/ 2031070 w 6921233"/>
              <a:gd name="connsiteY1" fmla="*/ 859867 h 890619"/>
              <a:gd name="connsiteX2" fmla="*/ 2199260 w 6921233"/>
              <a:gd name="connsiteY2" fmla="*/ 870442 h 890619"/>
              <a:gd name="connsiteX3" fmla="*/ 6921233 w 6921233"/>
              <a:gd name="connsiteY3" fmla="*/ 221862 h 890619"/>
              <a:gd name="connsiteX4" fmla="*/ 4835116 w 6921233"/>
              <a:gd name="connsiteY4" fmla="*/ 0 h 890619"/>
              <a:gd name="connsiteX5" fmla="*/ 0 w 6921233"/>
              <a:gd name="connsiteY5" fmla="*/ 516606 h 890619"/>
              <a:gd name="connsiteX0" fmla="*/ 0 w 7028224"/>
              <a:gd name="connsiteY0" fmla="*/ 516606 h 890619"/>
              <a:gd name="connsiteX1" fmla="*/ 2031070 w 7028224"/>
              <a:gd name="connsiteY1" fmla="*/ 859867 h 890619"/>
              <a:gd name="connsiteX2" fmla="*/ 2199260 w 7028224"/>
              <a:gd name="connsiteY2" fmla="*/ 870442 h 890619"/>
              <a:gd name="connsiteX3" fmla="*/ 7028224 w 7028224"/>
              <a:gd name="connsiteY3" fmla="*/ 150534 h 890619"/>
              <a:gd name="connsiteX4" fmla="*/ 4835116 w 7028224"/>
              <a:gd name="connsiteY4" fmla="*/ 0 h 890619"/>
              <a:gd name="connsiteX5" fmla="*/ 0 w 7028224"/>
              <a:gd name="connsiteY5" fmla="*/ 516606 h 890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28224" h="890619">
                <a:moveTo>
                  <a:pt x="0" y="516606"/>
                </a:moveTo>
                <a:lnTo>
                  <a:pt x="2031070" y="859867"/>
                </a:lnTo>
                <a:cubicBezTo>
                  <a:pt x="2397613" y="918840"/>
                  <a:pt x="2187777" y="875833"/>
                  <a:pt x="2199260" y="870442"/>
                </a:cubicBezTo>
                <a:lnTo>
                  <a:pt x="7028224" y="150534"/>
                </a:lnTo>
                <a:lnTo>
                  <a:pt x="4835116" y="0"/>
                </a:lnTo>
                <a:lnTo>
                  <a:pt x="0" y="516606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xmlns="" val="13740369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Rectangle 91">
            <a:extLst>
              <a:ext uri="{FF2B5EF4-FFF2-40B4-BE49-F238E27FC236}">
                <a16:creationId xmlns:a16="http://schemas.microsoft.com/office/drawing/2014/main" xmlns="" id="{7C2356D9-94E8-4D14-B943-0C443CB0EC5A}"/>
              </a:ext>
            </a:extLst>
          </p:cNvPr>
          <p:cNvSpPr/>
          <p:nvPr/>
        </p:nvSpPr>
        <p:spPr>
          <a:xfrm>
            <a:off x="0" y="0"/>
            <a:ext cx="329901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xmlns="" id="{B561DCA0-B82B-485A-88E7-7A6F7ADBD292}"/>
              </a:ext>
            </a:extLst>
          </p:cNvPr>
          <p:cNvSpPr/>
          <p:nvPr/>
        </p:nvSpPr>
        <p:spPr>
          <a:xfrm>
            <a:off x="4138258" y="478971"/>
            <a:ext cx="7204194" cy="132104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4FAE9B25-BA90-43E5-8120-E69B87831683}"/>
              </a:ext>
            </a:extLst>
          </p:cNvPr>
          <p:cNvSpPr txBox="1"/>
          <p:nvPr/>
        </p:nvSpPr>
        <p:spPr>
          <a:xfrm>
            <a:off x="423921" y="2266307"/>
            <a:ext cx="2328112" cy="1200329"/>
          </a:xfrm>
          <a:prstGeom prst="rect">
            <a:avLst/>
          </a:prstGeom>
          <a:noFill/>
        </p:spPr>
        <p:txBody>
          <a:bodyPr wrap="square" lIns="72000" rIns="108000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ea typeface="FZShuTi" pitchFamily="2" charset="-122"/>
                <a:cs typeface="Arial" pitchFamily="34" charset="0"/>
              </a:rPr>
              <a:t>Example Text : Get a modern PowerPoint  Presentation that is beautifully designed. I hope and I believe that this Template will your Time, Money and Reputation. 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xmlns="" id="{A317C537-6DC8-4068-9CB2-51D167870CF2}"/>
              </a:ext>
            </a:extLst>
          </p:cNvPr>
          <p:cNvSpPr txBox="1"/>
          <p:nvPr/>
        </p:nvSpPr>
        <p:spPr>
          <a:xfrm>
            <a:off x="371808" y="393498"/>
            <a:ext cx="3067418" cy="1477328"/>
          </a:xfrm>
          <a:prstGeom prst="rect">
            <a:avLst/>
          </a:prstGeom>
          <a:noFill/>
        </p:spPr>
        <p:txBody>
          <a:bodyPr wrap="square" lIns="72000" tIns="0" rIns="36000" bIns="0" rtlCol="0">
            <a:spAutoFit/>
          </a:bodyPr>
          <a:lstStyle/>
          <a:p>
            <a:r>
              <a:rPr lang="en-US" altLang="ko-KR" sz="3200" dirty="0">
                <a:solidFill>
                  <a:schemeClr val="bg1"/>
                </a:solidFill>
                <a:latin typeface="+mj-lt"/>
                <a:cs typeface="Arial" pitchFamily="34" charset="0"/>
              </a:rPr>
              <a:t>We Create</a:t>
            </a:r>
          </a:p>
          <a:p>
            <a:r>
              <a:rPr lang="en-US" altLang="ko-KR" sz="3200" dirty="0">
                <a:solidFill>
                  <a:schemeClr val="bg1"/>
                </a:solidFill>
                <a:latin typeface="+mj-lt"/>
                <a:cs typeface="Arial" pitchFamily="34" charset="0"/>
              </a:rPr>
              <a:t>Professional Presentation</a:t>
            </a:r>
            <a:endParaRPr lang="ko-KR" altLang="en-US" sz="32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xmlns="" id="{94F0AF91-C50F-4339-BAB3-8BA56FEB7F21}"/>
              </a:ext>
            </a:extLst>
          </p:cNvPr>
          <p:cNvSpPr/>
          <p:nvPr/>
        </p:nvSpPr>
        <p:spPr>
          <a:xfrm>
            <a:off x="4138258" y="2007541"/>
            <a:ext cx="7204194" cy="1321040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xmlns="" id="{B40832E8-3C61-4DF4-80EF-EB85286F795C}"/>
              </a:ext>
            </a:extLst>
          </p:cNvPr>
          <p:cNvSpPr/>
          <p:nvPr/>
        </p:nvSpPr>
        <p:spPr>
          <a:xfrm>
            <a:off x="4138258" y="3536111"/>
            <a:ext cx="7204194" cy="1321040"/>
          </a:xfrm>
          <a:prstGeom prst="rect">
            <a:avLst/>
          </a:prstGeom>
          <a:noFill/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xmlns="" id="{D978A99D-33F9-472B-A1B7-8926C68CA86E}"/>
              </a:ext>
            </a:extLst>
          </p:cNvPr>
          <p:cNvSpPr/>
          <p:nvPr/>
        </p:nvSpPr>
        <p:spPr>
          <a:xfrm>
            <a:off x="4138258" y="5064681"/>
            <a:ext cx="7204194" cy="1321040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67" name="그룹 6">
            <a:extLst>
              <a:ext uri="{FF2B5EF4-FFF2-40B4-BE49-F238E27FC236}">
                <a16:creationId xmlns:a16="http://schemas.microsoft.com/office/drawing/2014/main" xmlns="" id="{C27E0BB9-407C-4DB0-BDE8-94C4AB78B580}"/>
              </a:ext>
            </a:extLst>
          </p:cNvPr>
          <p:cNvGrpSpPr/>
          <p:nvPr/>
        </p:nvGrpSpPr>
        <p:grpSpPr>
          <a:xfrm>
            <a:off x="5735186" y="645638"/>
            <a:ext cx="5266798" cy="1004839"/>
            <a:chOff x="5735185" y="674821"/>
            <a:chExt cx="5266798" cy="1004839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xmlns="" id="{D363BD94-9E50-4549-973A-2530BBD686EA}"/>
                </a:ext>
              </a:extLst>
            </p:cNvPr>
            <p:cNvSpPr txBox="1"/>
            <p:nvPr/>
          </p:nvSpPr>
          <p:spPr>
            <a:xfrm>
              <a:off x="5735185" y="674821"/>
              <a:ext cx="5266798" cy="507831"/>
            </a:xfrm>
            <a:prstGeom prst="rect">
              <a:avLst/>
            </a:prstGeom>
            <a:noFill/>
          </p:spPr>
          <p:txBody>
            <a:bodyPr wrap="square" lIns="90000" rIns="108000" rtlCol="0">
              <a:spAutoFit/>
            </a:bodyPr>
            <a:lstStyle/>
            <a:p>
              <a:r>
                <a:rPr lang="en-US" altLang="ko-KR" sz="27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Option Type</a:t>
              </a:r>
              <a:endParaRPr lang="ko-KR" altLang="en-US" sz="2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xmlns="" id="{57DFCD36-2B3A-4739-B087-04EAF4C99187}"/>
                </a:ext>
              </a:extLst>
            </p:cNvPr>
            <p:cNvSpPr txBox="1"/>
            <p:nvPr/>
          </p:nvSpPr>
          <p:spPr>
            <a:xfrm>
              <a:off x="5735185" y="1033329"/>
              <a:ext cx="5266793" cy="646331"/>
            </a:xfrm>
            <a:prstGeom prst="rect">
              <a:avLst/>
            </a:prstGeom>
            <a:noFill/>
          </p:spPr>
          <p:txBody>
            <a:bodyPr wrap="square" lIns="72000" rIns="10800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I hope and I believe that this Template will your Time, Money and Reputation.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FZShuTi" pitchFamily="2" charset="-122"/>
                <a:cs typeface="Arial" pitchFamily="34" charset="0"/>
              </a:endParaRPr>
            </a:p>
          </p:txBody>
        </p:sp>
      </p:grpSp>
      <p:sp>
        <p:nvSpPr>
          <p:cNvPr id="70" name="Oval 69">
            <a:extLst>
              <a:ext uri="{FF2B5EF4-FFF2-40B4-BE49-F238E27FC236}">
                <a16:creationId xmlns:a16="http://schemas.microsoft.com/office/drawing/2014/main" xmlns="" id="{B8555C1A-41EA-4A4F-9940-B452F8E8BA0F}"/>
              </a:ext>
            </a:extLst>
          </p:cNvPr>
          <p:cNvSpPr/>
          <p:nvPr/>
        </p:nvSpPr>
        <p:spPr>
          <a:xfrm>
            <a:off x="4582594" y="747150"/>
            <a:ext cx="792088" cy="7920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71" name="그룹 5">
            <a:extLst>
              <a:ext uri="{FF2B5EF4-FFF2-40B4-BE49-F238E27FC236}">
                <a16:creationId xmlns:a16="http://schemas.microsoft.com/office/drawing/2014/main" xmlns="" id="{698C082D-755B-4CE8-9CFE-D0328EEBB70F}"/>
              </a:ext>
            </a:extLst>
          </p:cNvPr>
          <p:cNvGrpSpPr/>
          <p:nvPr/>
        </p:nvGrpSpPr>
        <p:grpSpPr>
          <a:xfrm>
            <a:off x="5735186" y="2174522"/>
            <a:ext cx="5266798" cy="1004840"/>
            <a:chOff x="5735185" y="2193979"/>
            <a:chExt cx="5266798" cy="1004840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xmlns="" id="{C7FF8B93-1F78-4CB1-A7FD-9567BF334D6A}"/>
                </a:ext>
              </a:extLst>
            </p:cNvPr>
            <p:cNvSpPr txBox="1"/>
            <p:nvPr/>
          </p:nvSpPr>
          <p:spPr>
            <a:xfrm>
              <a:off x="5735185" y="2193979"/>
              <a:ext cx="5266798" cy="507831"/>
            </a:xfrm>
            <a:prstGeom prst="rect">
              <a:avLst/>
            </a:prstGeom>
            <a:noFill/>
          </p:spPr>
          <p:txBody>
            <a:bodyPr wrap="square" lIns="90000" rIns="108000" rtlCol="0">
              <a:spAutoFit/>
            </a:bodyPr>
            <a:lstStyle/>
            <a:p>
              <a:r>
                <a:rPr lang="en-US" altLang="ko-KR" sz="27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Option Type</a:t>
              </a:r>
              <a:endParaRPr lang="ko-KR" altLang="en-US" sz="2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xmlns="" id="{17640EEF-D974-4B7D-9C2F-9CE6976B1916}"/>
                </a:ext>
              </a:extLst>
            </p:cNvPr>
            <p:cNvSpPr txBox="1"/>
            <p:nvPr/>
          </p:nvSpPr>
          <p:spPr>
            <a:xfrm>
              <a:off x="5735185" y="2552488"/>
              <a:ext cx="5266793" cy="646331"/>
            </a:xfrm>
            <a:prstGeom prst="rect">
              <a:avLst/>
            </a:prstGeom>
            <a:noFill/>
          </p:spPr>
          <p:txBody>
            <a:bodyPr wrap="square" lIns="72000" rIns="10800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I hope and I believe that this Template will your Time, Money and Reputation.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FZShuTi" pitchFamily="2" charset="-122"/>
                <a:cs typeface="Arial" pitchFamily="34" charset="0"/>
              </a:endParaRPr>
            </a:p>
          </p:txBody>
        </p:sp>
      </p:grpSp>
      <p:sp>
        <p:nvSpPr>
          <p:cNvPr id="74" name="Oval 73">
            <a:extLst>
              <a:ext uri="{FF2B5EF4-FFF2-40B4-BE49-F238E27FC236}">
                <a16:creationId xmlns:a16="http://schemas.microsoft.com/office/drawing/2014/main" xmlns="" id="{5E05F719-AF7E-4BD0-9892-AB976FE4A2E3}"/>
              </a:ext>
            </a:extLst>
          </p:cNvPr>
          <p:cNvSpPr/>
          <p:nvPr/>
        </p:nvSpPr>
        <p:spPr>
          <a:xfrm>
            <a:off x="4582594" y="2266306"/>
            <a:ext cx="792088" cy="7920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75" name="그룹 4">
            <a:extLst>
              <a:ext uri="{FF2B5EF4-FFF2-40B4-BE49-F238E27FC236}">
                <a16:creationId xmlns:a16="http://schemas.microsoft.com/office/drawing/2014/main" xmlns="" id="{7EDBDAE2-B8FE-4003-A83C-FB71EBFC8E3F}"/>
              </a:ext>
            </a:extLst>
          </p:cNvPr>
          <p:cNvGrpSpPr/>
          <p:nvPr/>
        </p:nvGrpSpPr>
        <p:grpSpPr>
          <a:xfrm>
            <a:off x="5735186" y="3703406"/>
            <a:ext cx="5266798" cy="1004840"/>
            <a:chOff x="5735185" y="3713135"/>
            <a:chExt cx="5266798" cy="1004840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xmlns="" id="{FF0E2732-9B9B-424E-86B0-B9301BE02F73}"/>
                </a:ext>
              </a:extLst>
            </p:cNvPr>
            <p:cNvSpPr txBox="1"/>
            <p:nvPr/>
          </p:nvSpPr>
          <p:spPr>
            <a:xfrm>
              <a:off x="5735185" y="3713135"/>
              <a:ext cx="5266798" cy="507831"/>
            </a:xfrm>
            <a:prstGeom prst="rect">
              <a:avLst/>
            </a:prstGeom>
            <a:noFill/>
          </p:spPr>
          <p:txBody>
            <a:bodyPr wrap="square" lIns="90000" rIns="108000" rtlCol="0">
              <a:spAutoFit/>
            </a:bodyPr>
            <a:lstStyle/>
            <a:p>
              <a:r>
                <a:rPr lang="en-US" altLang="ko-KR" sz="27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Option Type</a:t>
              </a:r>
              <a:endParaRPr lang="ko-KR" altLang="en-US" sz="2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xmlns="" id="{B8178DD3-F449-4D88-8411-815C8BE4732B}"/>
                </a:ext>
              </a:extLst>
            </p:cNvPr>
            <p:cNvSpPr txBox="1"/>
            <p:nvPr/>
          </p:nvSpPr>
          <p:spPr>
            <a:xfrm>
              <a:off x="5735185" y="4071644"/>
              <a:ext cx="5266793" cy="646331"/>
            </a:xfrm>
            <a:prstGeom prst="rect">
              <a:avLst/>
            </a:prstGeom>
            <a:noFill/>
          </p:spPr>
          <p:txBody>
            <a:bodyPr wrap="square" lIns="72000" rIns="10800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I hope and I believe that this Template will your Time, Money and Reputation.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FZShuTi" pitchFamily="2" charset="-122"/>
                <a:cs typeface="Arial" pitchFamily="34" charset="0"/>
              </a:endParaRPr>
            </a:p>
          </p:txBody>
        </p:sp>
      </p:grpSp>
      <p:sp>
        <p:nvSpPr>
          <p:cNvPr id="78" name="Oval 77">
            <a:extLst>
              <a:ext uri="{FF2B5EF4-FFF2-40B4-BE49-F238E27FC236}">
                <a16:creationId xmlns:a16="http://schemas.microsoft.com/office/drawing/2014/main" xmlns="" id="{8A278FE7-09E8-4845-92CE-65950B312CD7}"/>
              </a:ext>
            </a:extLst>
          </p:cNvPr>
          <p:cNvSpPr/>
          <p:nvPr/>
        </p:nvSpPr>
        <p:spPr>
          <a:xfrm>
            <a:off x="4582594" y="3785462"/>
            <a:ext cx="792088" cy="7920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79" name="그룹 1">
            <a:extLst>
              <a:ext uri="{FF2B5EF4-FFF2-40B4-BE49-F238E27FC236}">
                <a16:creationId xmlns:a16="http://schemas.microsoft.com/office/drawing/2014/main" xmlns="" id="{87ACC7CA-D2A2-4895-97FA-25EC62A0630D}"/>
              </a:ext>
            </a:extLst>
          </p:cNvPr>
          <p:cNvGrpSpPr/>
          <p:nvPr/>
        </p:nvGrpSpPr>
        <p:grpSpPr>
          <a:xfrm>
            <a:off x="5735186" y="5232292"/>
            <a:ext cx="5266798" cy="1004840"/>
            <a:chOff x="5735185" y="5232291"/>
            <a:chExt cx="5266798" cy="1004840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xmlns="" id="{04D3DE90-D238-4506-BE20-A8804EE2411D}"/>
                </a:ext>
              </a:extLst>
            </p:cNvPr>
            <p:cNvSpPr txBox="1"/>
            <p:nvPr/>
          </p:nvSpPr>
          <p:spPr>
            <a:xfrm>
              <a:off x="5735185" y="5232291"/>
              <a:ext cx="5266798" cy="507831"/>
            </a:xfrm>
            <a:prstGeom prst="rect">
              <a:avLst/>
            </a:prstGeom>
            <a:noFill/>
          </p:spPr>
          <p:txBody>
            <a:bodyPr wrap="square" lIns="90000" rIns="108000" rtlCol="0">
              <a:spAutoFit/>
            </a:bodyPr>
            <a:lstStyle/>
            <a:p>
              <a:r>
                <a:rPr lang="en-US" altLang="ko-KR" sz="27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Option Type</a:t>
              </a:r>
              <a:endParaRPr lang="ko-KR" altLang="en-US" sz="2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xmlns="" id="{450023C5-965C-4846-B5FE-74BDF0952721}"/>
                </a:ext>
              </a:extLst>
            </p:cNvPr>
            <p:cNvSpPr txBox="1"/>
            <p:nvPr/>
          </p:nvSpPr>
          <p:spPr>
            <a:xfrm>
              <a:off x="5735187" y="5590800"/>
              <a:ext cx="5266793" cy="646331"/>
            </a:xfrm>
            <a:prstGeom prst="rect">
              <a:avLst/>
            </a:prstGeom>
            <a:noFill/>
          </p:spPr>
          <p:txBody>
            <a:bodyPr wrap="square" lIns="72000" rIns="10800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I hope and I believe that this Template will your Time, Money and Reputation.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FZShuTi" pitchFamily="2" charset="-122"/>
                <a:cs typeface="Arial" pitchFamily="34" charset="0"/>
              </a:endParaRPr>
            </a:p>
          </p:txBody>
        </p:sp>
      </p:grpSp>
      <p:sp>
        <p:nvSpPr>
          <p:cNvPr id="82" name="Oval 81">
            <a:extLst>
              <a:ext uri="{FF2B5EF4-FFF2-40B4-BE49-F238E27FC236}">
                <a16:creationId xmlns:a16="http://schemas.microsoft.com/office/drawing/2014/main" xmlns="" id="{B74DB7E1-A48A-494B-AECB-05A670BA3036}"/>
              </a:ext>
            </a:extLst>
          </p:cNvPr>
          <p:cNvSpPr/>
          <p:nvPr/>
        </p:nvSpPr>
        <p:spPr>
          <a:xfrm>
            <a:off x="4582594" y="5304618"/>
            <a:ext cx="792088" cy="79208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3" name="Rectangle 9">
            <a:extLst>
              <a:ext uri="{FF2B5EF4-FFF2-40B4-BE49-F238E27FC236}">
                <a16:creationId xmlns:a16="http://schemas.microsoft.com/office/drawing/2014/main" xmlns="" id="{1F2CBF9C-E5CF-46C2-90FA-1F294CA4EC70}"/>
              </a:ext>
            </a:extLst>
          </p:cNvPr>
          <p:cNvSpPr/>
          <p:nvPr/>
        </p:nvSpPr>
        <p:spPr>
          <a:xfrm>
            <a:off x="4826058" y="5528981"/>
            <a:ext cx="329463" cy="308407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94" name="Rounded Rectangle 5">
            <a:extLst>
              <a:ext uri="{FF2B5EF4-FFF2-40B4-BE49-F238E27FC236}">
                <a16:creationId xmlns:a16="http://schemas.microsoft.com/office/drawing/2014/main" xmlns="" id="{28AE4F60-5F1C-4F5E-9670-B7F68F7C5BCC}"/>
              </a:ext>
            </a:extLst>
          </p:cNvPr>
          <p:cNvSpPr/>
          <p:nvPr/>
        </p:nvSpPr>
        <p:spPr>
          <a:xfrm flipH="1">
            <a:off x="4763839" y="4018903"/>
            <a:ext cx="391682" cy="323114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95" name="Round Same Side Corner Rectangle 11">
            <a:extLst>
              <a:ext uri="{FF2B5EF4-FFF2-40B4-BE49-F238E27FC236}">
                <a16:creationId xmlns:a16="http://schemas.microsoft.com/office/drawing/2014/main" xmlns="" id="{9E3EAD40-EBCA-442D-B5CE-2781F77BF358}"/>
              </a:ext>
            </a:extLst>
          </p:cNvPr>
          <p:cNvSpPr>
            <a:spLocks noChangeAspect="1"/>
          </p:cNvSpPr>
          <p:nvPr/>
        </p:nvSpPr>
        <p:spPr>
          <a:xfrm rot="9900000">
            <a:off x="4830289" y="2483413"/>
            <a:ext cx="396000" cy="336326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96" name="Rounded Rectangle 27">
            <a:extLst>
              <a:ext uri="{FF2B5EF4-FFF2-40B4-BE49-F238E27FC236}">
                <a16:creationId xmlns:a16="http://schemas.microsoft.com/office/drawing/2014/main" xmlns="" id="{8C352E97-5C14-405E-97EF-EA34B2335019}"/>
              </a:ext>
            </a:extLst>
          </p:cNvPr>
          <p:cNvSpPr/>
          <p:nvPr/>
        </p:nvSpPr>
        <p:spPr>
          <a:xfrm>
            <a:off x="4793511" y="1004146"/>
            <a:ext cx="346396" cy="266079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97" name="L-Shape 96">
            <a:extLst>
              <a:ext uri="{FF2B5EF4-FFF2-40B4-BE49-F238E27FC236}">
                <a16:creationId xmlns:a16="http://schemas.microsoft.com/office/drawing/2014/main" xmlns="" id="{6793735E-A97B-48D8-A0B3-9E3A40151459}"/>
              </a:ext>
            </a:extLst>
          </p:cNvPr>
          <p:cNvSpPr/>
          <p:nvPr/>
        </p:nvSpPr>
        <p:spPr>
          <a:xfrm>
            <a:off x="149455" y="5905728"/>
            <a:ext cx="807899" cy="807899"/>
          </a:xfrm>
          <a:prstGeom prst="corner">
            <a:avLst>
              <a:gd name="adj1" fmla="val 23355"/>
              <a:gd name="adj2" fmla="val 23357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</p:spTree>
    <p:extLst>
      <p:ext uri="{BB962C8B-B14F-4D97-AF65-F5344CB8AC3E}">
        <p14:creationId xmlns:p14="http://schemas.microsoft.com/office/powerpoint/2010/main" xmlns="" val="31839985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A96865CE-F335-4B81-A5F1-075A491F59B0}"/>
              </a:ext>
            </a:extLst>
          </p:cNvPr>
          <p:cNvSpPr/>
          <p:nvPr/>
        </p:nvSpPr>
        <p:spPr>
          <a:xfrm>
            <a:off x="5960446" y="2229267"/>
            <a:ext cx="797474" cy="798195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40948F31-48B5-447A-90EF-1103F1BFC52C}"/>
              </a:ext>
            </a:extLst>
          </p:cNvPr>
          <p:cNvSpPr/>
          <p:nvPr/>
        </p:nvSpPr>
        <p:spPr>
          <a:xfrm>
            <a:off x="6757920" y="4630147"/>
            <a:ext cx="797474" cy="798195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xmlns="" id="{84E75B25-13E6-4BD4-AD64-67DDB68AD971}"/>
              </a:ext>
            </a:extLst>
          </p:cNvPr>
          <p:cNvSpPr/>
          <p:nvPr/>
        </p:nvSpPr>
        <p:spPr>
          <a:xfrm>
            <a:off x="7553854" y="3036515"/>
            <a:ext cx="797474" cy="798195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xmlns="" id="{47006CEA-219C-494B-B57C-6B728C226DBF}"/>
              </a:ext>
            </a:extLst>
          </p:cNvPr>
          <p:cNvSpPr/>
          <p:nvPr/>
        </p:nvSpPr>
        <p:spPr>
          <a:xfrm>
            <a:off x="10746826" y="635635"/>
            <a:ext cx="797474" cy="798195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xmlns="" id="{287DD349-0E78-4365-84FF-6168DCC001B0}"/>
              </a:ext>
            </a:extLst>
          </p:cNvPr>
          <p:cNvSpPr/>
          <p:nvPr/>
        </p:nvSpPr>
        <p:spPr>
          <a:xfrm>
            <a:off x="9148802" y="4624709"/>
            <a:ext cx="797474" cy="798195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xmlns="" id="{615C1B7C-EBEF-4BF9-B395-70ABCD83376E}"/>
              </a:ext>
            </a:extLst>
          </p:cNvPr>
          <p:cNvSpPr/>
          <p:nvPr/>
        </p:nvSpPr>
        <p:spPr>
          <a:xfrm>
            <a:off x="5955830" y="2250131"/>
            <a:ext cx="797474" cy="798195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xmlns="" id="{EB52D5DD-0F7B-4936-AB3B-80486B9F36E8}"/>
              </a:ext>
            </a:extLst>
          </p:cNvPr>
          <p:cNvSpPr/>
          <p:nvPr/>
        </p:nvSpPr>
        <p:spPr>
          <a:xfrm>
            <a:off x="8351328" y="3843763"/>
            <a:ext cx="797474" cy="798195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35" name="Text Placeholder 13">
            <a:extLst>
              <a:ext uri="{FF2B5EF4-FFF2-40B4-BE49-F238E27FC236}">
                <a16:creationId xmlns:a16="http://schemas.microsoft.com/office/drawing/2014/main" xmlns="" id="{BDCD5E4D-3E4F-42EC-BB6F-1FB36C855F5E}"/>
              </a:ext>
            </a:extLst>
          </p:cNvPr>
          <p:cNvSpPr txBox="1">
            <a:spLocks/>
          </p:cNvSpPr>
          <p:nvPr/>
        </p:nvSpPr>
        <p:spPr>
          <a:xfrm>
            <a:off x="846765" y="635634"/>
            <a:ext cx="3096344" cy="1890222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Simple </a:t>
            </a:r>
            <a:r>
              <a:rPr lang="en-US" altLang="ko-KR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Portfolio Presentation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FF24D8F5-EB2D-4DC5-BA57-85BB37A0ED26}"/>
              </a:ext>
            </a:extLst>
          </p:cNvPr>
          <p:cNvSpPr txBox="1"/>
          <p:nvPr/>
        </p:nvSpPr>
        <p:spPr>
          <a:xfrm>
            <a:off x="846765" y="4468040"/>
            <a:ext cx="30963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Get a modern PowerPoint  Presentation that is beautifully designed. You can simply impress your audience and add a unique zing and appeal to your Presentations. Easy to change colors, photos and Text.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5" name="직사각형 117">
            <a:extLst>
              <a:ext uri="{FF2B5EF4-FFF2-40B4-BE49-F238E27FC236}">
                <a16:creationId xmlns:a16="http://schemas.microsoft.com/office/drawing/2014/main" xmlns="" id="{6A41FB24-FD3D-4E89-89B3-A592DBDB819A}"/>
              </a:ext>
            </a:extLst>
          </p:cNvPr>
          <p:cNvSpPr/>
          <p:nvPr/>
        </p:nvSpPr>
        <p:spPr>
          <a:xfrm>
            <a:off x="4367036" y="1432562"/>
            <a:ext cx="797474" cy="79819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16" name="직사각형 118">
            <a:extLst>
              <a:ext uri="{FF2B5EF4-FFF2-40B4-BE49-F238E27FC236}">
                <a16:creationId xmlns:a16="http://schemas.microsoft.com/office/drawing/2014/main" xmlns="" id="{C3DFD94A-5B5A-4579-8EB3-39626A38760C}"/>
              </a:ext>
            </a:extLst>
          </p:cNvPr>
          <p:cNvSpPr/>
          <p:nvPr/>
        </p:nvSpPr>
        <p:spPr>
          <a:xfrm>
            <a:off x="4367036" y="3826513"/>
            <a:ext cx="797474" cy="79819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17" name="직사각형 119">
            <a:extLst>
              <a:ext uri="{FF2B5EF4-FFF2-40B4-BE49-F238E27FC236}">
                <a16:creationId xmlns:a16="http://schemas.microsoft.com/office/drawing/2014/main" xmlns="" id="{CBC36B82-7EAD-43AB-ACB7-87E939E12576}"/>
              </a:ext>
            </a:extLst>
          </p:cNvPr>
          <p:cNvSpPr/>
          <p:nvPr/>
        </p:nvSpPr>
        <p:spPr>
          <a:xfrm>
            <a:off x="5164510" y="4627245"/>
            <a:ext cx="797474" cy="79819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xmlns="" id="{5CF759C0-11F9-4DF4-A802-33AB1C417E12}"/>
              </a:ext>
            </a:extLst>
          </p:cNvPr>
          <p:cNvSpPr>
            <a:spLocks noGrp="1"/>
          </p:cNvSpPr>
          <p:nvPr>
            <p:ph type="pic" sz="quarter" idx="65"/>
          </p:nvPr>
        </p:nvSpPr>
        <p:spPr/>
      </p:sp>
    </p:spTree>
    <p:extLst>
      <p:ext uri="{BB962C8B-B14F-4D97-AF65-F5344CB8AC3E}">
        <p14:creationId xmlns:p14="http://schemas.microsoft.com/office/powerpoint/2010/main" xmlns="" val="1299122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xmlns="" id="{886EA203-F418-412C-94C7-C4379C6410FC}"/>
              </a:ext>
            </a:extLst>
          </p:cNvPr>
          <p:cNvSpPr/>
          <p:nvPr/>
        </p:nvSpPr>
        <p:spPr>
          <a:xfrm>
            <a:off x="921204" y="1835204"/>
            <a:ext cx="6462604" cy="4202142"/>
          </a:xfrm>
          <a:custGeom>
            <a:avLst/>
            <a:gdLst>
              <a:gd name="connsiteX0" fmla="*/ 0 w 4724400"/>
              <a:gd name="connsiteY0" fmla="*/ 3000375 h 3000375"/>
              <a:gd name="connsiteX1" fmla="*/ 28575 w 4724400"/>
              <a:gd name="connsiteY1" fmla="*/ 0 h 3000375"/>
              <a:gd name="connsiteX2" fmla="*/ 4724400 w 4724400"/>
              <a:gd name="connsiteY2" fmla="*/ 19050 h 3000375"/>
              <a:gd name="connsiteX3" fmla="*/ 2838450 w 4724400"/>
              <a:gd name="connsiteY3" fmla="*/ 1514475 h 3000375"/>
              <a:gd name="connsiteX0" fmla="*/ 0 w 4714875"/>
              <a:gd name="connsiteY0" fmla="*/ 3028950 h 3028950"/>
              <a:gd name="connsiteX1" fmla="*/ 28575 w 4714875"/>
              <a:gd name="connsiteY1" fmla="*/ 28575 h 3028950"/>
              <a:gd name="connsiteX2" fmla="*/ 4714875 w 4714875"/>
              <a:gd name="connsiteY2" fmla="*/ 0 h 3028950"/>
              <a:gd name="connsiteX3" fmla="*/ 2838450 w 4714875"/>
              <a:gd name="connsiteY3" fmla="*/ 1543050 h 3028950"/>
              <a:gd name="connsiteX0" fmla="*/ 0 w 4714875"/>
              <a:gd name="connsiteY0" fmla="*/ 3028950 h 3028950"/>
              <a:gd name="connsiteX1" fmla="*/ 0 w 4714875"/>
              <a:gd name="connsiteY1" fmla="*/ 28575 h 3028950"/>
              <a:gd name="connsiteX2" fmla="*/ 4714875 w 4714875"/>
              <a:gd name="connsiteY2" fmla="*/ 0 h 3028950"/>
              <a:gd name="connsiteX3" fmla="*/ 2838450 w 4714875"/>
              <a:gd name="connsiteY3" fmla="*/ 1543050 h 3028950"/>
              <a:gd name="connsiteX0" fmla="*/ 0 w 4723502"/>
              <a:gd name="connsiteY0" fmla="*/ 4202142 h 4202142"/>
              <a:gd name="connsiteX1" fmla="*/ 8627 w 4723502"/>
              <a:gd name="connsiteY1" fmla="*/ 28575 h 4202142"/>
              <a:gd name="connsiteX2" fmla="*/ 4723502 w 4723502"/>
              <a:gd name="connsiteY2" fmla="*/ 0 h 4202142"/>
              <a:gd name="connsiteX3" fmla="*/ 2847077 w 4723502"/>
              <a:gd name="connsiteY3" fmla="*/ 1543050 h 4202142"/>
              <a:gd name="connsiteX0" fmla="*/ 0 w 4723502"/>
              <a:gd name="connsiteY0" fmla="*/ 4202142 h 4202142"/>
              <a:gd name="connsiteX1" fmla="*/ 8627 w 4723502"/>
              <a:gd name="connsiteY1" fmla="*/ 28575 h 4202142"/>
              <a:gd name="connsiteX2" fmla="*/ 4723502 w 4723502"/>
              <a:gd name="connsiteY2" fmla="*/ 0 h 4202142"/>
              <a:gd name="connsiteX3" fmla="*/ 2890209 w 4723502"/>
              <a:gd name="connsiteY3" fmla="*/ 1913986 h 4202142"/>
              <a:gd name="connsiteX0" fmla="*/ 0 w 4723502"/>
              <a:gd name="connsiteY0" fmla="*/ 4202142 h 4208612"/>
              <a:gd name="connsiteX1" fmla="*/ 8627 w 4723502"/>
              <a:gd name="connsiteY1" fmla="*/ 28575 h 4208612"/>
              <a:gd name="connsiteX2" fmla="*/ 4723502 w 4723502"/>
              <a:gd name="connsiteY2" fmla="*/ 0 h 4208612"/>
              <a:gd name="connsiteX3" fmla="*/ 8986 w 4723502"/>
              <a:gd name="connsiteY3" fmla="*/ 4208612 h 4208612"/>
              <a:gd name="connsiteX0" fmla="*/ 0 w 4723502"/>
              <a:gd name="connsiteY0" fmla="*/ 4202142 h 4202142"/>
              <a:gd name="connsiteX1" fmla="*/ 8627 w 4723502"/>
              <a:gd name="connsiteY1" fmla="*/ 28575 h 4202142"/>
              <a:gd name="connsiteX2" fmla="*/ 4723502 w 4723502"/>
              <a:gd name="connsiteY2" fmla="*/ 0 h 4202142"/>
              <a:gd name="connsiteX3" fmla="*/ 2381250 w 4723502"/>
              <a:gd name="connsiteY3" fmla="*/ 2086514 h 4202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23502" h="4202142">
                <a:moveTo>
                  <a:pt x="0" y="4202142"/>
                </a:moveTo>
                <a:cubicBezTo>
                  <a:pt x="2876" y="2810953"/>
                  <a:pt x="5751" y="1419764"/>
                  <a:pt x="8627" y="28575"/>
                </a:cubicBezTo>
                <a:lnTo>
                  <a:pt x="4723502" y="0"/>
                </a:lnTo>
                <a:lnTo>
                  <a:pt x="2381250" y="2086514"/>
                </a:lnTo>
              </a:path>
            </a:pathLst>
          </a:custGeom>
          <a:ln w="50800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xmlns="" id="{B22573C3-5E9C-4247-9F2A-F404699CAF47}"/>
              </a:ext>
            </a:extLst>
          </p:cNvPr>
          <p:cNvSpPr/>
          <p:nvPr/>
        </p:nvSpPr>
        <p:spPr>
          <a:xfrm rot="14109534">
            <a:off x="3956600" y="3871740"/>
            <a:ext cx="286380" cy="246879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xmlns="" id="{64D3542B-BC3E-4F11-91BF-8F3561E99CF9}"/>
              </a:ext>
            </a:extLst>
          </p:cNvPr>
          <p:cNvSpPr/>
          <p:nvPr/>
        </p:nvSpPr>
        <p:spPr>
          <a:xfrm rot="10800000">
            <a:off x="4676682" y="1835202"/>
            <a:ext cx="6604234" cy="4216700"/>
          </a:xfrm>
          <a:custGeom>
            <a:avLst/>
            <a:gdLst>
              <a:gd name="connsiteX0" fmla="*/ 0 w 4724400"/>
              <a:gd name="connsiteY0" fmla="*/ 3000375 h 3000375"/>
              <a:gd name="connsiteX1" fmla="*/ 28575 w 4724400"/>
              <a:gd name="connsiteY1" fmla="*/ 0 h 3000375"/>
              <a:gd name="connsiteX2" fmla="*/ 4724400 w 4724400"/>
              <a:gd name="connsiteY2" fmla="*/ 19050 h 3000375"/>
              <a:gd name="connsiteX3" fmla="*/ 2838450 w 4724400"/>
              <a:gd name="connsiteY3" fmla="*/ 1514475 h 3000375"/>
              <a:gd name="connsiteX0" fmla="*/ 0 w 4714875"/>
              <a:gd name="connsiteY0" fmla="*/ 3028950 h 3028950"/>
              <a:gd name="connsiteX1" fmla="*/ 28575 w 4714875"/>
              <a:gd name="connsiteY1" fmla="*/ 28575 h 3028950"/>
              <a:gd name="connsiteX2" fmla="*/ 4714875 w 4714875"/>
              <a:gd name="connsiteY2" fmla="*/ 0 h 3028950"/>
              <a:gd name="connsiteX3" fmla="*/ 2838450 w 4714875"/>
              <a:gd name="connsiteY3" fmla="*/ 1543050 h 3028950"/>
              <a:gd name="connsiteX0" fmla="*/ 0 w 4714875"/>
              <a:gd name="connsiteY0" fmla="*/ 3028950 h 3028950"/>
              <a:gd name="connsiteX1" fmla="*/ 0 w 4714875"/>
              <a:gd name="connsiteY1" fmla="*/ 28575 h 3028950"/>
              <a:gd name="connsiteX2" fmla="*/ 4714875 w 4714875"/>
              <a:gd name="connsiteY2" fmla="*/ 0 h 3028950"/>
              <a:gd name="connsiteX3" fmla="*/ 2838450 w 4714875"/>
              <a:gd name="connsiteY3" fmla="*/ 1543050 h 3028950"/>
              <a:gd name="connsiteX0" fmla="*/ 60385 w 4775260"/>
              <a:gd name="connsiteY0" fmla="*/ 4216700 h 4216700"/>
              <a:gd name="connsiteX1" fmla="*/ 0 w 4775260"/>
              <a:gd name="connsiteY1" fmla="*/ 0 h 4216700"/>
              <a:gd name="connsiteX2" fmla="*/ 4775260 w 4775260"/>
              <a:gd name="connsiteY2" fmla="*/ 1187750 h 4216700"/>
              <a:gd name="connsiteX3" fmla="*/ 2898835 w 4775260"/>
              <a:gd name="connsiteY3" fmla="*/ 2730800 h 4216700"/>
              <a:gd name="connsiteX0" fmla="*/ 0 w 4775260"/>
              <a:gd name="connsiteY0" fmla="*/ 4216700 h 4216700"/>
              <a:gd name="connsiteX1" fmla="*/ 0 w 4775260"/>
              <a:gd name="connsiteY1" fmla="*/ 0 h 4216700"/>
              <a:gd name="connsiteX2" fmla="*/ 4775260 w 4775260"/>
              <a:gd name="connsiteY2" fmla="*/ 1187750 h 4216700"/>
              <a:gd name="connsiteX3" fmla="*/ 2898835 w 4775260"/>
              <a:gd name="connsiteY3" fmla="*/ 2730800 h 4216700"/>
              <a:gd name="connsiteX0" fmla="*/ 0 w 4827019"/>
              <a:gd name="connsiteY0" fmla="*/ 4216700 h 4216700"/>
              <a:gd name="connsiteX1" fmla="*/ 0 w 4827019"/>
              <a:gd name="connsiteY1" fmla="*/ 0 h 4216700"/>
              <a:gd name="connsiteX2" fmla="*/ 4827019 w 4827019"/>
              <a:gd name="connsiteY2" fmla="*/ 31811 h 4216700"/>
              <a:gd name="connsiteX3" fmla="*/ 2898835 w 4827019"/>
              <a:gd name="connsiteY3" fmla="*/ 2730800 h 4216700"/>
              <a:gd name="connsiteX0" fmla="*/ 0 w 4827019"/>
              <a:gd name="connsiteY0" fmla="*/ 4216700 h 4216700"/>
              <a:gd name="connsiteX1" fmla="*/ 0 w 4827019"/>
              <a:gd name="connsiteY1" fmla="*/ 0 h 4216700"/>
              <a:gd name="connsiteX2" fmla="*/ 4827019 w 4827019"/>
              <a:gd name="connsiteY2" fmla="*/ 31811 h 4216700"/>
              <a:gd name="connsiteX3" fmla="*/ 8986 w 4827019"/>
              <a:gd name="connsiteY3" fmla="*/ 4214543 h 4216700"/>
              <a:gd name="connsiteX0" fmla="*/ 0 w 4827019"/>
              <a:gd name="connsiteY0" fmla="*/ 4216700 h 4216700"/>
              <a:gd name="connsiteX1" fmla="*/ 0 w 4827019"/>
              <a:gd name="connsiteY1" fmla="*/ 0 h 4216700"/>
              <a:gd name="connsiteX2" fmla="*/ 4827019 w 4827019"/>
              <a:gd name="connsiteY2" fmla="*/ 31811 h 4216700"/>
              <a:gd name="connsiteX3" fmla="*/ 2407129 w 4827019"/>
              <a:gd name="connsiteY3" fmla="*/ 2101072 h 4216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27019" h="4216700">
                <a:moveTo>
                  <a:pt x="0" y="4216700"/>
                </a:moveTo>
                <a:lnTo>
                  <a:pt x="0" y="0"/>
                </a:lnTo>
                <a:lnTo>
                  <a:pt x="4827019" y="31811"/>
                </a:lnTo>
                <a:lnTo>
                  <a:pt x="2407129" y="2101072"/>
                </a:lnTo>
              </a:path>
            </a:pathLst>
          </a:custGeom>
          <a:ln w="508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xmlns="" id="{A7B5991A-3026-443E-A66E-68B8CDBF3C3B}"/>
              </a:ext>
            </a:extLst>
          </p:cNvPr>
          <p:cNvSpPr/>
          <p:nvPr/>
        </p:nvSpPr>
        <p:spPr>
          <a:xfrm rot="3309534">
            <a:off x="7940139" y="3796017"/>
            <a:ext cx="286380" cy="246879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3DF1B3C9-D2E8-458F-B627-E84104B43056}"/>
              </a:ext>
            </a:extLst>
          </p:cNvPr>
          <p:cNvSpPr txBox="1"/>
          <p:nvPr/>
        </p:nvSpPr>
        <p:spPr>
          <a:xfrm>
            <a:off x="1414330" y="4079542"/>
            <a:ext cx="1111716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5400" b="1" dirty="0">
                <a:solidFill>
                  <a:schemeClr val="accent2"/>
                </a:solidFill>
                <a:cs typeface="Arial" pitchFamily="34" charset="0"/>
              </a:rPr>
              <a:t>01</a:t>
            </a:r>
            <a:endParaRPr lang="ko-KR" altLang="en-US" sz="54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27ABC51-A98D-4CB8-9527-ECF93D206AE4}"/>
              </a:ext>
            </a:extLst>
          </p:cNvPr>
          <p:cNvSpPr txBox="1"/>
          <p:nvPr/>
        </p:nvSpPr>
        <p:spPr>
          <a:xfrm>
            <a:off x="9605526" y="2807286"/>
            <a:ext cx="1111716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5400" b="1" dirty="0">
                <a:solidFill>
                  <a:schemeClr val="accent1"/>
                </a:solidFill>
                <a:cs typeface="Arial" pitchFamily="34" charset="0"/>
              </a:rPr>
              <a:t>02</a:t>
            </a:r>
            <a:endParaRPr lang="ko-KR" altLang="en-US" sz="5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7F4F1313-307E-4DB3-ADDE-9EEB61BC84EE}"/>
              </a:ext>
            </a:extLst>
          </p:cNvPr>
          <p:cNvGrpSpPr/>
          <p:nvPr/>
        </p:nvGrpSpPr>
        <p:grpSpPr>
          <a:xfrm>
            <a:off x="1270038" y="2154139"/>
            <a:ext cx="4107033" cy="991073"/>
            <a:chOff x="1197149" y="1794035"/>
            <a:chExt cx="3230835" cy="99107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7388C9A9-CE6F-44D7-9CB8-3E84BEDD3E0F}"/>
                </a:ext>
              </a:extLst>
            </p:cNvPr>
            <p:cNvSpPr txBox="1"/>
            <p:nvPr/>
          </p:nvSpPr>
          <p:spPr>
            <a:xfrm>
              <a:off x="1197149" y="2138777"/>
              <a:ext cx="32308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Get a modern PowerPoint  Presentation that is beautifully designed.  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70F581EE-32F6-47ED-A9D0-F89E6AC6ADC3}"/>
                </a:ext>
              </a:extLst>
            </p:cNvPr>
            <p:cNvSpPr txBox="1"/>
            <p:nvPr/>
          </p:nvSpPr>
          <p:spPr>
            <a:xfrm>
              <a:off x="1197149" y="1794035"/>
              <a:ext cx="323083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1316A3DC-D874-4128-8122-F574E2C2AF04}"/>
              </a:ext>
            </a:extLst>
          </p:cNvPr>
          <p:cNvGrpSpPr/>
          <p:nvPr/>
        </p:nvGrpSpPr>
        <p:grpSpPr>
          <a:xfrm>
            <a:off x="6867940" y="4721446"/>
            <a:ext cx="4067640" cy="991073"/>
            <a:chOff x="4759449" y="3524124"/>
            <a:chExt cx="3230835" cy="99107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8D205B02-5679-4810-9200-74AE07836303}"/>
                </a:ext>
              </a:extLst>
            </p:cNvPr>
            <p:cNvSpPr txBox="1"/>
            <p:nvPr/>
          </p:nvSpPr>
          <p:spPr>
            <a:xfrm>
              <a:off x="4759449" y="3868866"/>
              <a:ext cx="32308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Get a modern PowerPoint  Presentation that is beautifully designed.  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9AF3564B-2E00-4F7F-81F9-B17035B46C33}"/>
                </a:ext>
              </a:extLst>
            </p:cNvPr>
            <p:cNvSpPr txBox="1"/>
            <p:nvPr/>
          </p:nvSpPr>
          <p:spPr>
            <a:xfrm>
              <a:off x="4759449" y="3524124"/>
              <a:ext cx="323083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5" name="Rectangle 9">
            <a:extLst>
              <a:ext uri="{FF2B5EF4-FFF2-40B4-BE49-F238E27FC236}">
                <a16:creationId xmlns:a16="http://schemas.microsoft.com/office/drawing/2014/main" xmlns="" id="{156E13A1-57A9-435D-8849-31B8C07887D9}"/>
              </a:ext>
            </a:extLst>
          </p:cNvPr>
          <p:cNvSpPr/>
          <p:nvPr/>
        </p:nvSpPr>
        <p:spPr>
          <a:xfrm>
            <a:off x="5686400" y="3477568"/>
            <a:ext cx="819203" cy="822918"/>
          </a:xfrm>
          <a:custGeom>
            <a:avLst/>
            <a:gdLst/>
            <a:ahLst/>
            <a:cxnLst/>
            <a:rect l="l" t="t" r="r" b="b"/>
            <a:pathLst>
              <a:path w="2075151" h="2084561">
                <a:moveTo>
                  <a:pt x="687322" y="720390"/>
                </a:moveTo>
                <a:lnTo>
                  <a:pt x="792251" y="1226101"/>
                </a:lnTo>
                <a:lnTo>
                  <a:pt x="654923" y="1226101"/>
                </a:lnTo>
                <a:lnTo>
                  <a:pt x="519418" y="720390"/>
                </a:lnTo>
                <a:close/>
                <a:moveTo>
                  <a:pt x="1088790" y="720390"/>
                </a:moveTo>
                <a:lnTo>
                  <a:pt x="1088790" y="1226101"/>
                </a:lnTo>
                <a:lnTo>
                  <a:pt x="981085" y="1226101"/>
                </a:lnTo>
                <a:lnTo>
                  <a:pt x="876156" y="720390"/>
                </a:lnTo>
                <a:close/>
                <a:moveTo>
                  <a:pt x="1470928" y="720390"/>
                </a:moveTo>
                <a:lnTo>
                  <a:pt x="1399467" y="1226101"/>
                </a:lnTo>
                <a:lnTo>
                  <a:pt x="1273686" y="1226101"/>
                </a:lnTo>
                <a:lnTo>
                  <a:pt x="1273686" y="720390"/>
                </a:lnTo>
                <a:close/>
                <a:moveTo>
                  <a:pt x="1858098" y="720390"/>
                </a:moveTo>
                <a:lnTo>
                  <a:pt x="1704623" y="1226101"/>
                </a:lnTo>
                <a:lnTo>
                  <a:pt x="1586200" y="1226101"/>
                </a:lnTo>
                <a:lnTo>
                  <a:pt x="1657660" y="720390"/>
                </a:lnTo>
                <a:close/>
                <a:moveTo>
                  <a:pt x="326390" y="0"/>
                </a:moveTo>
                <a:lnTo>
                  <a:pt x="289467" y="9893"/>
                </a:lnTo>
                <a:lnTo>
                  <a:pt x="0" y="9893"/>
                </a:lnTo>
                <a:lnTo>
                  <a:pt x="0" y="194789"/>
                </a:lnTo>
                <a:lnTo>
                  <a:pt x="187165" y="194789"/>
                </a:lnTo>
                <a:lnTo>
                  <a:pt x="603775" y="1749601"/>
                </a:lnTo>
                <a:cubicBezTo>
                  <a:pt x="548018" y="1778252"/>
                  <a:pt x="511419" y="1836815"/>
                  <a:pt x="511419" y="1903926"/>
                </a:cubicBezTo>
                <a:cubicBezTo>
                  <a:pt x="511419" y="2003688"/>
                  <a:pt x="592292" y="2084561"/>
                  <a:pt x="692054" y="2084561"/>
                </a:cubicBezTo>
                <a:cubicBezTo>
                  <a:pt x="791816" y="2084561"/>
                  <a:pt x="872689" y="2003688"/>
                  <a:pt x="872689" y="1903926"/>
                </a:cubicBezTo>
                <a:cubicBezTo>
                  <a:pt x="872689" y="1844787"/>
                  <a:pt x="844269" y="1792285"/>
                  <a:pt x="798470" y="1761829"/>
                </a:cubicBezTo>
                <a:lnTo>
                  <a:pt x="797088" y="1756669"/>
                </a:lnTo>
                <a:lnTo>
                  <a:pt x="1597741" y="1756669"/>
                </a:lnTo>
                <a:cubicBezTo>
                  <a:pt x="1547621" y="1786323"/>
                  <a:pt x="1515869" y="1841417"/>
                  <a:pt x="1515869" y="1903926"/>
                </a:cubicBezTo>
                <a:cubicBezTo>
                  <a:pt x="1515869" y="2003688"/>
                  <a:pt x="1596742" y="2084561"/>
                  <a:pt x="1696504" y="2084561"/>
                </a:cubicBezTo>
                <a:cubicBezTo>
                  <a:pt x="1796266" y="2084561"/>
                  <a:pt x="1877139" y="2003688"/>
                  <a:pt x="1877139" y="1903926"/>
                </a:cubicBezTo>
                <a:cubicBezTo>
                  <a:pt x="1877139" y="1839781"/>
                  <a:pt x="1843704" y="1783446"/>
                  <a:pt x="1791551" y="1754164"/>
                </a:cubicBezTo>
                <a:lnTo>
                  <a:pt x="1791551" y="1571773"/>
                </a:lnTo>
                <a:lnTo>
                  <a:pt x="747545" y="1571773"/>
                </a:lnTo>
                <a:lnTo>
                  <a:pt x="704465" y="1410997"/>
                </a:lnTo>
                <a:lnTo>
                  <a:pt x="1746053" y="1410997"/>
                </a:lnTo>
                <a:lnTo>
                  <a:pt x="1746942" y="1411267"/>
                </a:lnTo>
                <a:cubicBezTo>
                  <a:pt x="1794837" y="1425803"/>
                  <a:pt x="1845447" y="1398759"/>
                  <a:pt x="1859982" y="1350864"/>
                </a:cubicBezTo>
                <a:lnTo>
                  <a:pt x="2071222" y="654816"/>
                </a:lnTo>
                <a:cubicBezTo>
                  <a:pt x="2085757" y="606922"/>
                  <a:pt x="2058714" y="556312"/>
                  <a:pt x="2010819" y="541777"/>
                </a:cubicBezTo>
                <a:lnTo>
                  <a:pt x="2007334" y="540719"/>
                </a:lnTo>
                <a:cubicBezTo>
                  <a:pt x="1997276" y="537666"/>
                  <a:pt x="1987098" y="536448"/>
                  <a:pt x="1977200" y="537834"/>
                </a:cubicBezTo>
                <a:lnTo>
                  <a:pt x="1977200" y="535494"/>
                </a:lnTo>
                <a:lnTo>
                  <a:pt x="469875" y="535494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6" name="Rectangle 30">
            <a:extLst>
              <a:ext uri="{FF2B5EF4-FFF2-40B4-BE49-F238E27FC236}">
                <a16:creationId xmlns:a16="http://schemas.microsoft.com/office/drawing/2014/main" xmlns="" id="{FDA4BE71-2B8C-4743-AD27-63EE21F599FD}"/>
              </a:ext>
            </a:extLst>
          </p:cNvPr>
          <p:cNvSpPr/>
          <p:nvPr/>
        </p:nvSpPr>
        <p:spPr>
          <a:xfrm>
            <a:off x="1754508" y="3434390"/>
            <a:ext cx="431361" cy="430100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7" name="Rectangle 9">
            <a:extLst>
              <a:ext uri="{FF2B5EF4-FFF2-40B4-BE49-F238E27FC236}">
                <a16:creationId xmlns:a16="http://schemas.microsoft.com/office/drawing/2014/main" xmlns="" id="{6361BD74-14AF-4D2E-B905-2BB9D5C6E55E}"/>
              </a:ext>
            </a:extLst>
          </p:cNvPr>
          <p:cNvSpPr/>
          <p:nvPr/>
        </p:nvSpPr>
        <p:spPr>
          <a:xfrm>
            <a:off x="9937372" y="3934593"/>
            <a:ext cx="448025" cy="419392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9935588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8470D165-8EDC-4D9B-8B17-5890A13C0C63}"/>
              </a:ext>
            </a:extLst>
          </p:cNvPr>
          <p:cNvGrpSpPr/>
          <p:nvPr/>
        </p:nvGrpSpPr>
        <p:grpSpPr>
          <a:xfrm>
            <a:off x="4670308" y="2730186"/>
            <a:ext cx="2793844" cy="2316534"/>
            <a:chOff x="3198596" y="2815122"/>
            <a:chExt cx="2390416" cy="1982029"/>
          </a:xfrm>
        </p:grpSpPr>
        <p:sp>
          <p:nvSpPr>
            <p:cNvPr id="4" name="Right Arrow 4">
              <a:extLst>
                <a:ext uri="{FF2B5EF4-FFF2-40B4-BE49-F238E27FC236}">
                  <a16:creationId xmlns:a16="http://schemas.microsoft.com/office/drawing/2014/main" xmlns="" id="{F73C0F9A-6D8C-4669-A2B4-8B3B473928DF}"/>
                </a:ext>
              </a:extLst>
            </p:cNvPr>
            <p:cNvSpPr/>
            <p:nvPr/>
          </p:nvSpPr>
          <p:spPr>
            <a:xfrm rot="10800000">
              <a:off x="3198596" y="3621693"/>
              <a:ext cx="1584176" cy="1175458"/>
            </a:xfrm>
            <a:prstGeom prst="rightArrow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balanced" dir="t"/>
            </a:scene3d>
            <a:sp3d extrusionH="457200" contourW="12700" prstMaterial="matte">
              <a:extrusionClr>
                <a:srgbClr val="FDBDC7"/>
              </a:extrusionClr>
              <a:contourClr>
                <a:schemeClr val="bg1">
                  <a:lumMod val="9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5" name="Right Arrow 5">
              <a:extLst>
                <a:ext uri="{FF2B5EF4-FFF2-40B4-BE49-F238E27FC236}">
                  <a16:creationId xmlns:a16="http://schemas.microsoft.com/office/drawing/2014/main" xmlns="" id="{EBCF255A-3261-47E7-B698-349EA5BA112E}"/>
                </a:ext>
              </a:extLst>
            </p:cNvPr>
            <p:cNvSpPr/>
            <p:nvPr/>
          </p:nvSpPr>
          <p:spPr>
            <a:xfrm>
              <a:off x="3886629" y="2815122"/>
              <a:ext cx="1702383" cy="1273047"/>
            </a:xfrm>
            <a:prstGeom prst="rightArrow">
              <a:avLst/>
            </a:prstGeom>
            <a:solidFill>
              <a:schemeClr val="accent3"/>
            </a:solidFill>
            <a:ln>
              <a:noFill/>
            </a:ln>
            <a:scene3d>
              <a:camera prst="orthographicFront"/>
              <a:lightRig rig="balanced" dir="t"/>
            </a:scene3d>
            <a:sp3d extrusionH="457200" contourW="12700" prstMaterial="matte">
              <a:extrusionClr>
                <a:srgbClr val="FDBDC7"/>
              </a:extrusionClr>
              <a:contourClr>
                <a:schemeClr val="bg1">
                  <a:lumMod val="9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sp>
        <p:nvSpPr>
          <p:cNvPr id="6" name="Block Arc 5">
            <a:extLst>
              <a:ext uri="{FF2B5EF4-FFF2-40B4-BE49-F238E27FC236}">
                <a16:creationId xmlns:a16="http://schemas.microsoft.com/office/drawing/2014/main" xmlns="" id="{84CCE4FB-25BB-48F8-9DC4-B3D5D51D24AE}"/>
              </a:ext>
            </a:extLst>
          </p:cNvPr>
          <p:cNvSpPr/>
          <p:nvPr/>
        </p:nvSpPr>
        <p:spPr>
          <a:xfrm rot="5400000">
            <a:off x="4075934" y="1872205"/>
            <a:ext cx="3892275" cy="3892275"/>
          </a:xfrm>
          <a:prstGeom prst="blockArc">
            <a:avLst>
              <a:gd name="adj1" fmla="val 11864761"/>
              <a:gd name="adj2" fmla="val 20597355"/>
              <a:gd name="adj3" fmla="val 1016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7" name="Block Arc 6">
            <a:extLst>
              <a:ext uri="{FF2B5EF4-FFF2-40B4-BE49-F238E27FC236}">
                <a16:creationId xmlns:a16="http://schemas.microsoft.com/office/drawing/2014/main" xmlns="" id="{1F0CAEFB-B7B1-4C6D-A83B-E5CFEAD997AA}"/>
              </a:ext>
            </a:extLst>
          </p:cNvPr>
          <p:cNvSpPr/>
          <p:nvPr/>
        </p:nvSpPr>
        <p:spPr>
          <a:xfrm rot="16200000">
            <a:off x="4075934" y="1872205"/>
            <a:ext cx="3892275" cy="3892275"/>
          </a:xfrm>
          <a:prstGeom prst="blockArc">
            <a:avLst>
              <a:gd name="adj1" fmla="val 11864761"/>
              <a:gd name="adj2" fmla="val 20578708"/>
              <a:gd name="adj3" fmla="val 1002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1263E094-C51E-45A9-8100-96D87F7CD041}"/>
              </a:ext>
            </a:extLst>
          </p:cNvPr>
          <p:cNvGrpSpPr/>
          <p:nvPr/>
        </p:nvGrpSpPr>
        <p:grpSpPr>
          <a:xfrm>
            <a:off x="7914844" y="1738312"/>
            <a:ext cx="2512833" cy="923330"/>
            <a:chOff x="2551706" y="4283314"/>
            <a:chExt cx="1403938" cy="923330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2617F922-CF00-4123-91B7-6B693A708295}"/>
                </a:ext>
              </a:extLst>
            </p:cNvPr>
            <p:cNvSpPr txBox="1"/>
            <p:nvPr/>
          </p:nvSpPr>
          <p:spPr>
            <a:xfrm>
              <a:off x="2551706" y="4560313"/>
              <a:ext cx="14039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C5B1F01E-BCBE-4B2C-8D84-4E9DE4AB5138}"/>
                </a:ext>
              </a:extLst>
            </p:cNvPr>
            <p:cNvSpPr txBox="1"/>
            <p:nvPr/>
          </p:nvSpPr>
          <p:spPr>
            <a:xfrm>
              <a:off x="2551706" y="4283314"/>
              <a:ext cx="140393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8920CD07-C576-4D49-A4C3-7F2D33883D62}"/>
              </a:ext>
            </a:extLst>
          </p:cNvPr>
          <p:cNvGrpSpPr/>
          <p:nvPr/>
        </p:nvGrpSpPr>
        <p:grpSpPr>
          <a:xfrm>
            <a:off x="8883977" y="3441646"/>
            <a:ext cx="2512833" cy="923330"/>
            <a:chOff x="2551706" y="4283314"/>
            <a:chExt cx="1403938" cy="923330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03B4FEF6-2936-4A49-97D1-772A678A1819}"/>
                </a:ext>
              </a:extLst>
            </p:cNvPr>
            <p:cNvSpPr txBox="1"/>
            <p:nvPr/>
          </p:nvSpPr>
          <p:spPr>
            <a:xfrm>
              <a:off x="2551706" y="4560313"/>
              <a:ext cx="14039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4AA261E3-A986-48EC-93DA-75F61AF0B65A}"/>
                </a:ext>
              </a:extLst>
            </p:cNvPr>
            <p:cNvSpPr txBox="1"/>
            <p:nvPr/>
          </p:nvSpPr>
          <p:spPr>
            <a:xfrm>
              <a:off x="2551706" y="4283314"/>
              <a:ext cx="140393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6AB3C465-1803-47EC-979F-AF39C7AE5E1E}"/>
              </a:ext>
            </a:extLst>
          </p:cNvPr>
          <p:cNvGrpSpPr/>
          <p:nvPr/>
        </p:nvGrpSpPr>
        <p:grpSpPr>
          <a:xfrm>
            <a:off x="7914844" y="5085184"/>
            <a:ext cx="2512833" cy="923330"/>
            <a:chOff x="2551706" y="4283314"/>
            <a:chExt cx="1403938" cy="923330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FC954FC2-9B4E-4DB3-8B50-5F940C6F9948}"/>
                </a:ext>
              </a:extLst>
            </p:cNvPr>
            <p:cNvSpPr txBox="1"/>
            <p:nvPr/>
          </p:nvSpPr>
          <p:spPr>
            <a:xfrm>
              <a:off x="2551706" y="4560313"/>
              <a:ext cx="14039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34DD026F-7E30-4E19-A25F-DAD37553D44E}"/>
                </a:ext>
              </a:extLst>
            </p:cNvPr>
            <p:cNvSpPr txBox="1"/>
            <p:nvPr/>
          </p:nvSpPr>
          <p:spPr>
            <a:xfrm>
              <a:off x="2551706" y="4283314"/>
              <a:ext cx="140393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C09862DD-49C2-4695-8D5F-F7A7D1077E95}"/>
              </a:ext>
            </a:extLst>
          </p:cNvPr>
          <p:cNvGrpSpPr/>
          <p:nvPr/>
        </p:nvGrpSpPr>
        <p:grpSpPr>
          <a:xfrm>
            <a:off x="1524000" y="1738312"/>
            <a:ext cx="2600888" cy="923330"/>
            <a:chOff x="2551706" y="4283314"/>
            <a:chExt cx="1403938" cy="923330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72D7ACB9-3FD2-4670-82D7-F205E0BB1AA7}"/>
                </a:ext>
              </a:extLst>
            </p:cNvPr>
            <p:cNvSpPr txBox="1"/>
            <p:nvPr/>
          </p:nvSpPr>
          <p:spPr>
            <a:xfrm>
              <a:off x="2551706" y="4560313"/>
              <a:ext cx="14039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615BA81E-F1AF-45E8-BA39-97D9CB683905}"/>
                </a:ext>
              </a:extLst>
            </p:cNvPr>
            <p:cNvSpPr txBox="1"/>
            <p:nvPr/>
          </p:nvSpPr>
          <p:spPr>
            <a:xfrm>
              <a:off x="2551706" y="4283314"/>
              <a:ext cx="140393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xmlns="" id="{442034BD-9F2F-4E5B-850A-082D0344D22A}"/>
              </a:ext>
            </a:extLst>
          </p:cNvPr>
          <p:cNvGrpSpPr/>
          <p:nvPr/>
        </p:nvGrpSpPr>
        <p:grpSpPr>
          <a:xfrm>
            <a:off x="814292" y="3441646"/>
            <a:ext cx="2473990" cy="923330"/>
            <a:chOff x="2551706" y="4283314"/>
            <a:chExt cx="1403938" cy="923330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70B87BC6-DFF1-4F08-A92B-EED847764D43}"/>
                </a:ext>
              </a:extLst>
            </p:cNvPr>
            <p:cNvSpPr txBox="1"/>
            <p:nvPr/>
          </p:nvSpPr>
          <p:spPr>
            <a:xfrm>
              <a:off x="2551706" y="4560313"/>
              <a:ext cx="14039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648E4AB3-4F37-4176-8EB9-46545AEC952F}"/>
                </a:ext>
              </a:extLst>
            </p:cNvPr>
            <p:cNvSpPr txBox="1"/>
            <p:nvPr/>
          </p:nvSpPr>
          <p:spPr>
            <a:xfrm>
              <a:off x="2551706" y="4283314"/>
              <a:ext cx="140393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xmlns="" id="{1B2875AA-7E94-4253-8E10-54702BEA7F32}"/>
              </a:ext>
            </a:extLst>
          </p:cNvPr>
          <p:cNvGrpSpPr/>
          <p:nvPr/>
        </p:nvGrpSpPr>
        <p:grpSpPr>
          <a:xfrm>
            <a:off x="1524000" y="5085184"/>
            <a:ext cx="2600888" cy="923330"/>
            <a:chOff x="2551706" y="4283314"/>
            <a:chExt cx="1403938" cy="923330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xmlns="" id="{81D89349-0840-40EE-BC14-D4C847EBF91E}"/>
                </a:ext>
              </a:extLst>
            </p:cNvPr>
            <p:cNvSpPr txBox="1"/>
            <p:nvPr/>
          </p:nvSpPr>
          <p:spPr>
            <a:xfrm>
              <a:off x="2551706" y="4560313"/>
              <a:ext cx="14039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xmlns="" id="{23B97297-F777-4EBA-A6C5-F32AE20569AE}"/>
                </a:ext>
              </a:extLst>
            </p:cNvPr>
            <p:cNvSpPr txBox="1"/>
            <p:nvPr/>
          </p:nvSpPr>
          <p:spPr>
            <a:xfrm>
              <a:off x="2551706" y="4283314"/>
              <a:ext cx="140393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06DEF19E-2934-4237-A8A7-740E6D8CAB5A}"/>
              </a:ext>
            </a:extLst>
          </p:cNvPr>
          <p:cNvSpPr txBox="1"/>
          <p:nvPr/>
        </p:nvSpPr>
        <p:spPr>
          <a:xfrm>
            <a:off x="6120191" y="3322624"/>
            <a:ext cx="1142091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Option A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3434A59A-C4F0-4688-A74E-1DCC8F26CECF}"/>
              </a:ext>
            </a:extLst>
          </p:cNvPr>
          <p:cNvSpPr txBox="1"/>
          <p:nvPr/>
        </p:nvSpPr>
        <p:spPr>
          <a:xfrm>
            <a:off x="4921406" y="4203060"/>
            <a:ext cx="1142091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Option B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28" name="Elbow Connector 29">
            <a:extLst>
              <a:ext uri="{FF2B5EF4-FFF2-40B4-BE49-F238E27FC236}">
                <a16:creationId xmlns:a16="http://schemas.microsoft.com/office/drawing/2014/main" xmlns="" id="{DEDABE7E-1F38-4235-993D-0D130F47E364}"/>
              </a:ext>
            </a:extLst>
          </p:cNvPr>
          <p:cNvCxnSpPr/>
          <p:nvPr/>
        </p:nvCxnSpPr>
        <p:spPr>
          <a:xfrm rot="10800000">
            <a:off x="4210827" y="5223294"/>
            <a:ext cx="777620" cy="265779"/>
          </a:xfrm>
          <a:prstGeom prst="bentConnector3">
            <a:avLst/>
          </a:prstGeom>
          <a:ln w="38100">
            <a:solidFill>
              <a:schemeClr val="accent4"/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Elbow Connector 30">
            <a:extLst>
              <a:ext uri="{FF2B5EF4-FFF2-40B4-BE49-F238E27FC236}">
                <a16:creationId xmlns:a16="http://schemas.microsoft.com/office/drawing/2014/main" xmlns="" id="{8815EF0C-6F06-4C3F-B6C7-8AA13031378A}"/>
              </a:ext>
            </a:extLst>
          </p:cNvPr>
          <p:cNvCxnSpPr>
            <a:cxnSpLocks/>
          </p:cNvCxnSpPr>
          <p:nvPr/>
        </p:nvCxnSpPr>
        <p:spPr>
          <a:xfrm>
            <a:off x="7898141" y="3026948"/>
            <a:ext cx="1623929" cy="377323"/>
          </a:xfrm>
          <a:prstGeom prst="bentConnector3">
            <a:avLst>
              <a:gd name="adj1" fmla="val 100894"/>
            </a:avLst>
          </a:prstGeom>
          <a:ln w="38100">
            <a:solidFill>
              <a:schemeClr val="accent3"/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Elbow Connector 31">
            <a:extLst>
              <a:ext uri="{FF2B5EF4-FFF2-40B4-BE49-F238E27FC236}">
                <a16:creationId xmlns:a16="http://schemas.microsoft.com/office/drawing/2014/main" xmlns="" id="{C9A6F7D6-7032-4949-9850-7243600B0534}"/>
              </a:ext>
            </a:extLst>
          </p:cNvPr>
          <p:cNvCxnSpPr/>
          <p:nvPr/>
        </p:nvCxnSpPr>
        <p:spPr>
          <a:xfrm flipH="1" flipV="1">
            <a:off x="2956528" y="4405512"/>
            <a:ext cx="1351177" cy="372892"/>
          </a:xfrm>
          <a:prstGeom prst="bentConnector2">
            <a:avLst/>
          </a:prstGeom>
          <a:ln w="38100">
            <a:solidFill>
              <a:schemeClr val="accent4"/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l 30">
            <a:extLst>
              <a:ext uri="{FF2B5EF4-FFF2-40B4-BE49-F238E27FC236}">
                <a16:creationId xmlns:a16="http://schemas.microsoft.com/office/drawing/2014/main" xmlns="" id="{DCDDB10A-D903-44A3-A75C-37F02B6E1084}"/>
              </a:ext>
            </a:extLst>
          </p:cNvPr>
          <p:cNvSpPr/>
          <p:nvPr/>
        </p:nvSpPr>
        <p:spPr>
          <a:xfrm>
            <a:off x="6813080" y="1980745"/>
            <a:ext cx="360040" cy="3600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xmlns="" id="{F8CEB911-41D9-4686-A75D-378D8DC54455}"/>
              </a:ext>
            </a:extLst>
          </p:cNvPr>
          <p:cNvSpPr/>
          <p:nvPr/>
        </p:nvSpPr>
        <p:spPr>
          <a:xfrm>
            <a:off x="7573664" y="2852936"/>
            <a:ext cx="360040" cy="3600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xmlns="" id="{8A567AA3-FA5A-4565-98E8-1B616180622F}"/>
              </a:ext>
            </a:extLst>
          </p:cNvPr>
          <p:cNvSpPr/>
          <p:nvPr/>
        </p:nvSpPr>
        <p:spPr>
          <a:xfrm>
            <a:off x="6813080" y="5309552"/>
            <a:ext cx="360040" cy="3600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xmlns="" id="{EE0B05F2-EE83-4701-9467-C3B617329981}"/>
              </a:ext>
            </a:extLst>
          </p:cNvPr>
          <p:cNvSpPr/>
          <p:nvPr/>
        </p:nvSpPr>
        <p:spPr>
          <a:xfrm>
            <a:off x="4918045" y="5309552"/>
            <a:ext cx="360040" cy="3600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xmlns="" id="{300A6344-76C8-4818-9EBC-A094C7D61FF7}"/>
              </a:ext>
            </a:extLst>
          </p:cNvPr>
          <p:cNvSpPr/>
          <p:nvPr/>
        </p:nvSpPr>
        <p:spPr>
          <a:xfrm>
            <a:off x="4918045" y="1980745"/>
            <a:ext cx="360040" cy="3600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xmlns="" id="{752B150D-2CB5-4AFD-8B8C-42DE8437325E}"/>
              </a:ext>
            </a:extLst>
          </p:cNvPr>
          <p:cNvSpPr/>
          <p:nvPr/>
        </p:nvSpPr>
        <p:spPr>
          <a:xfrm>
            <a:off x="4166580" y="4584128"/>
            <a:ext cx="360040" cy="3600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cxnSp>
        <p:nvCxnSpPr>
          <p:cNvPr id="37" name="Elbow Connector 39">
            <a:extLst>
              <a:ext uri="{FF2B5EF4-FFF2-40B4-BE49-F238E27FC236}">
                <a16:creationId xmlns:a16="http://schemas.microsoft.com/office/drawing/2014/main" xmlns="" id="{393AFDEA-1D42-4D08-A5CC-151A9FA29E36}"/>
              </a:ext>
            </a:extLst>
          </p:cNvPr>
          <p:cNvCxnSpPr/>
          <p:nvPr/>
        </p:nvCxnSpPr>
        <p:spPr>
          <a:xfrm rot="10800000" flipH="1">
            <a:off x="7072381" y="5223293"/>
            <a:ext cx="777620" cy="265779"/>
          </a:xfrm>
          <a:prstGeom prst="bentConnector3">
            <a:avLst/>
          </a:prstGeom>
          <a:ln w="38100">
            <a:solidFill>
              <a:schemeClr val="accent3"/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Elbow Connector 40">
            <a:extLst>
              <a:ext uri="{FF2B5EF4-FFF2-40B4-BE49-F238E27FC236}">
                <a16:creationId xmlns:a16="http://schemas.microsoft.com/office/drawing/2014/main" xmlns="" id="{6738C768-1CFC-4BA8-957F-31CBAE272D22}"/>
              </a:ext>
            </a:extLst>
          </p:cNvPr>
          <p:cNvCxnSpPr/>
          <p:nvPr/>
        </p:nvCxnSpPr>
        <p:spPr>
          <a:xfrm rot="10800000">
            <a:off x="4210827" y="1912240"/>
            <a:ext cx="777620" cy="265779"/>
          </a:xfrm>
          <a:prstGeom prst="bentConnector3">
            <a:avLst/>
          </a:prstGeom>
          <a:ln w="38100">
            <a:solidFill>
              <a:schemeClr val="accent4"/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Elbow Connector 41">
            <a:extLst>
              <a:ext uri="{FF2B5EF4-FFF2-40B4-BE49-F238E27FC236}">
                <a16:creationId xmlns:a16="http://schemas.microsoft.com/office/drawing/2014/main" xmlns="" id="{56B344E6-AD67-4EDC-9625-D6307BF4D20C}"/>
              </a:ext>
            </a:extLst>
          </p:cNvPr>
          <p:cNvCxnSpPr/>
          <p:nvPr/>
        </p:nvCxnSpPr>
        <p:spPr>
          <a:xfrm rot="10800000" flipH="1">
            <a:off x="7072380" y="1912240"/>
            <a:ext cx="777620" cy="265779"/>
          </a:xfrm>
          <a:prstGeom prst="bentConnector3">
            <a:avLst/>
          </a:prstGeom>
          <a:ln w="38100">
            <a:solidFill>
              <a:schemeClr val="accent3"/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Donut 8">
            <a:extLst>
              <a:ext uri="{FF2B5EF4-FFF2-40B4-BE49-F238E27FC236}">
                <a16:creationId xmlns:a16="http://schemas.microsoft.com/office/drawing/2014/main" xmlns="" id="{50E1138E-1A6C-4B07-A0EF-BAA551A5DE24}"/>
              </a:ext>
            </a:extLst>
          </p:cNvPr>
          <p:cNvSpPr/>
          <p:nvPr/>
        </p:nvSpPr>
        <p:spPr>
          <a:xfrm>
            <a:off x="5995715" y="4155752"/>
            <a:ext cx="341413" cy="408098"/>
          </a:xfrm>
          <a:custGeom>
            <a:avLst/>
            <a:gdLst/>
            <a:ahLst/>
            <a:cxnLst/>
            <a:rect l="l" t="t" r="r" b="b"/>
            <a:pathLst>
              <a:path w="2688046" h="3213079">
                <a:moveTo>
                  <a:pt x="1056023" y="556744"/>
                </a:moveTo>
                <a:lnTo>
                  <a:pt x="1056023" y="906412"/>
                </a:lnTo>
                <a:cubicBezTo>
                  <a:pt x="641240" y="1029807"/>
                  <a:pt x="338989" y="1414134"/>
                  <a:pt x="338989" y="1869056"/>
                </a:cubicBezTo>
                <a:cubicBezTo>
                  <a:pt x="338989" y="2424121"/>
                  <a:pt x="788958" y="2874090"/>
                  <a:pt x="1344023" y="2874090"/>
                </a:cubicBezTo>
                <a:cubicBezTo>
                  <a:pt x="1899088" y="2874090"/>
                  <a:pt x="2349057" y="2424121"/>
                  <a:pt x="2349057" y="1869056"/>
                </a:cubicBezTo>
                <a:cubicBezTo>
                  <a:pt x="2349057" y="1414134"/>
                  <a:pt x="2046806" y="1029807"/>
                  <a:pt x="1632023" y="906412"/>
                </a:cubicBezTo>
                <a:lnTo>
                  <a:pt x="1632023" y="556744"/>
                </a:lnTo>
                <a:cubicBezTo>
                  <a:pt x="2235992" y="687900"/>
                  <a:pt x="2688046" y="1225687"/>
                  <a:pt x="2688046" y="1869056"/>
                </a:cubicBezTo>
                <a:cubicBezTo>
                  <a:pt x="2688046" y="2611339"/>
                  <a:pt x="2086306" y="3213079"/>
                  <a:pt x="1344023" y="3213079"/>
                </a:cubicBezTo>
                <a:cubicBezTo>
                  <a:pt x="601740" y="3213079"/>
                  <a:pt x="0" y="2611339"/>
                  <a:pt x="0" y="1869056"/>
                </a:cubicBezTo>
                <a:cubicBezTo>
                  <a:pt x="0" y="1225687"/>
                  <a:pt x="452054" y="687900"/>
                  <a:pt x="1056023" y="556744"/>
                </a:cubicBezTo>
                <a:close/>
                <a:moveTo>
                  <a:pt x="1344023" y="0"/>
                </a:moveTo>
                <a:cubicBezTo>
                  <a:pt x="1443445" y="0"/>
                  <a:pt x="1524043" y="80598"/>
                  <a:pt x="1524043" y="180020"/>
                </a:cubicBezTo>
                <a:lnTo>
                  <a:pt x="1524043" y="1413058"/>
                </a:lnTo>
                <a:cubicBezTo>
                  <a:pt x="1524043" y="1512480"/>
                  <a:pt x="1443445" y="1593078"/>
                  <a:pt x="1344023" y="1593078"/>
                </a:cubicBezTo>
                <a:cubicBezTo>
                  <a:pt x="1244601" y="1593078"/>
                  <a:pt x="1164003" y="1512480"/>
                  <a:pt x="1164003" y="1413058"/>
                </a:cubicBezTo>
                <a:lnTo>
                  <a:pt x="1164003" y="180020"/>
                </a:lnTo>
                <a:cubicBezTo>
                  <a:pt x="1164003" y="80598"/>
                  <a:pt x="1244601" y="0"/>
                  <a:pt x="13440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1" name="Donut 39">
            <a:extLst>
              <a:ext uri="{FF2B5EF4-FFF2-40B4-BE49-F238E27FC236}">
                <a16:creationId xmlns:a16="http://schemas.microsoft.com/office/drawing/2014/main" xmlns="" id="{A685F633-3A6D-448E-A116-6E8C7FD0ED22}"/>
              </a:ext>
            </a:extLst>
          </p:cNvPr>
          <p:cNvSpPr/>
          <p:nvPr/>
        </p:nvSpPr>
        <p:spPr>
          <a:xfrm>
            <a:off x="5659364" y="3294243"/>
            <a:ext cx="404132" cy="40413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947016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82">
            <a:extLst>
              <a:ext uri="{FF2B5EF4-FFF2-40B4-BE49-F238E27FC236}">
                <a16:creationId xmlns:a16="http://schemas.microsoft.com/office/drawing/2014/main" xmlns="" id="{4256BD63-3558-4B8D-AEEB-8ECF78D26BC3}"/>
              </a:ext>
            </a:extLst>
          </p:cNvPr>
          <p:cNvSpPr>
            <a:spLocks/>
          </p:cNvSpPr>
          <p:nvPr/>
        </p:nvSpPr>
        <p:spPr bwMode="auto">
          <a:xfrm flipH="1">
            <a:off x="2528655" y="4824443"/>
            <a:ext cx="5106843" cy="1529840"/>
          </a:xfrm>
          <a:custGeom>
            <a:avLst/>
            <a:gdLst>
              <a:gd name="T0" fmla="*/ 956 w 5419"/>
              <a:gd name="T1" fmla="*/ 1511 h 1621"/>
              <a:gd name="T2" fmla="*/ 677 w 5419"/>
              <a:gd name="T3" fmla="*/ 1421 h 1621"/>
              <a:gd name="T4" fmla="*/ 329 w 5419"/>
              <a:gd name="T5" fmla="*/ 1346 h 1621"/>
              <a:gd name="T6" fmla="*/ 458 w 5419"/>
              <a:gd name="T7" fmla="*/ 1304 h 1621"/>
              <a:gd name="T8" fmla="*/ 833 w 5419"/>
              <a:gd name="T9" fmla="*/ 1354 h 1621"/>
              <a:gd name="T10" fmla="*/ 1725 w 5419"/>
              <a:gd name="T11" fmla="*/ 1429 h 1621"/>
              <a:gd name="T12" fmla="*/ 2697 w 5419"/>
              <a:gd name="T13" fmla="*/ 1394 h 1621"/>
              <a:gd name="T14" fmla="*/ 590 w 5419"/>
              <a:gd name="T15" fmla="*/ 1224 h 1621"/>
              <a:gd name="T16" fmla="*/ 220 w 5419"/>
              <a:gd name="T17" fmla="*/ 1043 h 1621"/>
              <a:gd name="T18" fmla="*/ 85 w 5419"/>
              <a:gd name="T19" fmla="*/ 992 h 1621"/>
              <a:gd name="T20" fmla="*/ 95 w 5419"/>
              <a:gd name="T21" fmla="*/ 901 h 1621"/>
              <a:gd name="T22" fmla="*/ 373 w 5419"/>
              <a:gd name="T23" fmla="*/ 940 h 1621"/>
              <a:gd name="T24" fmla="*/ 444 w 5419"/>
              <a:gd name="T25" fmla="*/ 884 h 1621"/>
              <a:gd name="T26" fmla="*/ 355 w 5419"/>
              <a:gd name="T27" fmla="*/ 793 h 1621"/>
              <a:gd name="T28" fmla="*/ 423 w 5419"/>
              <a:gd name="T29" fmla="*/ 736 h 1621"/>
              <a:gd name="T30" fmla="*/ 570 w 5419"/>
              <a:gd name="T31" fmla="*/ 746 h 1621"/>
              <a:gd name="T32" fmla="*/ 947 w 5419"/>
              <a:gd name="T33" fmla="*/ 741 h 1621"/>
              <a:gd name="T34" fmla="*/ 1232 w 5419"/>
              <a:gd name="T35" fmla="*/ 772 h 1621"/>
              <a:gd name="T36" fmla="*/ 1455 w 5419"/>
              <a:gd name="T37" fmla="*/ 792 h 1621"/>
              <a:gd name="T38" fmla="*/ 1211 w 5419"/>
              <a:gd name="T39" fmla="*/ 711 h 1621"/>
              <a:gd name="T40" fmla="*/ 964 w 5419"/>
              <a:gd name="T41" fmla="*/ 649 h 1621"/>
              <a:gd name="T42" fmla="*/ 576 w 5419"/>
              <a:gd name="T43" fmla="*/ 555 h 1621"/>
              <a:gd name="T44" fmla="*/ 196 w 5419"/>
              <a:gd name="T45" fmla="*/ 421 h 1621"/>
              <a:gd name="T46" fmla="*/ 378 w 5419"/>
              <a:gd name="T47" fmla="*/ 402 h 1621"/>
              <a:gd name="T48" fmla="*/ 252 w 5419"/>
              <a:gd name="T49" fmla="*/ 299 h 1621"/>
              <a:gd name="T50" fmla="*/ 188 w 5419"/>
              <a:gd name="T51" fmla="*/ 182 h 1621"/>
              <a:gd name="T52" fmla="*/ 420 w 5419"/>
              <a:gd name="T53" fmla="*/ 158 h 1621"/>
              <a:gd name="T54" fmla="*/ 599 w 5419"/>
              <a:gd name="T55" fmla="*/ 176 h 1621"/>
              <a:gd name="T56" fmla="*/ 817 w 5419"/>
              <a:gd name="T57" fmla="*/ 260 h 1621"/>
              <a:gd name="T58" fmla="*/ 1009 w 5419"/>
              <a:gd name="T59" fmla="*/ 336 h 1621"/>
              <a:gd name="T60" fmla="*/ 1227 w 5419"/>
              <a:gd name="T61" fmla="*/ 412 h 1621"/>
              <a:gd name="T62" fmla="*/ 1245 w 5419"/>
              <a:gd name="T63" fmla="*/ 344 h 1621"/>
              <a:gd name="T64" fmla="*/ 1023 w 5419"/>
              <a:gd name="T65" fmla="*/ 262 h 1621"/>
              <a:gd name="T66" fmla="*/ 488 w 5419"/>
              <a:gd name="T67" fmla="*/ 31 h 1621"/>
              <a:gd name="T68" fmla="*/ 594 w 5419"/>
              <a:gd name="T69" fmla="*/ 50 h 1621"/>
              <a:gd name="T70" fmla="*/ 785 w 5419"/>
              <a:gd name="T71" fmla="*/ 89 h 1621"/>
              <a:gd name="T72" fmla="*/ 1042 w 5419"/>
              <a:gd name="T73" fmla="*/ 82 h 1621"/>
              <a:gd name="T74" fmla="*/ 1314 w 5419"/>
              <a:gd name="T75" fmla="*/ 154 h 1621"/>
              <a:gd name="T76" fmla="*/ 1450 w 5419"/>
              <a:gd name="T77" fmla="*/ 152 h 1621"/>
              <a:gd name="T78" fmla="*/ 1739 w 5419"/>
              <a:gd name="T79" fmla="*/ 189 h 1621"/>
              <a:gd name="T80" fmla="*/ 2021 w 5419"/>
              <a:gd name="T81" fmla="*/ 207 h 1621"/>
              <a:gd name="T82" fmla="*/ 2186 w 5419"/>
              <a:gd name="T83" fmla="*/ 158 h 1621"/>
              <a:gd name="T84" fmla="*/ 2412 w 5419"/>
              <a:gd name="T85" fmla="*/ 254 h 1621"/>
              <a:gd name="T86" fmla="*/ 2759 w 5419"/>
              <a:gd name="T87" fmla="*/ 289 h 1621"/>
              <a:gd name="T88" fmla="*/ 2891 w 5419"/>
              <a:gd name="T89" fmla="*/ 251 h 1621"/>
              <a:gd name="T90" fmla="*/ 3246 w 5419"/>
              <a:gd name="T91" fmla="*/ 270 h 1621"/>
              <a:gd name="T92" fmla="*/ 3478 w 5419"/>
              <a:gd name="T93" fmla="*/ 285 h 1621"/>
              <a:gd name="T94" fmla="*/ 3764 w 5419"/>
              <a:gd name="T95" fmla="*/ 310 h 1621"/>
              <a:gd name="T96" fmla="*/ 4010 w 5419"/>
              <a:gd name="T97" fmla="*/ 275 h 1621"/>
              <a:gd name="T98" fmla="*/ 4303 w 5419"/>
              <a:gd name="T99" fmla="*/ 203 h 1621"/>
              <a:gd name="T100" fmla="*/ 4460 w 5419"/>
              <a:gd name="T101" fmla="*/ 200 h 1621"/>
              <a:gd name="T102" fmla="*/ 4766 w 5419"/>
              <a:gd name="T103" fmla="*/ 68 h 1621"/>
              <a:gd name="T104" fmla="*/ 4834 w 5419"/>
              <a:gd name="T105" fmla="*/ 87 h 1621"/>
              <a:gd name="T106" fmla="*/ 5027 w 5419"/>
              <a:gd name="T107" fmla="*/ 169 h 1621"/>
              <a:gd name="T108" fmla="*/ 5180 w 5419"/>
              <a:gd name="T109" fmla="*/ 132 h 1621"/>
              <a:gd name="T110" fmla="*/ 5321 w 5419"/>
              <a:gd name="T111" fmla="*/ 166 h 1621"/>
              <a:gd name="T112" fmla="*/ 5103 w 5419"/>
              <a:gd name="T113" fmla="*/ 448 h 1621"/>
              <a:gd name="T114" fmla="*/ 5114 w 5419"/>
              <a:gd name="T115" fmla="*/ 562 h 1621"/>
              <a:gd name="T116" fmla="*/ 5024 w 5419"/>
              <a:gd name="T117" fmla="*/ 775 h 1621"/>
              <a:gd name="T118" fmla="*/ 4846 w 5419"/>
              <a:gd name="T119" fmla="*/ 1082 h 1621"/>
              <a:gd name="T120" fmla="*/ 4436 w 5419"/>
              <a:gd name="T121" fmla="*/ 1290 h 1621"/>
              <a:gd name="T122" fmla="*/ 4103 w 5419"/>
              <a:gd name="T123" fmla="*/ 1405 h 1621"/>
              <a:gd name="T124" fmla="*/ 3547 w 5419"/>
              <a:gd name="T125" fmla="*/ 1492 h 16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419" h="1621">
                <a:moveTo>
                  <a:pt x="2082" y="1621"/>
                </a:moveTo>
                <a:cubicBezTo>
                  <a:pt x="2075" y="1621"/>
                  <a:pt x="2069" y="1621"/>
                  <a:pt x="2063" y="1621"/>
                </a:cubicBezTo>
                <a:cubicBezTo>
                  <a:pt x="2061" y="1621"/>
                  <a:pt x="2060" y="1620"/>
                  <a:pt x="2059" y="1620"/>
                </a:cubicBezTo>
                <a:cubicBezTo>
                  <a:pt x="1964" y="1615"/>
                  <a:pt x="1869" y="1620"/>
                  <a:pt x="1774" y="1612"/>
                </a:cubicBezTo>
                <a:cubicBezTo>
                  <a:pt x="1749" y="1610"/>
                  <a:pt x="1724" y="1610"/>
                  <a:pt x="1699" y="1607"/>
                </a:cubicBezTo>
                <a:cubicBezTo>
                  <a:pt x="1644" y="1601"/>
                  <a:pt x="1590" y="1597"/>
                  <a:pt x="1535" y="1594"/>
                </a:cubicBezTo>
                <a:cubicBezTo>
                  <a:pt x="1492" y="1592"/>
                  <a:pt x="1449" y="1590"/>
                  <a:pt x="1406" y="1582"/>
                </a:cubicBezTo>
                <a:cubicBezTo>
                  <a:pt x="1366" y="1574"/>
                  <a:pt x="1326" y="1568"/>
                  <a:pt x="1286" y="1570"/>
                </a:cubicBezTo>
                <a:cubicBezTo>
                  <a:pt x="1282" y="1570"/>
                  <a:pt x="1279" y="1570"/>
                  <a:pt x="1276" y="1567"/>
                </a:cubicBezTo>
                <a:cubicBezTo>
                  <a:pt x="1258" y="1551"/>
                  <a:pt x="1237" y="1549"/>
                  <a:pt x="1214" y="1550"/>
                </a:cubicBezTo>
                <a:cubicBezTo>
                  <a:pt x="1192" y="1551"/>
                  <a:pt x="1170" y="1551"/>
                  <a:pt x="1148" y="1547"/>
                </a:cubicBezTo>
                <a:cubicBezTo>
                  <a:pt x="1111" y="1540"/>
                  <a:pt x="1075" y="1531"/>
                  <a:pt x="1037" y="1530"/>
                </a:cubicBezTo>
                <a:cubicBezTo>
                  <a:pt x="1020" y="1530"/>
                  <a:pt x="1005" y="1524"/>
                  <a:pt x="993" y="1512"/>
                </a:cubicBezTo>
                <a:cubicBezTo>
                  <a:pt x="989" y="1508"/>
                  <a:pt x="986" y="1508"/>
                  <a:pt x="982" y="1511"/>
                </a:cubicBezTo>
                <a:cubicBezTo>
                  <a:pt x="973" y="1516"/>
                  <a:pt x="964" y="1519"/>
                  <a:pt x="956" y="1511"/>
                </a:cubicBezTo>
                <a:cubicBezTo>
                  <a:pt x="945" y="1502"/>
                  <a:pt x="933" y="1500"/>
                  <a:pt x="919" y="1501"/>
                </a:cubicBezTo>
                <a:cubicBezTo>
                  <a:pt x="898" y="1502"/>
                  <a:pt x="879" y="1497"/>
                  <a:pt x="862" y="1484"/>
                </a:cubicBezTo>
                <a:cubicBezTo>
                  <a:pt x="852" y="1476"/>
                  <a:pt x="838" y="1472"/>
                  <a:pt x="828" y="1478"/>
                </a:cubicBezTo>
                <a:cubicBezTo>
                  <a:pt x="810" y="1489"/>
                  <a:pt x="795" y="1485"/>
                  <a:pt x="779" y="1476"/>
                </a:cubicBezTo>
                <a:cubicBezTo>
                  <a:pt x="771" y="1472"/>
                  <a:pt x="762" y="1468"/>
                  <a:pt x="752" y="1470"/>
                </a:cubicBezTo>
                <a:cubicBezTo>
                  <a:pt x="747" y="1472"/>
                  <a:pt x="745" y="1469"/>
                  <a:pt x="745" y="1465"/>
                </a:cubicBezTo>
                <a:cubicBezTo>
                  <a:pt x="745" y="1462"/>
                  <a:pt x="745" y="1460"/>
                  <a:pt x="745" y="1458"/>
                </a:cubicBezTo>
                <a:cubicBezTo>
                  <a:pt x="746" y="1447"/>
                  <a:pt x="745" y="1447"/>
                  <a:pt x="736" y="1452"/>
                </a:cubicBezTo>
                <a:cubicBezTo>
                  <a:pt x="726" y="1457"/>
                  <a:pt x="715" y="1461"/>
                  <a:pt x="705" y="1464"/>
                </a:cubicBezTo>
                <a:cubicBezTo>
                  <a:pt x="701" y="1465"/>
                  <a:pt x="697" y="1466"/>
                  <a:pt x="694" y="1463"/>
                </a:cubicBezTo>
                <a:cubicBezTo>
                  <a:pt x="691" y="1460"/>
                  <a:pt x="693" y="1456"/>
                  <a:pt x="695" y="1453"/>
                </a:cubicBezTo>
                <a:cubicBezTo>
                  <a:pt x="700" y="1445"/>
                  <a:pt x="697" y="1441"/>
                  <a:pt x="689" y="1440"/>
                </a:cubicBezTo>
                <a:cubicBezTo>
                  <a:pt x="686" y="1439"/>
                  <a:pt x="683" y="1437"/>
                  <a:pt x="680" y="1437"/>
                </a:cubicBezTo>
                <a:cubicBezTo>
                  <a:pt x="673" y="1437"/>
                  <a:pt x="672" y="1434"/>
                  <a:pt x="676" y="1428"/>
                </a:cubicBezTo>
                <a:cubicBezTo>
                  <a:pt x="678" y="1426"/>
                  <a:pt x="680" y="1423"/>
                  <a:pt x="677" y="1421"/>
                </a:cubicBezTo>
                <a:cubicBezTo>
                  <a:pt x="675" y="1418"/>
                  <a:pt x="672" y="1419"/>
                  <a:pt x="669" y="1420"/>
                </a:cubicBezTo>
                <a:cubicBezTo>
                  <a:pt x="661" y="1424"/>
                  <a:pt x="653" y="1422"/>
                  <a:pt x="644" y="1420"/>
                </a:cubicBezTo>
                <a:cubicBezTo>
                  <a:pt x="617" y="1412"/>
                  <a:pt x="593" y="1419"/>
                  <a:pt x="570" y="1433"/>
                </a:cubicBezTo>
                <a:cubicBezTo>
                  <a:pt x="566" y="1435"/>
                  <a:pt x="564" y="1440"/>
                  <a:pt x="559" y="1441"/>
                </a:cubicBezTo>
                <a:cubicBezTo>
                  <a:pt x="560" y="1436"/>
                  <a:pt x="561" y="1432"/>
                  <a:pt x="562" y="1427"/>
                </a:cubicBezTo>
                <a:cubicBezTo>
                  <a:pt x="564" y="1417"/>
                  <a:pt x="560" y="1411"/>
                  <a:pt x="551" y="1409"/>
                </a:cubicBezTo>
                <a:cubicBezTo>
                  <a:pt x="521" y="1402"/>
                  <a:pt x="491" y="1395"/>
                  <a:pt x="461" y="1388"/>
                </a:cubicBezTo>
                <a:cubicBezTo>
                  <a:pt x="450" y="1386"/>
                  <a:pt x="439" y="1387"/>
                  <a:pt x="428" y="1383"/>
                </a:cubicBezTo>
                <a:cubicBezTo>
                  <a:pt x="421" y="1380"/>
                  <a:pt x="417" y="1377"/>
                  <a:pt x="419" y="1368"/>
                </a:cubicBezTo>
                <a:cubicBezTo>
                  <a:pt x="420" y="1357"/>
                  <a:pt x="412" y="1351"/>
                  <a:pt x="402" y="1356"/>
                </a:cubicBezTo>
                <a:cubicBezTo>
                  <a:pt x="394" y="1360"/>
                  <a:pt x="388" y="1359"/>
                  <a:pt x="381" y="1355"/>
                </a:cubicBezTo>
                <a:cubicBezTo>
                  <a:pt x="377" y="1351"/>
                  <a:pt x="373" y="1351"/>
                  <a:pt x="368" y="1355"/>
                </a:cubicBezTo>
                <a:cubicBezTo>
                  <a:pt x="363" y="1360"/>
                  <a:pt x="357" y="1361"/>
                  <a:pt x="351" y="1358"/>
                </a:cubicBezTo>
                <a:cubicBezTo>
                  <a:pt x="347" y="1357"/>
                  <a:pt x="342" y="1354"/>
                  <a:pt x="338" y="1354"/>
                </a:cubicBezTo>
                <a:cubicBezTo>
                  <a:pt x="332" y="1354"/>
                  <a:pt x="330" y="1351"/>
                  <a:pt x="329" y="1346"/>
                </a:cubicBezTo>
                <a:cubicBezTo>
                  <a:pt x="326" y="1336"/>
                  <a:pt x="324" y="1335"/>
                  <a:pt x="314" y="1341"/>
                </a:cubicBezTo>
                <a:cubicBezTo>
                  <a:pt x="308" y="1345"/>
                  <a:pt x="302" y="1350"/>
                  <a:pt x="295" y="1352"/>
                </a:cubicBezTo>
                <a:cubicBezTo>
                  <a:pt x="295" y="1351"/>
                  <a:pt x="294" y="1351"/>
                  <a:pt x="294" y="1350"/>
                </a:cubicBezTo>
                <a:cubicBezTo>
                  <a:pt x="303" y="1337"/>
                  <a:pt x="303" y="1337"/>
                  <a:pt x="295" y="1323"/>
                </a:cubicBezTo>
                <a:cubicBezTo>
                  <a:pt x="294" y="1321"/>
                  <a:pt x="293" y="1319"/>
                  <a:pt x="292" y="1318"/>
                </a:cubicBezTo>
                <a:cubicBezTo>
                  <a:pt x="284" y="1301"/>
                  <a:pt x="272" y="1298"/>
                  <a:pt x="255" y="1306"/>
                </a:cubicBezTo>
                <a:cubicBezTo>
                  <a:pt x="246" y="1311"/>
                  <a:pt x="240" y="1308"/>
                  <a:pt x="239" y="1298"/>
                </a:cubicBezTo>
                <a:cubicBezTo>
                  <a:pt x="238" y="1293"/>
                  <a:pt x="238" y="1288"/>
                  <a:pt x="239" y="1283"/>
                </a:cubicBezTo>
                <a:cubicBezTo>
                  <a:pt x="242" y="1269"/>
                  <a:pt x="255" y="1265"/>
                  <a:pt x="265" y="1274"/>
                </a:cubicBezTo>
                <a:cubicBezTo>
                  <a:pt x="273" y="1281"/>
                  <a:pt x="281" y="1284"/>
                  <a:pt x="290" y="1286"/>
                </a:cubicBezTo>
                <a:cubicBezTo>
                  <a:pt x="299" y="1287"/>
                  <a:pt x="307" y="1290"/>
                  <a:pt x="313" y="1297"/>
                </a:cubicBezTo>
                <a:cubicBezTo>
                  <a:pt x="322" y="1309"/>
                  <a:pt x="327" y="1310"/>
                  <a:pt x="338" y="1300"/>
                </a:cubicBezTo>
                <a:cubicBezTo>
                  <a:pt x="346" y="1294"/>
                  <a:pt x="353" y="1292"/>
                  <a:pt x="363" y="1294"/>
                </a:cubicBezTo>
                <a:cubicBezTo>
                  <a:pt x="381" y="1297"/>
                  <a:pt x="398" y="1305"/>
                  <a:pt x="415" y="1309"/>
                </a:cubicBezTo>
                <a:cubicBezTo>
                  <a:pt x="430" y="1313"/>
                  <a:pt x="445" y="1313"/>
                  <a:pt x="458" y="1304"/>
                </a:cubicBezTo>
                <a:cubicBezTo>
                  <a:pt x="465" y="1298"/>
                  <a:pt x="469" y="1300"/>
                  <a:pt x="475" y="1306"/>
                </a:cubicBezTo>
                <a:cubicBezTo>
                  <a:pt x="503" y="1334"/>
                  <a:pt x="535" y="1348"/>
                  <a:pt x="574" y="1331"/>
                </a:cubicBezTo>
                <a:cubicBezTo>
                  <a:pt x="580" y="1328"/>
                  <a:pt x="585" y="1330"/>
                  <a:pt x="590" y="1332"/>
                </a:cubicBezTo>
                <a:cubicBezTo>
                  <a:pt x="593" y="1334"/>
                  <a:pt x="597" y="1338"/>
                  <a:pt x="601" y="1335"/>
                </a:cubicBezTo>
                <a:cubicBezTo>
                  <a:pt x="605" y="1331"/>
                  <a:pt x="602" y="1327"/>
                  <a:pt x="601" y="1323"/>
                </a:cubicBezTo>
                <a:cubicBezTo>
                  <a:pt x="598" y="1317"/>
                  <a:pt x="601" y="1315"/>
                  <a:pt x="607" y="1315"/>
                </a:cubicBezTo>
                <a:cubicBezTo>
                  <a:pt x="613" y="1315"/>
                  <a:pt x="619" y="1317"/>
                  <a:pt x="625" y="1318"/>
                </a:cubicBezTo>
                <a:cubicBezTo>
                  <a:pt x="638" y="1322"/>
                  <a:pt x="649" y="1327"/>
                  <a:pt x="663" y="1324"/>
                </a:cubicBezTo>
                <a:cubicBezTo>
                  <a:pt x="666" y="1324"/>
                  <a:pt x="666" y="1326"/>
                  <a:pt x="667" y="1328"/>
                </a:cubicBezTo>
                <a:cubicBezTo>
                  <a:pt x="670" y="1337"/>
                  <a:pt x="677" y="1339"/>
                  <a:pt x="685" y="1339"/>
                </a:cubicBezTo>
                <a:cubicBezTo>
                  <a:pt x="715" y="1340"/>
                  <a:pt x="745" y="1343"/>
                  <a:pt x="774" y="1353"/>
                </a:cubicBezTo>
                <a:cubicBezTo>
                  <a:pt x="776" y="1354"/>
                  <a:pt x="779" y="1354"/>
                  <a:pt x="782" y="1353"/>
                </a:cubicBezTo>
                <a:cubicBezTo>
                  <a:pt x="791" y="1348"/>
                  <a:pt x="797" y="1351"/>
                  <a:pt x="802" y="1361"/>
                </a:cubicBezTo>
                <a:cubicBezTo>
                  <a:pt x="807" y="1371"/>
                  <a:pt x="813" y="1372"/>
                  <a:pt x="822" y="1364"/>
                </a:cubicBezTo>
                <a:cubicBezTo>
                  <a:pt x="826" y="1361"/>
                  <a:pt x="829" y="1358"/>
                  <a:pt x="833" y="1354"/>
                </a:cubicBezTo>
                <a:cubicBezTo>
                  <a:pt x="837" y="1360"/>
                  <a:pt x="841" y="1366"/>
                  <a:pt x="848" y="1366"/>
                </a:cubicBezTo>
                <a:cubicBezTo>
                  <a:pt x="856" y="1366"/>
                  <a:pt x="864" y="1367"/>
                  <a:pt x="871" y="1367"/>
                </a:cubicBezTo>
                <a:cubicBezTo>
                  <a:pt x="897" y="1368"/>
                  <a:pt x="900" y="1370"/>
                  <a:pt x="905" y="1342"/>
                </a:cubicBezTo>
                <a:cubicBezTo>
                  <a:pt x="905" y="1342"/>
                  <a:pt x="906" y="1342"/>
                  <a:pt x="906" y="1341"/>
                </a:cubicBezTo>
                <a:cubicBezTo>
                  <a:pt x="909" y="1331"/>
                  <a:pt x="913" y="1328"/>
                  <a:pt x="923" y="1331"/>
                </a:cubicBezTo>
                <a:cubicBezTo>
                  <a:pt x="967" y="1340"/>
                  <a:pt x="1012" y="1346"/>
                  <a:pt x="1056" y="1353"/>
                </a:cubicBezTo>
                <a:cubicBezTo>
                  <a:pt x="1084" y="1357"/>
                  <a:pt x="1113" y="1360"/>
                  <a:pt x="1141" y="1363"/>
                </a:cubicBezTo>
                <a:cubicBezTo>
                  <a:pt x="1175" y="1367"/>
                  <a:pt x="1207" y="1377"/>
                  <a:pt x="1240" y="1386"/>
                </a:cubicBezTo>
                <a:cubicBezTo>
                  <a:pt x="1265" y="1392"/>
                  <a:pt x="1289" y="1396"/>
                  <a:pt x="1314" y="1387"/>
                </a:cubicBezTo>
                <a:cubicBezTo>
                  <a:pt x="1324" y="1383"/>
                  <a:pt x="1333" y="1385"/>
                  <a:pt x="1343" y="1390"/>
                </a:cubicBezTo>
                <a:cubicBezTo>
                  <a:pt x="1362" y="1399"/>
                  <a:pt x="1383" y="1403"/>
                  <a:pt x="1405" y="1402"/>
                </a:cubicBezTo>
                <a:cubicBezTo>
                  <a:pt x="1424" y="1400"/>
                  <a:pt x="1444" y="1401"/>
                  <a:pt x="1463" y="1406"/>
                </a:cubicBezTo>
                <a:cubicBezTo>
                  <a:pt x="1492" y="1412"/>
                  <a:pt x="1521" y="1415"/>
                  <a:pt x="1551" y="1415"/>
                </a:cubicBezTo>
                <a:cubicBezTo>
                  <a:pt x="1570" y="1415"/>
                  <a:pt x="1588" y="1417"/>
                  <a:pt x="1606" y="1419"/>
                </a:cubicBezTo>
                <a:cubicBezTo>
                  <a:pt x="1645" y="1425"/>
                  <a:pt x="1685" y="1428"/>
                  <a:pt x="1725" y="1429"/>
                </a:cubicBezTo>
                <a:cubicBezTo>
                  <a:pt x="1765" y="1430"/>
                  <a:pt x="1805" y="1429"/>
                  <a:pt x="1844" y="1432"/>
                </a:cubicBezTo>
                <a:cubicBezTo>
                  <a:pt x="1871" y="1435"/>
                  <a:pt x="1898" y="1440"/>
                  <a:pt x="1925" y="1437"/>
                </a:cubicBezTo>
                <a:cubicBezTo>
                  <a:pt x="1968" y="1431"/>
                  <a:pt x="2010" y="1435"/>
                  <a:pt x="2052" y="1437"/>
                </a:cubicBezTo>
                <a:cubicBezTo>
                  <a:pt x="2073" y="1439"/>
                  <a:pt x="2094" y="1442"/>
                  <a:pt x="2116" y="1441"/>
                </a:cubicBezTo>
                <a:cubicBezTo>
                  <a:pt x="2141" y="1439"/>
                  <a:pt x="2167" y="1443"/>
                  <a:pt x="2192" y="1437"/>
                </a:cubicBezTo>
                <a:cubicBezTo>
                  <a:pt x="2208" y="1433"/>
                  <a:pt x="2224" y="1434"/>
                  <a:pt x="2239" y="1437"/>
                </a:cubicBezTo>
                <a:cubicBezTo>
                  <a:pt x="2256" y="1441"/>
                  <a:pt x="2272" y="1442"/>
                  <a:pt x="2289" y="1439"/>
                </a:cubicBezTo>
                <a:cubicBezTo>
                  <a:pt x="2309" y="1434"/>
                  <a:pt x="2330" y="1432"/>
                  <a:pt x="2351" y="1431"/>
                </a:cubicBezTo>
                <a:cubicBezTo>
                  <a:pt x="2380" y="1429"/>
                  <a:pt x="2408" y="1428"/>
                  <a:pt x="2436" y="1426"/>
                </a:cubicBezTo>
                <a:cubicBezTo>
                  <a:pt x="2474" y="1423"/>
                  <a:pt x="2512" y="1420"/>
                  <a:pt x="2550" y="1417"/>
                </a:cubicBezTo>
                <a:cubicBezTo>
                  <a:pt x="2573" y="1416"/>
                  <a:pt x="2595" y="1414"/>
                  <a:pt x="2617" y="1412"/>
                </a:cubicBezTo>
                <a:cubicBezTo>
                  <a:pt x="2652" y="1409"/>
                  <a:pt x="2686" y="1401"/>
                  <a:pt x="2721" y="1410"/>
                </a:cubicBezTo>
                <a:cubicBezTo>
                  <a:pt x="2726" y="1411"/>
                  <a:pt x="2728" y="1409"/>
                  <a:pt x="2728" y="1404"/>
                </a:cubicBezTo>
                <a:cubicBezTo>
                  <a:pt x="2728" y="1397"/>
                  <a:pt x="2725" y="1393"/>
                  <a:pt x="2718" y="1393"/>
                </a:cubicBezTo>
                <a:cubicBezTo>
                  <a:pt x="2711" y="1393"/>
                  <a:pt x="2704" y="1394"/>
                  <a:pt x="2697" y="1394"/>
                </a:cubicBezTo>
                <a:cubicBezTo>
                  <a:pt x="2547" y="1398"/>
                  <a:pt x="2396" y="1404"/>
                  <a:pt x="2246" y="1406"/>
                </a:cubicBezTo>
                <a:cubicBezTo>
                  <a:pt x="2108" y="1407"/>
                  <a:pt x="1970" y="1407"/>
                  <a:pt x="1832" y="1401"/>
                </a:cubicBezTo>
                <a:cubicBezTo>
                  <a:pt x="1743" y="1397"/>
                  <a:pt x="1655" y="1391"/>
                  <a:pt x="1567" y="1383"/>
                </a:cubicBezTo>
                <a:cubicBezTo>
                  <a:pt x="1490" y="1377"/>
                  <a:pt x="1413" y="1368"/>
                  <a:pt x="1336" y="1358"/>
                </a:cubicBezTo>
                <a:cubicBezTo>
                  <a:pt x="1241" y="1345"/>
                  <a:pt x="1148" y="1325"/>
                  <a:pt x="1054" y="1307"/>
                </a:cubicBezTo>
                <a:cubicBezTo>
                  <a:pt x="1024" y="1302"/>
                  <a:pt x="994" y="1292"/>
                  <a:pt x="964" y="1293"/>
                </a:cubicBezTo>
                <a:cubicBezTo>
                  <a:pt x="930" y="1293"/>
                  <a:pt x="898" y="1290"/>
                  <a:pt x="870" y="1269"/>
                </a:cubicBezTo>
                <a:cubicBezTo>
                  <a:pt x="859" y="1261"/>
                  <a:pt x="845" y="1260"/>
                  <a:pt x="831" y="1264"/>
                </a:cubicBezTo>
                <a:cubicBezTo>
                  <a:pt x="822" y="1267"/>
                  <a:pt x="813" y="1266"/>
                  <a:pt x="803" y="1264"/>
                </a:cubicBezTo>
                <a:cubicBezTo>
                  <a:pt x="788" y="1261"/>
                  <a:pt x="773" y="1255"/>
                  <a:pt x="757" y="1259"/>
                </a:cubicBezTo>
                <a:cubicBezTo>
                  <a:pt x="743" y="1262"/>
                  <a:pt x="733" y="1258"/>
                  <a:pt x="724" y="1247"/>
                </a:cubicBezTo>
                <a:cubicBezTo>
                  <a:pt x="721" y="1243"/>
                  <a:pt x="717" y="1242"/>
                  <a:pt x="712" y="1244"/>
                </a:cubicBezTo>
                <a:cubicBezTo>
                  <a:pt x="705" y="1247"/>
                  <a:pt x="697" y="1248"/>
                  <a:pt x="689" y="1245"/>
                </a:cubicBezTo>
                <a:cubicBezTo>
                  <a:pt x="665" y="1237"/>
                  <a:pt x="638" y="1235"/>
                  <a:pt x="614" y="1225"/>
                </a:cubicBezTo>
                <a:cubicBezTo>
                  <a:pt x="606" y="1221"/>
                  <a:pt x="598" y="1220"/>
                  <a:pt x="590" y="1224"/>
                </a:cubicBezTo>
                <a:cubicBezTo>
                  <a:pt x="573" y="1231"/>
                  <a:pt x="568" y="1230"/>
                  <a:pt x="557" y="1215"/>
                </a:cubicBezTo>
                <a:cubicBezTo>
                  <a:pt x="553" y="1209"/>
                  <a:pt x="548" y="1205"/>
                  <a:pt x="542" y="1205"/>
                </a:cubicBezTo>
                <a:cubicBezTo>
                  <a:pt x="521" y="1204"/>
                  <a:pt x="502" y="1196"/>
                  <a:pt x="483" y="1190"/>
                </a:cubicBezTo>
                <a:cubicBezTo>
                  <a:pt x="466" y="1184"/>
                  <a:pt x="449" y="1179"/>
                  <a:pt x="431" y="1182"/>
                </a:cubicBezTo>
                <a:cubicBezTo>
                  <a:pt x="424" y="1183"/>
                  <a:pt x="420" y="1181"/>
                  <a:pt x="417" y="1176"/>
                </a:cubicBezTo>
                <a:cubicBezTo>
                  <a:pt x="413" y="1170"/>
                  <a:pt x="408" y="1163"/>
                  <a:pt x="400" y="1165"/>
                </a:cubicBezTo>
                <a:cubicBezTo>
                  <a:pt x="383" y="1169"/>
                  <a:pt x="369" y="1162"/>
                  <a:pt x="357" y="1150"/>
                </a:cubicBezTo>
                <a:cubicBezTo>
                  <a:pt x="339" y="1133"/>
                  <a:pt x="317" y="1127"/>
                  <a:pt x="293" y="1134"/>
                </a:cubicBezTo>
                <a:cubicBezTo>
                  <a:pt x="284" y="1136"/>
                  <a:pt x="281" y="1134"/>
                  <a:pt x="281" y="1125"/>
                </a:cubicBezTo>
                <a:cubicBezTo>
                  <a:pt x="281" y="1122"/>
                  <a:pt x="281" y="1119"/>
                  <a:pt x="280" y="1117"/>
                </a:cubicBezTo>
                <a:cubicBezTo>
                  <a:pt x="267" y="1096"/>
                  <a:pt x="254" y="1076"/>
                  <a:pt x="227" y="1071"/>
                </a:cubicBezTo>
                <a:cubicBezTo>
                  <a:pt x="221" y="1070"/>
                  <a:pt x="222" y="1067"/>
                  <a:pt x="224" y="1063"/>
                </a:cubicBezTo>
                <a:cubicBezTo>
                  <a:pt x="225" y="1061"/>
                  <a:pt x="227" y="1059"/>
                  <a:pt x="229" y="1057"/>
                </a:cubicBezTo>
                <a:cubicBezTo>
                  <a:pt x="233" y="1053"/>
                  <a:pt x="237" y="1050"/>
                  <a:pt x="233" y="1044"/>
                </a:cubicBezTo>
                <a:cubicBezTo>
                  <a:pt x="230" y="1038"/>
                  <a:pt x="225" y="1042"/>
                  <a:pt x="220" y="1043"/>
                </a:cubicBezTo>
                <a:cubicBezTo>
                  <a:pt x="210" y="1046"/>
                  <a:pt x="199" y="1049"/>
                  <a:pt x="191" y="1043"/>
                </a:cubicBezTo>
                <a:cubicBezTo>
                  <a:pt x="181" y="1036"/>
                  <a:pt x="176" y="1039"/>
                  <a:pt x="169" y="1047"/>
                </a:cubicBezTo>
                <a:cubicBezTo>
                  <a:pt x="167" y="1049"/>
                  <a:pt x="165" y="1051"/>
                  <a:pt x="162" y="1052"/>
                </a:cubicBezTo>
                <a:cubicBezTo>
                  <a:pt x="159" y="1055"/>
                  <a:pt x="156" y="1056"/>
                  <a:pt x="152" y="1052"/>
                </a:cubicBezTo>
                <a:cubicBezTo>
                  <a:pt x="149" y="1049"/>
                  <a:pt x="149" y="1045"/>
                  <a:pt x="152" y="1042"/>
                </a:cubicBezTo>
                <a:cubicBezTo>
                  <a:pt x="155" y="1038"/>
                  <a:pt x="156" y="1034"/>
                  <a:pt x="160" y="1031"/>
                </a:cubicBezTo>
                <a:cubicBezTo>
                  <a:pt x="162" y="1030"/>
                  <a:pt x="164" y="1029"/>
                  <a:pt x="163" y="1026"/>
                </a:cubicBezTo>
                <a:cubicBezTo>
                  <a:pt x="162" y="1024"/>
                  <a:pt x="159" y="1025"/>
                  <a:pt x="157" y="1025"/>
                </a:cubicBezTo>
                <a:cubicBezTo>
                  <a:pt x="154" y="1025"/>
                  <a:pt x="152" y="1025"/>
                  <a:pt x="150" y="1027"/>
                </a:cubicBezTo>
                <a:cubicBezTo>
                  <a:pt x="148" y="1029"/>
                  <a:pt x="146" y="1029"/>
                  <a:pt x="144" y="1027"/>
                </a:cubicBezTo>
                <a:cubicBezTo>
                  <a:pt x="133" y="1016"/>
                  <a:pt x="120" y="1011"/>
                  <a:pt x="105" y="1012"/>
                </a:cubicBezTo>
                <a:cubicBezTo>
                  <a:pt x="98" y="1013"/>
                  <a:pt x="91" y="1013"/>
                  <a:pt x="84" y="1012"/>
                </a:cubicBezTo>
                <a:cubicBezTo>
                  <a:pt x="80" y="1012"/>
                  <a:pt x="74" y="1012"/>
                  <a:pt x="72" y="1007"/>
                </a:cubicBezTo>
                <a:cubicBezTo>
                  <a:pt x="71" y="1003"/>
                  <a:pt x="76" y="1000"/>
                  <a:pt x="79" y="997"/>
                </a:cubicBezTo>
                <a:cubicBezTo>
                  <a:pt x="81" y="995"/>
                  <a:pt x="83" y="994"/>
                  <a:pt x="85" y="992"/>
                </a:cubicBezTo>
                <a:cubicBezTo>
                  <a:pt x="87" y="990"/>
                  <a:pt x="92" y="988"/>
                  <a:pt x="90" y="984"/>
                </a:cubicBezTo>
                <a:cubicBezTo>
                  <a:pt x="89" y="980"/>
                  <a:pt x="84" y="980"/>
                  <a:pt x="80" y="981"/>
                </a:cubicBezTo>
                <a:cubicBezTo>
                  <a:pt x="71" y="981"/>
                  <a:pt x="64" y="979"/>
                  <a:pt x="55" y="975"/>
                </a:cubicBezTo>
                <a:cubicBezTo>
                  <a:pt x="35" y="965"/>
                  <a:pt x="24" y="970"/>
                  <a:pt x="16" y="990"/>
                </a:cubicBezTo>
                <a:cubicBezTo>
                  <a:pt x="13" y="998"/>
                  <a:pt x="8" y="1002"/>
                  <a:pt x="0" y="1001"/>
                </a:cubicBezTo>
                <a:cubicBezTo>
                  <a:pt x="0" y="982"/>
                  <a:pt x="0" y="964"/>
                  <a:pt x="0" y="945"/>
                </a:cubicBezTo>
                <a:cubicBezTo>
                  <a:pt x="14" y="944"/>
                  <a:pt x="17" y="939"/>
                  <a:pt x="13" y="930"/>
                </a:cubicBezTo>
                <a:cubicBezTo>
                  <a:pt x="12" y="927"/>
                  <a:pt x="8" y="925"/>
                  <a:pt x="10" y="922"/>
                </a:cubicBezTo>
                <a:cubicBezTo>
                  <a:pt x="13" y="919"/>
                  <a:pt x="17" y="920"/>
                  <a:pt x="20" y="921"/>
                </a:cubicBezTo>
                <a:cubicBezTo>
                  <a:pt x="23" y="921"/>
                  <a:pt x="25" y="922"/>
                  <a:pt x="27" y="923"/>
                </a:cubicBezTo>
                <a:cubicBezTo>
                  <a:pt x="33" y="925"/>
                  <a:pt x="36" y="924"/>
                  <a:pt x="37" y="917"/>
                </a:cubicBezTo>
                <a:cubicBezTo>
                  <a:pt x="38" y="913"/>
                  <a:pt x="41" y="907"/>
                  <a:pt x="46" y="910"/>
                </a:cubicBezTo>
                <a:cubicBezTo>
                  <a:pt x="53" y="913"/>
                  <a:pt x="60" y="913"/>
                  <a:pt x="67" y="914"/>
                </a:cubicBezTo>
                <a:cubicBezTo>
                  <a:pt x="73" y="915"/>
                  <a:pt x="80" y="917"/>
                  <a:pt x="87" y="915"/>
                </a:cubicBezTo>
                <a:cubicBezTo>
                  <a:pt x="93" y="913"/>
                  <a:pt x="100" y="911"/>
                  <a:pt x="95" y="901"/>
                </a:cubicBezTo>
                <a:cubicBezTo>
                  <a:pt x="93" y="898"/>
                  <a:pt x="95" y="896"/>
                  <a:pt x="99" y="895"/>
                </a:cubicBezTo>
                <a:cubicBezTo>
                  <a:pt x="114" y="895"/>
                  <a:pt x="119" y="899"/>
                  <a:pt x="120" y="914"/>
                </a:cubicBezTo>
                <a:cubicBezTo>
                  <a:pt x="120" y="919"/>
                  <a:pt x="121" y="923"/>
                  <a:pt x="125" y="925"/>
                </a:cubicBezTo>
                <a:cubicBezTo>
                  <a:pt x="132" y="928"/>
                  <a:pt x="139" y="930"/>
                  <a:pt x="147" y="928"/>
                </a:cubicBezTo>
                <a:cubicBezTo>
                  <a:pt x="149" y="928"/>
                  <a:pt x="150" y="924"/>
                  <a:pt x="149" y="922"/>
                </a:cubicBezTo>
                <a:cubicBezTo>
                  <a:pt x="149" y="919"/>
                  <a:pt x="149" y="915"/>
                  <a:pt x="151" y="913"/>
                </a:cubicBezTo>
                <a:cubicBezTo>
                  <a:pt x="154" y="910"/>
                  <a:pt x="158" y="903"/>
                  <a:pt x="161" y="909"/>
                </a:cubicBezTo>
                <a:cubicBezTo>
                  <a:pt x="169" y="920"/>
                  <a:pt x="179" y="920"/>
                  <a:pt x="190" y="920"/>
                </a:cubicBezTo>
                <a:cubicBezTo>
                  <a:pt x="196" y="921"/>
                  <a:pt x="202" y="922"/>
                  <a:pt x="207" y="927"/>
                </a:cubicBezTo>
                <a:cubicBezTo>
                  <a:pt x="226" y="945"/>
                  <a:pt x="241" y="944"/>
                  <a:pt x="255" y="922"/>
                </a:cubicBezTo>
                <a:cubicBezTo>
                  <a:pt x="259" y="916"/>
                  <a:pt x="264" y="914"/>
                  <a:pt x="269" y="920"/>
                </a:cubicBezTo>
                <a:cubicBezTo>
                  <a:pt x="281" y="932"/>
                  <a:pt x="296" y="936"/>
                  <a:pt x="312" y="937"/>
                </a:cubicBezTo>
                <a:cubicBezTo>
                  <a:pt x="320" y="938"/>
                  <a:pt x="328" y="937"/>
                  <a:pt x="337" y="938"/>
                </a:cubicBezTo>
                <a:cubicBezTo>
                  <a:pt x="352" y="940"/>
                  <a:pt x="365" y="940"/>
                  <a:pt x="371" y="922"/>
                </a:cubicBezTo>
                <a:cubicBezTo>
                  <a:pt x="371" y="929"/>
                  <a:pt x="370" y="934"/>
                  <a:pt x="373" y="940"/>
                </a:cubicBezTo>
                <a:cubicBezTo>
                  <a:pt x="376" y="948"/>
                  <a:pt x="383" y="951"/>
                  <a:pt x="390" y="951"/>
                </a:cubicBezTo>
                <a:cubicBezTo>
                  <a:pt x="398" y="950"/>
                  <a:pt x="393" y="943"/>
                  <a:pt x="394" y="939"/>
                </a:cubicBezTo>
                <a:cubicBezTo>
                  <a:pt x="395" y="933"/>
                  <a:pt x="399" y="929"/>
                  <a:pt x="405" y="932"/>
                </a:cubicBezTo>
                <a:cubicBezTo>
                  <a:pt x="413" y="936"/>
                  <a:pt x="420" y="936"/>
                  <a:pt x="429" y="935"/>
                </a:cubicBezTo>
                <a:cubicBezTo>
                  <a:pt x="440" y="932"/>
                  <a:pt x="451" y="932"/>
                  <a:pt x="461" y="940"/>
                </a:cubicBezTo>
                <a:cubicBezTo>
                  <a:pt x="467" y="945"/>
                  <a:pt x="473" y="944"/>
                  <a:pt x="478" y="939"/>
                </a:cubicBezTo>
                <a:cubicBezTo>
                  <a:pt x="481" y="936"/>
                  <a:pt x="484" y="933"/>
                  <a:pt x="486" y="931"/>
                </a:cubicBezTo>
                <a:cubicBezTo>
                  <a:pt x="491" y="927"/>
                  <a:pt x="494" y="920"/>
                  <a:pt x="500" y="922"/>
                </a:cubicBezTo>
                <a:cubicBezTo>
                  <a:pt x="506" y="924"/>
                  <a:pt x="505" y="931"/>
                  <a:pt x="505" y="936"/>
                </a:cubicBezTo>
                <a:cubicBezTo>
                  <a:pt x="505" y="941"/>
                  <a:pt x="509" y="939"/>
                  <a:pt x="512" y="940"/>
                </a:cubicBezTo>
                <a:cubicBezTo>
                  <a:pt x="515" y="940"/>
                  <a:pt x="518" y="940"/>
                  <a:pt x="517" y="936"/>
                </a:cubicBezTo>
                <a:cubicBezTo>
                  <a:pt x="515" y="925"/>
                  <a:pt x="521" y="922"/>
                  <a:pt x="530" y="921"/>
                </a:cubicBezTo>
                <a:cubicBezTo>
                  <a:pt x="539" y="920"/>
                  <a:pt x="540" y="916"/>
                  <a:pt x="534" y="909"/>
                </a:cubicBezTo>
                <a:cubicBezTo>
                  <a:pt x="533" y="907"/>
                  <a:pt x="530" y="906"/>
                  <a:pt x="527" y="905"/>
                </a:cubicBezTo>
                <a:cubicBezTo>
                  <a:pt x="501" y="893"/>
                  <a:pt x="473" y="887"/>
                  <a:pt x="444" y="884"/>
                </a:cubicBezTo>
                <a:cubicBezTo>
                  <a:pt x="421" y="881"/>
                  <a:pt x="400" y="876"/>
                  <a:pt x="381" y="861"/>
                </a:cubicBezTo>
                <a:cubicBezTo>
                  <a:pt x="370" y="852"/>
                  <a:pt x="362" y="840"/>
                  <a:pt x="355" y="827"/>
                </a:cubicBezTo>
                <a:cubicBezTo>
                  <a:pt x="348" y="839"/>
                  <a:pt x="343" y="840"/>
                  <a:pt x="333" y="830"/>
                </a:cubicBezTo>
                <a:cubicBezTo>
                  <a:pt x="330" y="827"/>
                  <a:pt x="328" y="822"/>
                  <a:pt x="329" y="817"/>
                </a:cubicBezTo>
                <a:cubicBezTo>
                  <a:pt x="330" y="808"/>
                  <a:pt x="323" y="805"/>
                  <a:pt x="316" y="804"/>
                </a:cubicBezTo>
                <a:cubicBezTo>
                  <a:pt x="309" y="802"/>
                  <a:pt x="306" y="807"/>
                  <a:pt x="303" y="812"/>
                </a:cubicBezTo>
                <a:cubicBezTo>
                  <a:pt x="301" y="817"/>
                  <a:pt x="301" y="823"/>
                  <a:pt x="295" y="829"/>
                </a:cubicBezTo>
                <a:cubicBezTo>
                  <a:pt x="298" y="817"/>
                  <a:pt x="292" y="814"/>
                  <a:pt x="284" y="812"/>
                </a:cubicBezTo>
                <a:cubicBezTo>
                  <a:pt x="277" y="811"/>
                  <a:pt x="269" y="806"/>
                  <a:pt x="270" y="800"/>
                </a:cubicBezTo>
                <a:cubicBezTo>
                  <a:pt x="272" y="789"/>
                  <a:pt x="273" y="778"/>
                  <a:pt x="280" y="769"/>
                </a:cubicBezTo>
                <a:cubicBezTo>
                  <a:pt x="284" y="764"/>
                  <a:pt x="288" y="763"/>
                  <a:pt x="295" y="764"/>
                </a:cubicBezTo>
                <a:cubicBezTo>
                  <a:pt x="300" y="766"/>
                  <a:pt x="302" y="768"/>
                  <a:pt x="301" y="774"/>
                </a:cubicBezTo>
                <a:cubicBezTo>
                  <a:pt x="301" y="778"/>
                  <a:pt x="304" y="780"/>
                  <a:pt x="307" y="780"/>
                </a:cubicBezTo>
                <a:cubicBezTo>
                  <a:pt x="319" y="779"/>
                  <a:pt x="326" y="785"/>
                  <a:pt x="333" y="792"/>
                </a:cubicBezTo>
                <a:cubicBezTo>
                  <a:pt x="340" y="798"/>
                  <a:pt x="348" y="800"/>
                  <a:pt x="355" y="793"/>
                </a:cubicBezTo>
                <a:cubicBezTo>
                  <a:pt x="360" y="788"/>
                  <a:pt x="362" y="790"/>
                  <a:pt x="361" y="796"/>
                </a:cubicBezTo>
                <a:cubicBezTo>
                  <a:pt x="361" y="800"/>
                  <a:pt x="363" y="801"/>
                  <a:pt x="367" y="803"/>
                </a:cubicBezTo>
                <a:cubicBezTo>
                  <a:pt x="384" y="809"/>
                  <a:pt x="402" y="809"/>
                  <a:pt x="419" y="803"/>
                </a:cubicBezTo>
                <a:cubicBezTo>
                  <a:pt x="428" y="799"/>
                  <a:pt x="437" y="799"/>
                  <a:pt x="446" y="801"/>
                </a:cubicBezTo>
                <a:cubicBezTo>
                  <a:pt x="454" y="803"/>
                  <a:pt x="461" y="808"/>
                  <a:pt x="467" y="813"/>
                </a:cubicBezTo>
                <a:cubicBezTo>
                  <a:pt x="470" y="816"/>
                  <a:pt x="472" y="820"/>
                  <a:pt x="477" y="817"/>
                </a:cubicBezTo>
                <a:cubicBezTo>
                  <a:pt x="482" y="814"/>
                  <a:pt x="482" y="810"/>
                  <a:pt x="481" y="805"/>
                </a:cubicBezTo>
                <a:cubicBezTo>
                  <a:pt x="480" y="801"/>
                  <a:pt x="478" y="798"/>
                  <a:pt x="479" y="794"/>
                </a:cubicBezTo>
                <a:cubicBezTo>
                  <a:pt x="479" y="783"/>
                  <a:pt x="474" y="778"/>
                  <a:pt x="464" y="776"/>
                </a:cubicBezTo>
                <a:cubicBezTo>
                  <a:pt x="446" y="772"/>
                  <a:pt x="430" y="767"/>
                  <a:pt x="413" y="761"/>
                </a:cubicBezTo>
                <a:cubicBezTo>
                  <a:pt x="403" y="756"/>
                  <a:pt x="402" y="751"/>
                  <a:pt x="409" y="743"/>
                </a:cubicBezTo>
                <a:cubicBezTo>
                  <a:pt x="410" y="743"/>
                  <a:pt x="410" y="742"/>
                  <a:pt x="410" y="741"/>
                </a:cubicBezTo>
                <a:cubicBezTo>
                  <a:pt x="412" y="731"/>
                  <a:pt x="419" y="725"/>
                  <a:pt x="426" y="720"/>
                </a:cubicBezTo>
                <a:cubicBezTo>
                  <a:pt x="431" y="716"/>
                  <a:pt x="433" y="718"/>
                  <a:pt x="434" y="722"/>
                </a:cubicBezTo>
                <a:cubicBezTo>
                  <a:pt x="436" y="731"/>
                  <a:pt x="431" y="735"/>
                  <a:pt x="423" y="736"/>
                </a:cubicBezTo>
                <a:cubicBezTo>
                  <a:pt x="425" y="741"/>
                  <a:pt x="428" y="745"/>
                  <a:pt x="433" y="745"/>
                </a:cubicBezTo>
                <a:cubicBezTo>
                  <a:pt x="436" y="745"/>
                  <a:pt x="437" y="741"/>
                  <a:pt x="438" y="738"/>
                </a:cubicBezTo>
                <a:cubicBezTo>
                  <a:pt x="442" y="723"/>
                  <a:pt x="446" y="720"/>
                  <a:pt x="461" y="721"/>
                </a:cubicBezTo>
                <a:cubicBezTo>
                  <a:pt x="475" y="723"/>
                  <a:pt x="490" y="723"/>
                  <a:pt x="504" y="721"/>
                </a:cubicBezTo>
                <a:cubicBezTo>
                  <a:pt x="523" y="718"/>
                  <a:pt x="527" y="722"/>
                  <a:pt x="524" y="741"/>
                </a:cubicBezTo>
                <a:cubicBezTo>
                  <a:pt x="524" y="742"/>
                  <a:pt x="524" y="743"/>
                  <a:pt x="524" y="744"/>
                </a:cubicBezTo>
                <a:cubicBezTo>
                  <a:pt x="523" y="747"/>
                  <a:pt x="520" y="751"/>
                  <a:pt x="525" y="753"/>
                </a:cubicBezTo>
                <a:cubicBezTo>
                  <a:pt x="530" y="754"/>
                  <a:pt x="535" y="756"/>
                  <a:pt x="538" y="750"/>
                </a:cubicBezTo>
                <a:cubicBezTo>
                  <a:pt x="540" y="746"/>
                  <a:pt x="542" y="743"/>
                  <a:pt x="543" y="739"/>
                </a:cubicBezTo>
                <a:cubicBezTo>
                  <a:pt x="547" y="733"/>
                  <a:pt x="551" y="732"/>
                  <a:pt x="557" y="736"/>
                </a:cubicBezTo>
                <a:cubicBezTo>
                  <a:pt x="563" y="739"/>
                  <a:pt x="562" y="744"/>
                  <a:pt x="558" y="748"/>
                </a:cubicBezTo>
                <a:cubicBezTo>
                  <a:pt x="557" y="750"/>
                  <a:pt x="556" y="751"/>
                  <a:pt x="555" y="753"/>
                </a:cubicBezTo>
                <a:cubicBezTo>
                  <a:pt x="553" y="755"/>
                  <a:pt x="553" y="758"/>
                  <a:pt x="555" y="760"/>
                </a:cubicBezTo>
                <a:cubicBezTo>
                  <a:pt x="558" y="762"/>
                  <a:pt x="559" y="759"/>
                  <a:pt x="561" y="758"/>
                </a:cubicBezTo>
                <a:cubicBezTo>
                  <a:pt x="565" y="755"/>
                  <a:pt x="568" y="751"/>
                  <a:pt x="570" y="746"/>
                </a:cubicBezTo>
                <a:cubicBezTo>
                  <a:pt x="577" y="733"/>
                  <a:pt x="583" y="731"/>
                  <a:pt x="596" y="738"/>
                </a:cubicBezTo>
                <a:cubicBezTo>
                  <a:pt x="602" y="741"/>
                  <a:pt x="608" y="745"/>
                  <a:pt x="614" y="748"/>
                </a:cubicBezTo>
                <a:cubicBezTo>
                  <a:pt x="618" y="750"/>
                  <a:pt x="623" y="751"/>
                  <a:pt x="627" y="746"/>
                </a:cubicBezTo>
                <a:cubicBezTo>
                  <a:pt x="632" y="740"/>
                  <a:pt x="635" y="733"/>
                  <a:pt x="645" y="734"/>
                </a:cubicBezTo>
                <a:cubicBezTo>
                  <a:pt x="651" y="735"/>
                  <a:pt x="655" y="733"/>
                  <a:pt x="660" y="737"/>
                </a:cubicBezTo>
                <a:cubicBezTo>
                  <a:pt x="685" y="758"/>
                  <a:pt x="713" y="763"/>
                  <a:pt x="744" y="757"/>
                </a:cubicBezTo>
                <a:cubicBezTo>
                  <a:pt x="749" y="756"/>
                  <a:pt x="753" y="757"/>
                  <a:pt x="757" y="760"/>
                </a:cubicBezTo>
                <a:cubicBezTo>
                  <a:pt x="766" y="769"/>
                  <a:pt x="777" y="770"/>
                  <a:pt x="789" y="768"/>
                </a:cubicBezTo>
                <a:cubicBezTo>
                  <a:pt x="806" y="764"/>
                  <a:pt x="821" y="759"/>
                  <a:pt x="836" y="751"/>
                </a:cubicBezTo>
                <a:cubicBezTo>
                  <a:pt x="843" y="747"/>
                  <a:pt x="850" y="743"/>
                  <a:pt x="858" y="744"/>
                </a:cubicBezTo>
                <a:cubicBezTo>
                  <a:pt x="884" y="750"/>
                  <a:pt x="912" y="750"/>
                  <a:pt x="936" y="763"/>
                </a:cubicBezTo>
                <a:cubicBezTo>
                  <a:pt x="941" y="766"/>
                  <a:pt x="945" y="765"/>
                  <a:pt x="950" y="761"/>
                </a:cubicBezTo>
                <a:cubicBezTo>
                  <a:pt x="952" y="759"/>
                  <a:pt x="954" y="757"/>
                  <a:pt x="956" y="756"/>
                </a:cubicBezTo>
                <a:cubicBezTo>
                  <a:pt x="961" y="755"/>
                  <a:pt x="960" y="753"/>
                  <a:pt x="959" y="750"/>
                </a:cubicBezTo>
                <a:cubicBezTo>
                  <a:pt x="957" y="744"/>
                  <a:pt x="953" y="741"/>
                  <a:pt x="947" y="741"/>
                </a:cubicBezTo>
                <a:cubicBezTo>
                  <a:pt x="940" y="741"/>
                  <a:pt x="937" y="735"/>
                  <a:pt x="938" y="729"/>
                </a:cubicBezTo>
                <a:cubicBezTo>
                  <a:pt x="939" y="724"/>
                  <a:pt x="945" y="726"/>
                  <a:pt x="949" y="727"/>
                </a:cubicBezTo>
                <a:cubicBezTo>
                  <a:pt x="960" y="729"/>
                  <a:pt x="963" y="738"/>
                  <a:pt x="966" y="746"/>
                </a:cubicBezTo>
                <a:cubicBezTo>
                  <a:pt x="980" y="774"/>
                  <a:pt x="1004" y="783"/>
                  <a:pt x="1032" y="769"/>
                </a:cubicBezTo>
                <a:cubicBezTo>
                  <a:pt x="1039" y="766"/>
                  <a:pt x="1046" y="764"/>
                  <a:pt x="1053" y="765"/>
                </a:cubicBezTo>
                <a:cubicBezTo>
                  <a:pt x="1058" y="765"/>
                  <a:pt x="1060" y="766"/>
                  <a:pt x="1060" y="771"/>
                </a:cubicBezTo>
                <a:cubicBezTo>
                  <a:pt x="1061" y="780"/>
                  <a:pt x="1064" y="783"/>
                  <a:pt x="1073" y="780"/>
                </a:cubicBezTo>
                <a:cubicBezTo>
                  <a:pt x="1090" y="775"/>
                  <a:pt x="1106" y="775"/>
                  <a:pt x="1123" y="775"/>
                </a:cubicBezTo>
                <a:cubicBezTo>
                  <a:pt x="1150" y="776"/>
                  <a:pt x="1175" y="770"/>
                  <a:pt x="1196" y="750"/>
                </a:cubicBezTo>
                <a:cubicBezTo>
                  <a:pt x="1196" y="750"/>
                  <a:pt x="1197" y="751"/>
                  <a:pt x="1197" y="752"/>
                </a:cubicBezTo>
                <a:cubicBezTo>
                  <a:pt x="1196" y="755"/>
                  <a:pt x="1194" y="758"/>
                  <a:pt x="1193" y="762"/>
                </a:cubicBezTo>
                <a:cubicBezTo>
                  <a:pt x="1191" y="771"/>
                  <a:pt x="1193" y="775"/>
                  <a:pt x="1202" y="777"/>
                </a:cubicBezTo>
                <a:cubicBezTo>
                  <a:pt x="1213" y="779"/>
                  <a:pt x="1216" y="777"/>
                  <a:pt x="1217" y="766"/>
                </a:cubicBezTo>
                <a:cubicBezTo>
                  <a:pt x="1217" y="763"/>
                  <a:pt x="1215" y="757"/>
                  <a:pt x="1221" y="757"/>
                </a:cubicBezTo>
                <a:cubicBezTo>
                  <a:pt x="1230" y="756"/>
                  <a:pt x="1236" y="764"/>
                  <a:pt x="1232" y="772"/>
                </a:cubicBezTo>
                <a:cubicBezTo>
                  <a:pt x="1229" y="777"/>
                  <a:pt x="1230" y="780"/>
                  <a:pt x="1236" y="782"/>
                </a:cubicBezTo>
                <a:cubicBezTo>
                  <a:pt x="1249" y="787"/>
                  <a:pt x="1262" y="793"/>
                  <a:pt x="1274" y="801"/>
                </a:cubicBezTo>
                <a:cubicBezTo>
                  <a:pt x="1284" y="807"/>
                  <a:pt x="1295" y="808"/>
                  <a:pt x="1306" y="801"/>
                </a:cubicBezTo>
                <a:cubicBezTo>
                  <a:pt x="1309" y="798"/>
                  <a:pt x="1313" y="797"/>
                  <a:pt x="1318" y="797"/>
                </a:cubicBezTo>
                <a:cubicBezTo>
                  <a:pt x="1326" y="798"/>
                  <a:pt x="1334" y="799"/>
                  <a:pt x="1342" y="800"/>
                </a:cubicBezTo>
                <a:cubicBezTo>
                  <a:pt x="1348" y="800"/>
                  <a:pt x="1353" y="803"/>
                  <a:pt x="1355" y="810"/>
                </a:cubicBezTo>
                <a:cubicBezTo>
                  <a:pt x="1356" y="817"/>
                  <a:pt x="1360" y="818"/>
                  <a:pt x="1366" y="816"/>
                </a:cubicBezTo>
                <a:cubicBezTo>
                  <a:pt x="1371" y="815"/>
                  <a:pt x="1377" y="814"/>
                  <a:pt x="1382" y="813"/>
                </a:cubicBezTo>
                <a:cubicBezTo>
                  <a:pt x="1394" y="810"/>
                  <a:pt x="1401" y="803"/>
                  <a:pt x="1403" y="791"/>
                </a:cubicBezTo>
                <a:cubicBezTo>
                  <a:pt x="1404" y="787"/>
                  <a:pt x="1404" y="783"/>
                  <a:pt x="1405" y="779"/>
                </a:cubicBezTo>
                <a:cubicBezTo>
                  <a:pt x="1408" y="809"/>
                  <a:pt x="1430" y="814"/>
                  <a:pt x="1453" y="818"/>
                </a:cubicBezTo>
                <a:cubicBezTo>
                  <a:pt x="1460" y="820"/>
                  <a:pt x="1465" y="817"/>
                  <a:pt x="1470" y="813"/>
                </a:cubicBezTo>
                <a:cubicBezTo>
                  <a:pt x="1475" y="809"/>
                  <a:pt x="1477" y="804"/>
                  <a:pt x="1475" y="798"/>
                </a:cubicBezTo>
                <a:cubicBezTo>
                  <a:pt x="1473" y="793"/>
                  <a:pt x="1468" y="796"/>
                  <a:pt x="1464" y="796"/>
                </a:cubicBezTo>
                <a:cubicBezTo>
                  <a:pt x="1461" y="796"/>
                  <a:pt x="1456" y="797"/>
                  <a:pt x="1455" y="792"/>
                </a:cubicBezTo>
                <a:cubicBezTo>
                  <a:pt x="1454" y="788"/>
                  <a:pt x="1456" y="783"/>
                  <a:pt x="1460" y="781"/>
                </a:cubicBezTo>
                <a:cubicBezTo>
                  <a:pt x="1464" y="778"/>
                  <a:pt x="1469" y="778"/>
                  <a:pt x="1473" y="778"/>
                </a:cubicBezTo>
                <a:cubicBezTo>
                  <a:pt x="1478" y="778"/>
                  <a:pt x="1483" y="778"/>
                  <a:pt x="1486" y="774"/>
                </a:cubicBezTo>
                <a:cubicBezTo>
                  <a:pt x="1481" y="767"/>
                  <a:pt x="1473" y="764"/>
                  <a:pt x="1466" y="764"/>
                </a:cubicBezTo>
                <a:cubicBezTo>
                  <a:pt x="1445" y="762"/>
                  <a:pt x="1426" y="755"/>
                  <a:pt x="1407" y="748"/>
                </a:cubicBezTo>
                <a:cubicBezTo>
                  <a:pt x="1394" y="743"/>
                  <a:pt x="1381" y="743"/>
                  <a:pt x="1368" y="751"/>
                </a:cubicBezTo>
                <a:cubicBezTo>
                  <a:pt x="1364" y="754"/>
                  <a:pt x="1360" y="753"/>
                  <a:pt x="1356" y="749"/>
                </a:cubicBezTo>
                <a:cubicBezTo>
                  <a:pt x="1349" y="741"/>
                  <a:pt x="1340" y="736"/>
                  <a:pt x="1331" y="731"/>
                </a:cubicBezTo>
                <a:cubicBezTo>
                  <a:pt x="1326" y="729"/>
                  <a:pt x="1321" y="729"/>
                  <a:pt x="1316" y="732"/>
                </a:cubicBezTo>
                <a:cubicBezTo>
                  <a:pt x="1306" y="738"/>
                  <a:pt x="1295" y="740"/>
                  <a:pt x="1284" y="737"/>
                </a:cubicBezTo>
                <a:cubicBezTo>
                  <a:pt x="1274" y="734"/>
                  <a:pt x="1264" y="731"/>
                  <a:pt x="1255" y="728"/>
                </a:cubicBezTo>
                <a:cubicBezTo>
                  <a:pt x="1248" y="725"/>
                  <a:pt x="1244" y="726"/>
                  <a:pt x="1243" y="734"/>
                </a:cubicBezTo>
                <a:cubicBezTo>
                  <a:pt x="1242" y="739"/>
                  <a:pt x="1240" y="742"/>
                  <a:pt x="1235" y="742"/>
                </a:cubicBezTo>
                <a:cubicBezTo>
                  <a:pt x="1224" y="743"/>
                  <a:pt x="1221" y="738"/>
                  <a:pt x="1224" y="728"/>
                </a:cubicBezTo>
                <a:cubicBezTo>
                  <a:pt x="1228" y="714"/>
                  <a:pt x="1225" y="711"/>
                  <a:pt x="1211" y="711"/>
                </a:cubicBezTo>
                <a:cubicBezTo>
                  <a:pt x="1202" y="711"/>
                  <a:pt x="1193" y="712"/>
                  <a:pt x="1185" y="713"/>
                </a:cubicBezTo>
                <a:cubicBezTo>
                  <a:pt x="1172" y="713"/>
                  <a:pt x="1160" y="715"/>
                  <a:pt x="1148" y="710"/>
                </a:cubicBezTo>
                <a:cubicBezTo>
                  <a:pt x="1141" y="708"/>
                  <a:pt x="1136" y="705"/>
                  <a:pt x="1138" y="695"/>
                </a:cubicBezTo>
                <a:cubicBezTo>
                  <a:pt x="1140" y="688"/>
                  <a:pt x="1136" y="682"/>
                  <a:pt x="1128" y="682"/>
                </a:cubicBezTo>
                <a:cubicBezTo>
                  <a:pt x="1103" y="681"/>
                  <a:pt x="1081" y="672"/>
                  <a:pt x="1059" y="662"/>
                </a:cubicBezTo>
                <a:cubicBezTo>
                  <a:pt x="1042" y="655"/>
                  <a:pt x="1032" y="654"/>
                  <a:pt x="1021" y="671"/>
                </a:cubicBezTo>
                <a:cubicBezTo>
                  <a:pt x="1020" y="671"/>
                  <a:pt x="1019" y="671"/>
                  <a:pt x="1019" y="671"/>
                </a:cubicBezTo>
                <a:cubicBezTo>
                  <a:pt x="1015" y="668"/>
                  <a:pt x="1020" y="659"/>
                  <a:pt x="1014" y="659"/>
                </a:cubicBezTo>
                <a:cubicBezTo>
                  <a:pt x="1009" y="659"/>
                  <a:pt x="1005" y="665"/>
                  <a:pt x="1002" y="670"/>
                </a:cubicBezTo>
                <a:cubicBezTo>
                  <a:pt x="1001" y="671"/>
                  <a:pt x="1000" y="673"/>
                  <a:pt x="999" y="674"/>
                </a:cubicBezTo>
                <a:cubicBezTo>
                  <a:pt x="995" y="681"/>
                  <a:pt x="992" y="688"/>
                  <a:pt x="990" y="695"/>
                </a:cubicBezTo>
                <a:cubicBezTo>
                  <a:pt x="988" y="700"/>
                  <a:pt x="984" y="701"/>
                  <a:pt x="979" y="699"/>
                </a:cubicBezTo>
                <a:cubicBezTo>
                  <a:pt x="976" y="697"/>
                  <a:pt x="972" y="694"/>
                  <a:pt x="974" y="690"/>
                </a:cubicBezTo>
                <a:cubicBezTo>
                  <a:pt x="983" y="677"/>
                  <a:pt x="978" y="665"/>
                  <a:pt x="974" y="653"/>
                </a:cubicBezTo>
                <a:cubicBezTo>
                  <a:pt x="972" y="646"/>
                  <a:pt x="970" y="643"/>
                  <a:pt x="964" y="649"/>
                </a:cubicBezTo>
                <a:cubicBezTo>
                  <a:pt x="954" y="657"/>
                  <a:pt x="942" y="658"/>
                  <a:pt x="931" y="660"/>
                </a:cubicBezTo>
                <a:cubicBezTo>
                  <a:pt x="927" y="661"/>
                  <a:pt x="924" y="661"/>
                  <a:pt x="923" y="658"/>
                </a:cubicBezTo>
                <a:cubicBezTo>
                  <a:pt x="917" y="646"/>
                  <a:pt x="906" y="644"/>
                  <a:pt x="895" y="642"/>
                </a:cubicBezTo>
                <a:cubicBezTo>
                  <a:pt x="885" y="639"/>
                  <a:pt x="875" y="637"/>
                  <a:pt x="870" y="628"/>
                </a:cubicBezTo>
                <a:cubicBezTo>
                  <a:pt x="868" y="623"/>
                  <a:pt x="866" y="623"/>
                  <a:pt x="861" y="624"/>
                </a:cubicBezTo>
                <a:cubicBezTo>
                  <a:pt x="843" y="629"/>
                  <a:pt x="826" y="629"/>
                  <a:pt x="811" y="618"/>
                </a:cubicBezTo>
                <a:cubicBezTo>
                  <a:pt x="805" y="614"/>
                  <a:pt x="801" y="614"/>
                  <a:pt x="795" y="617"/>
                </a:cubicBezTo>
                <a:cubicBezTo>
                  <a:pt x="782" y="623"/>
                  <a:pt x="769" y="623"/>
                  <a:pt x="756" y="614"/>
                </a:cubicBezTo>
                <a:cubicBezTo>
                  <a:pt x="753" y="611"/>
                  <a:pt x="750" y="610"/>
                  <a:pt x="746" y="612"/>
                </a:cubicBezTo>
                <a:cubicBezTo>
                  <a:pt x="729" y="618"/>
                  <a:pt x="700" y="608"/>
                  <a:pt x="691" y="593"/>
                </a:cubicBezTo>
                <a:cubicBezTo>
                  <a:pt x="683" y="601"/>
                  <a:pt x="673" y="602"/>
                  <a:pt x="664" y="599"/>
                </a:cubicBezTo>
                <a:cubicBezTo>
                  <a:pt x="651" y="594"/>
                  <a:pt x="637" y="593"/>
                  <a:pt x="623" y="592"/>
                </a:cubicBezTo>
                <a:cubicBezTo>
                  <a:pt x="604" y="590"/>
                  <a:pt x="593" y="584"/>
                  <a:pt x="588" y="563"/>
                </a:cubicBezTo>
                <a:cubicBezTo>
                  <a:pt x="588" y="561"/>
                  <a:pt x="587" y="560"/>
                  <a:pt x="587" y="558"/>
                </a:cubicBezTo>
                <a:cubicBezTo>
                  <a:pt x="585" y="551"/>
                  <a:pt x="581" y="550"/>
                  <a:pt x="576" y="555"/>
                </a:cubicBezTo>
                <a:cubicBezTo>
                  <a:pt x="572" y="559"/>
                  <a:pt x="568" y="563"/>
                  <a:pt x="563" y="567"/>
                </a:cubicBezTo>
                <a:cubicBezTo>
                  <a:pt x="545" y="582"/>
                  <a:pt x="525" y="577"/>
                  <a:pt x="514" y="556"/>
                </a:cubicBezTo>
                <a:cubicBezTo>
                  <a:pt x="510" y="547"/>
                  <a:pt x="504" y="539"/>
                  <a:pt x="495" y="533"/>
                </a:cubicBezTo>
                <a:cubicBezTo>
                  <a:pt x="487" y="527"/>
                  <a:pt x="479" y="521"/>
                  <a:pt x="474" y="512"/>
                </a:cubicBezTo>
                <a:cubicBezTo>
                  <a:pt x="468" y="522"/>
                  <a:pt x="474" y="534"/>
                  <a:pt x="468" y="544"/>
                </a:cubicBezTo>
                <a:cubicBezTo>
                  <a:pt x="459" y="531"/>
                  <a:pt x="459" y="531"/>
                  <a:pt x="445" y="538"/>
                </a:cubicBezTo>
                <a:cubicBezTo>
                  <a:pt x="439" y="540"/>
                  <a:pt x="435" y="541"/>
                  <a:pt x="429" y="538"/>
                </a:cubicBezTo>
                <a:cubicBezTo>
                  <a:pt x="413" y="531"/>
                  <a:pt x="397" y="526"/>
                  <a:pt x="381" y="521"/>
                </a:cubicBezTo>
                <a:cubicBezTo>
                  <a:pt x="332" y="505"/>
                  <a:pt x="282" y="495"/>
                  <a:pt x="234" y="476"/>
                </a:cubicBezTo>
                <a:cubicBezTo>
                  <a:pt x="230" y="475"/>
                  <a:pt x="224" y="475"/>
                  <a:pt x="224" y="470"/>
                </a:cubicBezTo>
                <a:cubicBezTo>
                  <a:pt x="223" y="465"/>
                  <a:pt x="228" y="463"/>
                  <a:pt x="231" y="460"/>
                </a:cubicBezTo>
                <a:cubicBezTo>
                  <a:pt x="234" y="458"/>
                  <a:pt x="238" y="456"/>
                  <a:pt x="236" y="452"/>
                </a:cubicBezTo>
                <a:cubicBezTo>
                  <a:pt x="235" y="447"/>
                  <a:pt x="231" y="445"/>
                  <a:pt x="227" y="444"/>
                </a:cubicBezTo>
                <a:cubicBezTo>
                  <a:pt x="224" y="444"/>
                  <a:pt x="221" y="444"/>
                  <a:pt x="218" y="444"/>
                </a:cubicBezTo>
                <a:cubicBezTo>
                  <a:pt x="204" y="443"/>
                  <a:pt x="196" y="435"/>
                  <a:pt x="196" y="421"/>
                </a:cubicBezTo>
                <a:cubicBezTo>
                  <a:pt x="196" y="416"/>
                  <a:pt x="196" y="411"/>
                  <a:pt x="198" y="406"/>
                </a:cubicBezTo>
                <a:cubicBezTo>
                  <a:pt x="199" y="400"/>
                  <a:pt x="195" y="397"/>
                  <a:pt x="189" y="399"/>
                </a:cubicBezTo>
                <a:cubicBezTo>
                  <a:pt x="178" y="402"/>
                  <a:pt x="173" y="410"/>
                  <a:pt x="174" y="424"/>
                </a:cubicBezTo>
                <a:cubicBezTo>
                  <a:pt x="167" y="416"/>
                  <a:pt x="162" y="409"/>
                  <a:pt x="159" y="401"/>
                </a:cubicBezTo>
                <a:cubicBezTo>
                  <a:pt x="156" y="393"/>
                  <a:pt x="159" y="375"/>
                  <a:pt x="166" y="369"/>
                </a:cubicBezTo>
                <a:cubicBezTo>
                  <a:pt x="175" y="362"/>
                  <a:pt x="184" y="367"/>
                  <a:pt x="191" y="371"/>
                </a:cubicBezTo>
                <a:cubicBezTo>
                  <a:pt x="201" y="377"/>
                  <a:pt x="212" y="381"/>
                  <a:pt x="224" y="381"/>
                </a:cubicBezTo>
                <a:cubicBezTo>
                  <a:pt x="231" y="381"/>
                  <a:pt x="239" y="381"/>
                  <a:pt x="247" y="381"/>
                </a:cubicBezTo>
                <a:cubicBezTo>
                  <a:pt x="280" y="381"/>
                  <a:pt x="312" y="386"/>
                  <a:pt x="338" y="410"/>
                </a:cubicBezTo>
                <a:cubicBezTo>
                  <a:pt x="348" y="419"/>
                  <a:pt x="354" y="416"/>
                  <a:pt x="359" y="404"/>
                </a:cubicBezTo>
                <a:cubicBezTo>
                  <a:pt x="360" y="402"/>
                  <a:pt x="358" y="399"/>
                  <a:pt x="361" y="398"/>
                </a:cubicBezTo>
                <a:cubicBezTo>
                  <a:pt x="364" y="398"/>
                  <a:pt x="366" y="400"/>
                  <a:pt x="367" y="402"/>
                </a:cubicBezTo>
                <a:cubicBezTo>
                  <a:pt x="368" y="404"/>
                  <a:pt x="369" y="406"/>
                  <a:pt x="370" y="407"/>
                </a:cubicBezTo>
                <a:cubicBezTo>
                  <a:pt x="373" y="412"/>
                  <a:pt x="377" y="416"/>
                  <a:pt x="382" y="411"/>
                </a:cubicBezTo>
                <a:cubicBezTo>
                  <a:pt x="388" y="406"/>
                  <a:pt x="380" y="405"/>
                  <a:pt x="378" y="402"/>
                </a:cubicBezTo>
                <a:cubicBezTo>
                  <a:pt x="378" y="401"/>
                  <a:pt x="377" y="401"/>
                  <a:pt x="377" y="400"/>
                </a:cubicBezTo>
                <a:cubicBezTo>
                  <a:pt x="375" y="398"/>
                  <a:pt x="374" y="395"/>
                  <a:pt x="376" y="393"/>
                </a:cubicBezTo>
                <a:cubicBezTo>
                  <a:pt x="378" y="390"/>
                  <a:pt x="380" y="390"/>
                  <a:pt x="383" y="392"/>
                </a:cubicBezTo>
                <a:cubicBezTo>
                  <a:pt x="395" y="398"/>
                  <a:pt x="406" y="394"/>
                  <a:pt x="414" y="383"/>
                </a:cubicBezTo>
                <a:cubicBezTo>
                  <a:pt x="416" y="381"/>
                  <a:pt x="420" y="379"/>
                  <a:pt x="420" y="376"/>
                </a:cubicBezTo>
                <a:cubicBezTo>
                  <a:pt x="420" y="365"/>
                  <a:pt x="409" y="354"/>
                  <a:pt x="399" y="356"/>
                </a:cubicBezTo>
                <a:cubicBezTo>
                  <a:pt x="379" y="360"/>
                  <a:pt x="360" y="357"/>
                  <a:pt x="341" y="348"/>
                </a:cubicBezTo>
                <a:cubicBezTo>
                  <a:pt x="334" y="346"/>
                  <a:pt x="327" y="344"/>
                  <a:pt x="321" y="349"/>
                </a:cubicBezTo>
                <a:cubicBezTo>
                  <a:pt x="316" y="352"/>
                  <a:pt x="314" y="351"/>
                  <a:pt x="313" y="345"/>
                </a:cubicBezTo>
                <a:cubicBezTo>
                  <a:pt x="312" y="337"/>
                  <a:pt x="307" y="332"/>
                  <a:pt x="299" y="330"/>
                </a:cubicBezTo>
                <a:cubicBezTo>
                  <a:pt x="291" y="327"/>
                  <a:pt x="282" y="324"/>
                  <a:pt x="273" y="321"/>
                </a:cubicBezTo>
                <a:cubicBezTo>
                  <a:pt x="265" y="319"/>
                  <a:pt x="262" y="313"/>
                  <a:pt x="263" y="305"/>
                </a:cubicBezTo>
                <a:cubicBezTo>
                  <a:pt x="263" y="304"/>
                  <a:pt x="263" y="302"/>
                  <a:pt x="264" y="300"/>
                </a:cubicBezTo>
                <a:cubicBezTo>
                  <a:pt x="264" y="295"/>
                  <a:pt x="261" y="291"/>
                  <a:pt x="256" y="291"/>
                </a:cubicBezTo>
                <a:cubicBezTo>
                  <a:pt x="252" y="290"/>
                  <a:pt x="252" y="295"/>
                  <a:pt x="252" y="299"/>
                </a:cubicBezTo>
                <a:cubicBezTo>
                  <a:pt x="251" y="303"/>
                  <a:pt x="251" y="307"/>
                  <a:pt x="245" y="308"/>
                </a:cubicBezTo>
                <a:cubicBezTo>
                  <a:pt x="236" y="308"/>
                  <a:pt x="228" y="298"/>
                  <a:pt x="230" y="289"/>
                </a:cubicBezTo>
                <a:cubicBezTo>
                  <a:pt x="230" y="286"/>
                  <a:pt x="232" y="284"/>
                  <a:pt x="230" y="281"/>
                </a:cubicBezTo>
                <a:cubicBezTo>
                  <a:pt x="227" y="281"/>
                  <a:pt x="227" y="284"/>
                  <a:pt x="225" y="285"/>
                </a:cubicBezTo>
                <a:cubicBezTo>
                  <a:pt x="220" y="291"/>
                  <a:pt x="216" y="291"/>
                  <a:pt x="212" y="284"/>
                </a:cubicBezTo>
                <a:cubicBezTo>
                  <a:pt x="207" y="273"/>
                  <a:pt x="199" y="265"/>
                  <a:pt x="191" y="258"/>
                </a:cubicBezTo>
                <a:cubicBezTo>
                  <a:pt x="182" y="249"/>
                  <a:pt x="174" y="239"/>
                  <a:pt x="173" y="225"/>
                </a:cubicBezTo>
                <a:cubicBezTo>
                  <a:pt x="172" y="220"/>
                  <a:pt x="170" y="214"/>
                  <a:pt x="165" y="212"/>
                </a:cubicBezTo>
                <a:cubicBezTo>
                  <a:pt x="145" y="202"/>
                  <a:pt x="139" y="178"/>
                  <a:pt x="120" y="166"/>
                </a:cubicBezTo>
                <a:cubicBezTo>
                  <a:pt x="115" y="162"/>
                  <a:pt x="116" y="157"/>
                  <a:pt x="118" y="152"/>
                </a:cubicBezTo>
                <a:cubicBezTo>
                  <a:pt x="121" y="147"/>
                  <a:pt x="126" y="150"/>
                  <a:pt x="129" y="153"/>
                </a:cubicBezTo>
                <a:cubicBezTo>
                  <a:pt x="135" y="158"/>
                  <a:pt x="141" y="157"/>
                  <a:pt x="147" y="153"/>
                </a:cubicBezTo>
                <a:cubicBezTo>
                  <a:pt x="154" y="148"/>
                  <a:pt x="162" y="146"/>
                  <a:pt x="171" y="146"/>
                </a:cubicBezTo>
                <a:cubicBezTo>
                  <a:pt x="186" y="147"/>
                  <a:pt x="194" y="158"/>
                  <a:pt x="190" y="172"/>
                </a:cubicBezTo>
                <a:cubicBezTo>
                  <a:pt x="189" y="175"/>
                  <a:pt x="188" y="179"/>
                  <a:pt x="188" y="182"/>
                </a:cubicBezTo>
                <a:cubicBezTo>
                  <a:pt x="188" y="183"/>
                  <a:pt x="187" y="184"/>
                  <a:pt x="187" y="184"/>
                </a:cubicBezTo>
                <a:cubicBezTo>
                  <a:pt x="188" y="184"/>
                  <a:pt x="188" y="184"/>
                  <a:pt x="189" y="183"/>
                </a:cubicBezTo>
                <a:cubicBezTo>
                  <a:pt x="193" y="183"/>
                  <a:pt x="196" y="183"/>
                  <a:pt x="200" y="184"/>
                </a:cubicBezTo>
                <a:cubicBezTo>
                  <a:pt x="219" y="189"/>
                  <a:pt x="225" y="186"/>
                  <a:pt x="231" y="167"/>
                </a:cubicBezTo>
                <a:cubicBezTo>
                  <a:pt x="233" y="158"/>
                  <a:pt x="239" y="156"/>
                  <a:pt x="248" y="158"/>
                </a:cubicBezTo>
                <a:cubicBezTo>
                  <a:pt x="255" y="159"/>
                  <a:pt x="259" y="163"/>
                  <a:pt x="263" y="170"/>
                </a:cubicBezTo>
                <a:cubicBezTo>
                  <a:pt x="274" y="190"/>
                  <a:pt x="291" y="203"/>
                  <a:pt x="314" y="208"/>
                </a:cubicBezTo>
                <a:cubicBezTo>
                  <a:pt x="333" y="214"/>
                  <a:pt x="333" y="214"/>
                  <a:pt x="329" y="194"/>
                </a:cubicBezTo>
                <a:cubicBezTo>
                  <a:pt x="327" y="183"/>
                  <a:pt x="329" y="178"/>
                  <a:pt x="338" y="174"/>
                </a:cubicBezTo>
                <a:cubicBezTo>
                  <a:pt x="341" y="189"/>
                  <a:pt x="344" y="192"/>
                  <a:pt x="359" y="193"/>
                </a:cubicBezTo>
                <a:cubicBezTo>
                  <a:pt x="369" y="193"/>
                  <a:pt x="380" y="190"/>
                  <a:pt x="387" y="200"/>
                </a:cubicBezTo>
                <a:cubicBezTo>
                  <a:pt x="387" y="201"/>
                  <a:pt x="388" y="201"/>
                  <a:pt x="389" y="201"/>
                </a:cubicBezTo>
                <a:cubicBezTo>
                  <a:pt x="401" y="197"/>
                  <a:pt x="407" y="188"/>
                  <a:pt x="408" y="175"/>
                </a:cubicBezTo>
                <a:cubicBezTo>
                  <a:pt x="408" y="168"/>
                  <a:pt x="408" y="161"/>
                  <a:pt x="416" y="158"/>
                </a:cubicBezTo>
                <a:cubicBezTo>
                  <a:pt x="417" y="157"/>
                  <a:pt x="420" y="155"/>
                  <a:pt x="420" y="158"/>
                </a:cubicBezTo>
                <a:cubicBezTo>
                  <a:pt x="421" y="166"/>
                  <a:pt x="428" y="167"/>
                  <a:pt x="434" y="170"/>
                </a:cubicBezTo>
                <a:cubicBezTo>
                  <a:pt x="441" y="173"/>
                  <a:pt x="445" y="178"/>
                  <a:pt x="444" y="186"/>
                </a:cubicBezTo>
                <a:cubicBezTo>
                  <a:pt x="443" y="195"/>
                  <a:pt x="447" y="202"/>
                  <a:pt x="455" y="206"/>
                </a:cubicBezTo>
                <a:cubicBezTo>
                  <a:pt x="462" y="211"/>
                  <a:pt x="469" y="208"/>
                  <a:pt x="476" y="203"/>
                </a:cubicBezTo>
                <a:cubicBezTo>
                  <a:pt x="482" y="197"/>
                  <a:pt x="484" y="201"/>
                  <a:pt x="484" y="207"/>
                </a:cubicBezTo>
                <a:cubicBezTo>
                  <a:pt x="484" y="216"/>
                  <a:pt x="489" y="219"/>
                  <a:pt x="497" y="217"/>
                </a:cubicBezTo>
                <a:cubicBezTo>
                  <a:pt x="499" y="217"/>
                  <a:pt x="501" y="217"/>
                  <a:pt x="503" y="216"/>
                </a:cubicBezTo>
                <a:cubicBezTo>
                  <a:pt x="512" y="214"/>
                  <a:pt x="519" y="215"/>
                  <a:pt x="523" y="225"/>
                </a:cubicBezTo>
                <a:cubicBezTo>
                  <a:pt x="528" y="234"/>
                  <a:pt x="537" y="239"/>
                  <a:pt x="546" y="240"/>
                </a:cubicBezTo>
                <a:cubicBezTo>
                  <a:pt x="553" y="242"/>
                  <a:pt x="561" y="242"/>
                  <a:pt x="559" y="231"/>
                </a:cubicBezTo>
                <a:cubicBezTo>
                  <a:pt x="559" y="228"/>
                  <a:pt x="560" y="224"/>
                  <a:pt x="561" y="221"/>
                </a:cubicBezTo>
                <a:cubicBezTo>
                  <a:pt x="561" y="214"/>
                  <a:pt x="564" y="207"/>
                  <a:pt x="560" y="201"/>
                </a:cubicBezTo>
                <a:cubicBezTo>
                  <a:pt x="549" y="189"/>
                  <a:pt x="550" y="175"/>
                  <a:pt x="550" y="160"/>
                </a:cubicBezTo>
                <a:cubicBezTo>
                  <a:pt x="557" y="164"/>
                  <a:pt x="564" y="168"/>
                  <a:pt x="572" y="168"/>
                </a:cubicBezTo>
                <a:cubicBezTo>
                  <a:pt x="582" y="167"/>
                  <a:pt x="591" y="170"/>
                  <a:pt x="599" y="176"/>
                </a:cubicBezTo>
                <a:cubicBezTo>
                  <a:pt x="606" y="181"/>
                  <a:pt x="614" y="185"/>
                  <a:pt x="622" y="189"/>
                </a:cubicBezTo>
                <a:cubicBezTo>
                  <a:pt x="645" y="202"/>
                  <a:pt x="670" y="213"/>
                  <a:pt x="691" y="231"/>
                </a:cubicBezTo>
                <a:cubicBezTo>
                  <a:pt x="696" y="235"/>
                  <a:pt x="699" y="233"/>
                  <a:pt x="701" y="228"/>
                </a:cubicBezTo>
                <a:cubicBezTo>
                  <a:pt x="702" y="226"/>
                  <a:pt x="703" y="222"/>
                  <a:pt x="707" y="223"/>
                </a:cubicBezTo>
                <a:cubicBezTo>
                  <a:pt x="710" y="224"/>
                  <a:pt x="710" y="228"/>
                  <a:pt x="710" y="230"/>
                </a:cubicBezTo>
                <a:cubicBezTo>
                  <a:pt x="711" y="235"/>
                  <a:pt x="712" y="239"/>
                  <a:pt x="716" y="240"/>
                </a:cubicBezTo>
                <a:cubicBezTo>
                  <a:pt x="721" y="241"/>
                  <a:pt x="725" y="245"/>
                  <a:pt x="730" y="246"/>
                </a:cubicBezTo>
                <a:cubicBezTo>
                  <a:pt x="737" y="248"/>
                  <a:pt x="738" y="252"/>
                  <a:pt x="735" y="258"/>
                </a:cubicBezTo>
                <a:cubicBezTo>
                  <a:pt x="728" y="267"/>
                  <a:pt x="736" y="269"/>
                  <a:pt x="742" y="273"/>
                </a:cubicBezTo>
                <a:cubicBezTo>
                  <a:pt x="750" y="278"/>
                  <a:pt x="750" y="270"/>
                  <a:pt x="752" y="266"/>
                </a:cubicBezTo>
                <a:cubicBezTo>
                  <a:pt x="753" y="264"/>
                  <a:pt x="753" y="262"/>
                  <a:pt x="756" y="262"/>
                </a:cubicBezTo>
                <a:cubicBezTo>
                  <a:pt x="758" y="267"/>
                  <a:pt x="761" y="272"/>
                  <a:pt x="762" y="278"/>
                </a:cubicBezTo>
                <a:cubicBezTo>
                  <a:pt x="764" y="282"/>
                  <a:pt x="767" y="285"/>
                  <a:pt x="771" y="285"/>
                </a:cubicBezTo>
                <a:cubicBezTo>
                  <a:pt x="776" y="285"/>
                  <a:pt x="776" y="280"/>
                  <a:pt x="777" y="277"/>
                </a:cubicBezTo>
                <a:cubicBezTo>
                  <a:pt x="785" y="257"/>
                  <a:pt x="797" y="252"/>
                  <a:pt x="817" y="260"/>
                </a:cubicBezTo>
                <a:cubicBezTo>
                  <a:pt x="821" y="262"/>
                  <a:pt x="825" y="263"/>
                  <a:pt x="828" y="266"/>
                </a:cubicBezTo>
                <a:cubicBezTo>
                  <a:pt x="845" y="275"/>
                  <a:pt x="860" y="278"/>
                  <a:pt x="874" y="261"/>
                </a:cubicBezTo>
                <a:cubicBezTo>
                  <a:pt x="874" y="261"/>
                  <a:pt x="875" y="261"/>
                  <a:pt x="875" y="260"/>
                </a:cubicBezTo>
                <a:cubicBezTo>
                  <a:pt x="880" y="258"/>
                  <a:pt x="884" y="257"/>
                  <a:pt x="889" y="260"/>
                </a:cubicBezTo>
                <a:cubicBezTo>
                  <a:pt x="891" y="261"/>
                  <a:pt x="893" y="263"/>
                  <a:pt x="892" y="266"/>
                </a:cubicBezTo>
                <a:cubicBezTo>
                  <a:pt x="891" y="271"/>
                  <a:pt x="886" y="272"/>
                  <a:pt x="882" y="273"/>
                </a:cubicBezTo>
                <a:cubicBezTo>
                  <a:pt x="879" y="273"/>
                  <a:pt x="875" y="274"/>
                  <a:pt x="875" y="277"/>
                </a:cubicBezTo>
                <a:cubicBezTo>
                  <a:pt x="874" y="281"/>
                  <a:pt x="879" y="280"/>
                  <a:pt x="881" y="282"/>
                </a:cubicBezTo>
                <a:cubicBezTo>
                  <a:pt x="886" y="284"/>
                  <a:pt x="891" y="285"/>
                  <a:pt x="896" y="287"/>
                </a:cubicBezTo>
                <a:cubicBezTo>
                  <a:pt x="903" y="289"/>
                  <a:pt x="909" y="292"/>
                  <a:pt x="913" y="298"/>
                </a:cubicBezTo>
                <a:cubicBezTo>
                  <a:pt x="916" y="302"/>
                  <a:pt x="919" y="302"/>
                  <a:pt x="924" y="300"/>
                </a:cubicBezTo>
                <a:cubicBezTo>
                  <a:pt x="938" y="295"/>
                  <a:pt x="947" y="298"/>
                  <a:pt x="956" y="310"/>
                </a:cubicBezTo>
                <a:cubicBezTo>
                  <a:pt x="961" y="316"/>
                  <a:pt x="964" y="323"/>
                  <a:pt x="968" y="330"/>
                </a:cubicBezTo>
                <a:cubicBezTo>
                  <a:pt x="973" y="338"/>
                  <a:pt x="980" y="343"/>
                  <a:pt x="989" y="346"/>
                </a:cubicBezTo>
                <a:cubicBezTo>
                  <a:pt x="999" y="349"/>
                  <a:pt x="1004" y="347"/>
                  <a:pt x="1009" y="336"/>
                </a:cubicBezTo>
                <a:cubicBezTo>
                  <a:pt x="1014" y="324"/>
                  <a:pt x="1021" y="323"/>
                  <a:pt x="1032" y="330"/>
                </a:cubicBezTo>
                <a:cubicBezTo>
                  <a:pt x="1036" y="332"/>
                  <a:pt x="1038" y="334"/>
                  <a:pt x="1043" y="333"/>
                </a:cubicBezTo>
                <a:cubicBezTo>
                  <a:pt x="1055" y="329"/>
                  <a:pt x="1055" y="329"/>
                  <a:pt x="1055" y="342"/>
                </a:cubicBezTo>
                <a:cubicBezTo>
                  <a:pt x="1054" y="344"/>
                  <a:pt x="1054" y="345"/>
                  <a:pt x="1055" y="347"/>
                </a:cubicBezTo>
                <a:cubicBezTo>
                  <a:pt x="1055" y="355"/>
                  <a:pt x="1059" y="358"/>
                  <a:pt x="1067" y="355"/>
                </a:cubicBezTo>
                <a:cubicBezTo>
                  <a:pt x="1073" y="353"/>
                  <a:pt x="1079" y="349"/>
                  <a:pt x="1085" y="348"/>
                </a:cubicBezTo>
                <a:cubicBezTo>
                  <a:pt x="1111" y="340"/>
                  <a:pt x="1138" y="355"/>
                  <a:pt x="1144" y="379"/>
                </a:cubicBezTo>
                <a:cubicBezTo>
                  <a:pt x="1146" y="388"/>
                  <a:pt x="1142" y="396"/>
                  <a:pt x="1142" y="405"/>
                </a:cubicBezTo>
                <a:cubicBezTo>
                  <a:pt x="1141" y="418"/>
                  <a:pt x="1146" y="424"/>
                  <a:pt x="1158" y="428"/>
                </a:cubicBezTo>
                <a:cubicBezTo>
                  <a:pt x="1164" y="430"/>
                  <a:pt x="1170" y="431"/>
                  <a:pt x="1176" y="433"/>
                </a:cubicBezTo>
                <a:cubicBezTo>
                  <a:pt x="1188" y="437"/>
                  <a:pt x="1195" y="435"/>
                  <a:pt x="1200" y="423"/>
                </a:cubicBezTo>
                <a:cubicBezTo>
                  <a:pt x="1204" y="416"/>
                  <a:pt x="1207" y="417"/>
                  <a:pt x="1212" y="422"/>
                </a:cubicBezTo>
                <a:cubicBezTo>
                  <a:pt x="1223" y="432"/>
                  <a:pt x="1231" y="430"/>
                  <a:pt x="1237" y="416"/>
                </a:cubicBezTo>
                <a:cubicBezTo>
                  <a:pt x="1238" y="412"/>
                  <a:pt x="1238" y="408"/>
                  <a:pt x="1234" y="406"/>
                </a:cubicBezTo>
                <a:cubicBezTo>
                  <a:pt x="1229" y="404"/>
                  <a:pt x="1228" y="408"/>
                  <a:pt x="1227" y="412"/>
                </a:cubicBezTo>
                <a:cubicBezTo>
                  <a:pt x="1227" y="415"/>
                  <a:pt x="1225" y="418"/>
                  <a:pt x="1221" y="417"/>
                </a:cubicBezTo>
                <a:cubicBezTo>
                  <a:pt x="1217" y="417"/>
                  <a:pt x="1214" y="414"/>
                  <a:pt x="1215" y="410"/>
                </a:cubicBezTo>
                <a:cubicBezTo>
                  <a:pt x="1216" y="399"/>
                  <a:pt x="1215" y="388"/>
                  <a:pt x="1216" y="376"/>
                </a:cubicBezTo>
                <a:cubicBezTo>
                  <a:pt x="1219" y="379"/>
                  <a:pt x="1220" y="380"/>
                  <a:pt x="1221" y="382"/>
                </a:cubicBezTo>
                <a:cubicBezTo>
                  <a:pt x="1227" y="388"/>
                  <a:pt x="1235" y="388"/>
                  <a:pt x="1242" y="390"/>
                </a:cubicBezTo>
                <a:cubicBezTo>
                  <a:pt x="1246" y="391"/>
                  <a:pt x="1247" y="385"/>
                  <a:pt x="1250" y="383"/>
                </a:cubicBezTo>
                <a:cubicBezTo>
                  <a:pt x="1255" y="380"/>
                  <a:pt x="1260" y="378"/>
                  <a:pt x="1267" y="380"/>
                </a:cubicBezTo>
                <a:cubicBezTo>
                  <a:pt x="1273" y="381"/>
                  <a:pt x="1280" y="381"/>
                  <a:pt x="1287" y="383"/>
                </a:cubicBezTo>
                <a:cubicBezTo>
                  <a:pt x="1284" y="376"/>
                  <a:pt x="1275" y="372"/>
                  <a:pt x="1281" y="366"/>
                </a:cubicBezTo>
                <a:cubicBezTo>
                  <a:pt x="1285" y="361"/>
                  <a:pt x="1290" y="352"/>
                  <a:pt x="1299" y="361"/>
                </a:cubicBezTo>
                <a:cubicBezTo>
                  <a:pt x="1299" y="361"/>
                  <a:pt x="1301" y="360"/>
                  <a:pt x="1301" y="359"/>
                </a:cubicBezTo>
                <a:cubicBezTo>
                  <a:pt x="1302" y="354"/>
                  <a:pt x="1304" y="349"/>
                  <a:pt x="1297" y="348"/>
                </a:cubicBezTo>
                <a:cubicBezTo>
                  <a:pt x="1289" y="347"/>
                  <a:pt x="1282" y="343"/>
                  <a:pt x="1276" y="339"/>
                </a:cubicBezTo>
                <a:cubicBezTo>
                  <a:pt x="1268" y="335"/>
                  <a:pt x="1261" y="336"/>
                  <a:pt x="1257" y="343"/>
                </a:cubicBezTo>
                <a:cubicBezTo>
                  <a:pt x="1252" y="350"/>
                  <a:pt x="1249" y="348"/>
                  <a:pt x="1245" y="344"/>
                </a:cubicBezTo>
                <a:cubicBezTo>
                  <a:pt x="1237" y="336"/>
                  <a:pt x="1231" y="327"/>
                  <a:pt x="1222" y="320"/>
                </a:cubicBezTo>
                <a:cubicBezTo>
                  <a:pt x="1217" y="316"/>
                  <a:pt x="1213" y="315"/>
                  <a:pt x="1207" y="318"/>
                </a:cubicBezTo>
                <a:cubicBezTo>
                  <a:pt x="1202" y="321"/>
                  <a:pt x="1198" y="325"/>
                  <a:pt x="1192" y="323"/>
                </a:cubicBezTo>
                <a:cubicBezTo>
                  <a:pt x="1186" y="322"/>
                  <a:pt x="1185" y="316"/>
                  <a:pt x="1182" y="312"/>
                </a:cubicBezTo>
                <a:cubicBezTo>
                  <a:pt x="1173" y="324"/>
                  <a:pt x="1173" y="324"/>
                  <a:pt x="1161" y="315"/>
                </a:cubicBezTo>
                <a:cubicBezTo>
                  <a:pt x="1156" y="312"/>
                  <a:pt x="1151" y="308"/>
                  <a:pt x="1144" y="312"/>
                </a:cubicBezTo>
                <a:cubicBezTo>
                  <a:pt x="1129" y="318"/>
                  <a:pt x="1126" y="317"/>
                  <a:pt x="1118" y="303"/>
                </a:cubicBezTo>
                <a:cubicBezTo>
                  <a:pt x="1114" y="297"/>
                  <a:pt x="1110" y="291"/>
                  <a:pt x="1105" y="285"/>
                </a:cubicBezTo>
                <a:cubicBezTo>
                  <a:pt x="1094" y="270"/>
                  <a:pt x="1089" y="270"/>
                  <a:pt x="1077" y="284"/>
                </a:cubicBezTo>
                <a:cubicBezTo>
                  <a:pt x="1074" y="287"/>
                  <a:pt x="1072" y="291"/>
                  <a:pt x="1068" y="295"/>
                </a:cubicBezTo>
                <a:cubicBezTo>
                  <a:pt x="1066" y="287"/>
                  <a:pt x="1064" y="281"/>
                  <a:pt x="1062" y="273"/>
                </a:cubicBezTo>
                <a:cubicBezTo>
                  <a:pt x="1060" y="275"/>
                  <a:pt x="1060" y="276"/>
                  <a:pt x="1059" y="277"/>
                </a:cubicBezTo>
                <a:cubicBezTo>
                  <a:pt x="1050" y="295"/>
                  <a:pt x="1040" y="295"/>
                  <a:pt x="1029" y="279"/>
                </a:cubicBezTo>
                <a:cubicBezTo>
                  <a:pt x="1027" y="276"/>
                  <a:pt x="1025" y="273"/>
                  <a:pt x="1023" y="269"/>
                </a:cubicBezTo>
                <a:cubicBezTo>
                  <a:pt x="1022" y="267"/>
                  <a:pt x="1021" y="265"/>
                  <a:pt x="1023" y="262"/>
                </a:cubicBezTo>
                <a:cubicBezTo>
                  <a:pt x="1031" y="255"/>
                  <a:pt x="1025" y="250"/>
                  <a:pt x="1020" y="245"/>
                </a:cubicBezTo>
                <a:cubicBezTo>
                  <a:pt x="1005" y="233"/>
                  <a:pt x="987" y="228"/>
                  <a:pt x="969" y="223"/>
                </a:cubicBezTo>
                <a:cubicBezTo>
                  <a:pt x="940" y="216"/>
                  <a:pt x="910" y="211"/>
                  <a:pt x="885" y="192"/>
                </a:cubicBezTo>
                <a:cubicBezTo>
                  <a:pt x="877" y="186"/>
                  <a:pt x="868" y="184"/>
                  <a:pt x="858" y="185"/>
                </a:cubicBezTo>
                <a:cubicBezTo>
                  <a:pt x="850" y="186"/>
                  <a:pt x="843" y="183"/>
                  <a:pt x="838" y="178"/>
                </a:cubicBezTo>
                <a:cubicBezTo>
                  <a:pt x="828" y="170"/>
                  <a:pt x="817" y="165"/>
                  <a:pt x="804" y="162"/>
                </a:cubicBezTo>
                <a:cubicBezTo>
                  <a:pt x="792" y="159"/>
                  <a:pt x="779" y="159"/>
                  <a:pt x="768" y="151"/>
                </a:cubicBezTo>
                <a:cubicBezTo>
                  <a:pt x="758" y="145"/>
                  <a:pt x="748" y="142"/>
                  <a:pt x="737" y="152"/>
                </a:cubicBezTo>
                <a:cubicBezTo>
                  <a:pt x="736" y="135"/>
                  <a:pt x="725" y="134"/>
                  <a:pt x="713" y="133"/>
                </a:cubicBezTo>
                <a:cubicBezTo>
                  <a:pt x="704" y="133"/>
                  <a:pt x="695" y="132"/>
                  <a:pt x="688" y="125"/>
                </a:cubicBezTo>
                <a:cubicBezTo>
                  <a:pt x="678" y="114"/>
                  <a:pt x="666" y="109"/>
                  <a:pt x="653" y="104"/>
                </a:cubicBezTo>
                <a:cubicBezTo>
                  <a:pt x="630" y="96"/>
                  <a:pt x="606" y="90"/>
                  <a:pt x="585" y="77"/>
                </a:cubicBezTo>
                <a:cubicBezTo>
                  <a:pt x="568" y="67"/>
                  <a:pt x="550" y="60"/>
                  <a:pt x="530" y="58"/>
                </a:cubicBezTo>
                <a:cubicBezTo>
                  <a:pt x="524" y="58"/>
                  <a:pt x="520" y="55"/>
                  <a:pt x="518" y="49"/>
                </a:cubicBezTo>
                <a:cubicBezTo>
                  <a:pt x="510" y="30"/>
                  <a:pt x="509" y="30"/>
                  <a:pt x="488" y="31"/>
                </a:cubicBezTo>
                <a:cubicBezTo>
                  <a:pt x="486" y="31"/>
                  <a:pt x="484" y="31"/>
                  <a:pt x="481" y="31"/>
                </a:cubicBezTo>
                <a:cubicBezTo>
                  <a:pt x="484" y="25"/>
                  <a:pt x="487" y="19"/>
                  <a:pt x="490" y="14"/>
                </a:cubicBezTo>
                <a:cubicBezTo>
                  <a:pt x="494" y="4"/>
                  <a:pt x="502" y="0"/>
                  <a:pt x="512" y="1"/>
                </a:cubicBezTo>
                <a:cubicBezTo>
                  <a:pt x="518" y="1"/>
                  <a:pt x="523" y="3"/>
                  <a:pt x="529" y="2"/>
                </a:cubicBezTo>
                <a:cubicBezTo>
                  <a:pt x="539" y="0"/>
                  <a:pt x="542" y="2"/>
                  <a:pt x="544" y="12"/>
                </a:cubicBezTo>
                <a:cubicBezTo>
                  <a:pt x="544" y="16"/>
                  <a:pt x="544" y="20"/>
                  <a:pt x="544" y="24"/>
                </a:cubicBezTo>
                <a:cubicBezTo>
                  <a:pt x="543" y="30"/>
                  <a:pt x="546" y="31"/>
                  <a:pt x="551" y="31"/>
                </a:cubicBezTo>
                <a:cubicBezTo>
                  <a:pt x="562" y="32"/>
                  <a:pt x="570" y="27"/>
                  <a:pt x="577" y="20"/>
                </a:cubicBezTo>
                <a:cubicBezTo>
                  <a:pt x="579" y="19"/>
                  <a:pt x="580" y="16"/>
                  <a:pt x="583" y="17"/>
                </a:cubicBezTo>
                <a:cubicBezTo>
                  <a:pt x="585" y="18"/>
                  <a:pt x="585" y="21"/>
                  <a:pt x="586" y="23"/>
                </a:cubicBezTo>
                <a:cubicBezTo>
                  <a:pt x="586" y="25"/>
                  <a:pt x="586" y="26"/>
                  <a:pt x="586" y="28"/>
                </a:cubicBezTo>
                <a:cubicBezTo>
                  <a:pt x="586" y="35"/>
                  <a:pt x="589" y="37"/>
                  <a:pt x="595" y="35"/>
                </a:cubicBezTo>
                <a:cubicBezTo>
                  <a:pt x="601" y="32"/>
                  <a:pt x="604" y="35"/>
                  <a:pt x="607" y="40"/>
                </a:cubicBezTo>
                <a:cubicBezTo>
                  <a:pt x="610" y="44"/>
                  <a:pt x="609" y="48"/>
                  <a:pt x="606" y="51"/>
                </a:cubicBezTo>
                <a:cubicBezTo>
                  <a:pt x="603" y="55"/>
                  <a:pt x="598" y="53"/>
                  <a:pt x="594" y="50"/>
                </a:cubicBezTo>
                <a:cubicBezTo>
                  <a:pt x="591" y="49"/>
                  <a:pt x="589" y="47"/>
                  <a:pt x="586" y="51"/>
                </a:cubicBezTo>
                <a:cubicBezTo>
                  <a:pt x="583" y="55"/>
                  <a:pt x="585" y="57"/>
                  <a:pt x="587" y="60"/>
                </a:cubicBezTo>
                <a:cubicBezTo>
                  <a:pt x="592" y="65"/>
                  <a:pt x="610" y="61"/>
                  <a:pt x="612" y="53"/>
                </a:cubicBezTo>
                <a:cubicBezTo>
                  <a:pt x="616" y="40"/>
                  <a:pt x="625" y="42"/>
                  <a:pt x="634" y="44"/>
                </a:cubicBezTo>
                <a:cubicBezTo>
                  <a:pt x="653" y="47"/>
                  <a:pt x="671" y="56"/>
                  <a:pt x="689" y="61"/>
                </a:cubicBezTo>
                <a:cubicBezTo>
                  <a:pt x="694" y="63"/>
                  <a:pt x="694" y="67"/>
                  <a:pt x="692" y="71"/>
                </a:cubicBezTo>
                <a:cubicBezTo>
                  <a:pt x="690" y="76"/>
                  <a:pt x="688" y="81"/>
                  <a:pt x="687" y="87"/>
                </a:cubicBezTo>
                <a:cubicBezTo>
                  <a:pt x="687" y="93"/>
                  <a:pt x="691" y="95"/>
                  <a:pt x="695" y="97"/>
                </a:cubicBezTo>
                <a:cubicBezTo>
                  <a:pt x="698" y="99"/>
                  <a:pt x="699" y="94"/>
                  <a:pt x="701" y="93"/>
                </a:cubicBezTo>
                <a:cubicBezTo>
                  <a:pt x="706" y="86"/>
                  <a:pt x="712" y="79"/>
                  <a:pt x="717" y="72"/>
                </a:cubicBezTo>
                <a:cubicBezTo>
                  <a:pt x="718" y="74"/>
                  <a:pt x="718" y="75"/>
                  <a:pt x="718" y="76"/>
                </a:cubicBezTo>
                <a:cubicBezTo>
                  <a:pt x="719" y="88"/>
                  <a:pt x="719" y="88"/>
                  <a:pt x="730" y="82"/>
                </a:cubicBezTo>
                <a:cubicBezTo>
                  <a:pt x="734" y="79"/>
                  <a:pt x="735" y="81"/>
                  <a:pt x="736" y="84"/>
                </a:cubicBezTo>
                <a:cubicBezTo>
                  <a:pt x="739" y="92"/>
                  <a:pt x="745" y="95"/>
                  <a:pt x="752" y="93"/>
                </a:cubicBezTo>
                <a:cubicBezTo>
                  <a:pt x="763" y="88"/>
                  <a:pt x="774" y="89"/>
                  <a:pt x="785" y="89"/>
                </a:cubicBezTo>
                <a:cubicBezTo>
                  <a:pt x="791" y="89"/>
                  <a:pt x="794" y="88"/>
                  <a:pt x="790" y="82"/>
                </a:cubicBezTo>
                <a:cubicBezTo>
                  <a:pt x="787" y="76"/>
                  <a:pt x="788" y="72"/>
                  <a:pt x="795" y="68"/>
                </a:cubicBezTo>
                <a:cubicBezTo>
                  <a:pt x="786" y="65"/>
                  <a:pt x="777" y="63"/>
                  <a:pt x="769" y="59"/>
                </a:cubicBezTo>
                <a:cubicBezTo>
                  <a:pt x="761" y="56"/>
                  <a:pt x="753" y="52"/>
                  <a:pt x="747" y="45"/>
                </a:cubicBezTo>
                <a:cubicBezTo>
                  <a:pt x="760" y="42"/>
                  <a:pt x="760" y="42"/>
                  <a:pt x="779" y="51"/>
                </a:cubicBezTo>
                <a:cubicBezTo>
                  <a:pt x="791" y="57"/>
                  <a:pt x="797" y="56"/>
                  <a:pt x="804" y="47"/>
                </a:cubicBezTo>
                <a:cubicBezTo>
                  <a:pt x="811" y="37"/>
                  <a:pt x="811" y="37"/>
                  <a:pt x="817" y="48"/>
                </a:cubicBezTo>
                <a:cubicBezTo>
                  <a:pt x="817" y="49"/>
                  <a:pt x="818" y="50"/>
                  <a:pt x="818" y="51"/>
                </a:cubicBezTo>
                <a:cubicBezTo>
                  <a:pt x="832" y="77"/>
                  <a:pt x="846" y="78"/>
                  <a:pt x="865" y="56"/>
                </a:cubicBezTo>
                <a:cubicBezTo>
                  <a:pt x="872" y="47"/>
                  <a:pt x="882" y="41"/>
                  <a:pt x="893" y="39"/>
                </a:cubicBezTo>
                <a:cubicBezTo>
                  <a:pt x="905" y="38"/>
                  <a:pt x="915" y="42"/>
                  <a:pt x="926" y="46"/>
                </a:cubicBezTo>
                <a:cubicBezTo>
                  <a:pt x="939" y="52"/>
                  <a:pt x="953" y="58"/>
                  <a:pt x="967" y="60"/>
                </a:cubicBezTo>
                <a:cubicBezTo>
                  <a:pt x="978" y="61"/>
                  <a:pt x="989" y="64"/>
                  <a:pt x="998" y="69"/>
                </a:cubicBezTo>
                <a:cubicBezTo>
                  <a:pt x="1005" y="73"/>
                  <a:pt x="1014" y="77"/>
                  <a:pt x="1022" y="74"/>
                </a:cubicBezTo>
                <a:cubicBezTo>
                  <a:pt x="1032" y="70"/>
                  <a:pt x="1037" y="75"/>
                  <a:pt x="1042" y="82"/>
                </a:cubicBezTo>
                <a:cubicBezTo>
                  <a:pt x="1051" y="95"/>
                  <a:pt x="1056" y="110"/>
                  <a:pt x="1056" y="127"/>
                </a:cubicBezTo>
                <a:cubicBezTo>
                  <a:pt x="1056" y="131"/>
                  <a:pt x="1056" y="135"/>
                  <a:pt x="1062" y="137"/>
                </a:cubicBezTo>
                <a:cubicBezTo>
                  <a:pt x="1068" y="140"/>
                  <a:pt x="1070" y="135"/>
                  <a:pt x="1073" y="132"/>
                </a:cubicBezTo>
                <a:cubicBezTo>
                  <a:pt x="1075" y="129"/>
                  <a:pt x="1077" y="126"/>
                  <a:pt x="1079" y="124"/>
                </a:cubicBezTo>
                <a:cubicBezTo>
                  <a:pt x="1087" y="115"/>
                  <a:pt x="1098" y="113"/>
                  <a:pt x="1109" y="112"/>
                </a:cubicBezTo>
                <a:cubicBezTo>
                  <a:pt x="1118" y="112"/>
                  <a:pt x="1118" y="120"/>
                  <a:pt x="1122" y="125"/>
                </a:cubicBezTo>
                <a:cubicBezTo>
                  <a:pt x="1127" y="116"/>
                  <a:pt x="1135" y="112"/>
                  <a:pt x="1144" y="114"/>
                </a:cubicBezTo>
                <a:cubicBezTo>
                  <a:pt x="1155" y="117"/>
                  <a:pt x="1166" y="116"/>
                  <a:pt x="1177" y="115"/>
                </a:cubicBezTo>
                <a:cubicBezTo>
                  <a:pt x="1200" y="114"/>
                  <a:pt x="1222" y="119"/>
                  <a:pt x="1239" y="137"/>
                </a:cubicBezTo>
                <a:cubicBezTo>
                  <a:pt x="1242" y="140"/>
                  <a:pt x="1245" y="143"/>
                  <a:pt x="1249" y="141"/>
                </a:cubicBezTo>
                <a:cubicBezTo>
                  <a:pt x="1257" y="136"/>
                  <a:pt x="1265" y="137"/>
                  <a:pt x="1273" y="138"/>
                </a:cubicBezTo>
                <a:cubicBezTo>
                  <a:pt x="1276" y="138"/>
                  <a:pt x="1278" y="137"/>
                  <a:pt x="1280" y="134"/>
                </a:cubicBezTo>
                <a:cubicBezTo>
                  <a:pt x="1282" y="129"/>
                  <a:pt x="1286" y="130"/>
                  <a:pt x="1290" y="132"/>
                </a:cubicBezTo>
                <a:cubicBezTo>
                  <a:pt x="1295" y="134"/>
                  <a:pt x="1302" y="133"/>
                  <a:pt x="1303" y="141"/>
                </a:cubicBezTo>
                <a:cubicBezTo>
                  <a:pt x="1303" y="149"/>
                  <a:pt x="1308" y="152"/>
                  <a:pt x="1314" y="154"/>
                </a:cubicBezTo>
                <a:cubicBezTo>
                  <a:pt x="1319" y="156"/>
                  <a:pt x="1325" y="156"/>
                  <a:pt x="1327" y="160"/>
                </a:cubicBezTo>
                <a:cubicBezTo>
                  <a:pt x="1331" y="169"/>
                  <a:pt x="1338" y="167"/>
                  <a:pt x="1346" y="167"/>
                </a:cubicBezTo>
                <a:cubicBezTo>
                  <a:pt x="1349" y="166"/>
                  <a:pt x="1352" y="167"/>
                  <a:pt x="1355" y="167"/>
                </a:cubicBezTo>
                <a:cubicBezTo>
                  <a:pt x="1369" y="168"/>
                  <a:pt x="1383" y="171"/>
                  <a:pt x="1397" y="170"/>
                </a:cubicBezTo>
                <a:cubicBezTo>
                  <a:pt x="1403" y="169"/>
                  <a:pt x="1411" y="169"/>
                  <a:pt x="1413" y="165"/>
                </a:cubicBezTo>
                <a:cubicBezTo>
                  <a:pt x="1415" y="159"/>
                  <a:pt x="1407" y="156"/>
                  <a:pt x="1402" y="153"/>
                </a:cubicBezTo>
                <a:cubicBezTo>
                  <a:pt x="1401" y="152"/>
                  <a:pt x="1400" y="151"/>
                  <a:pt x="1399" y="151"/>
                </a:cubicBezTo>
                <a:cubicBezTo>
                  <a:pt x="1384" y="140"/>
                  <a:pt x="1382" y="129"/>
                  <a:pt x="1394" y="114"/>
                </a:cubicBezTo>
                <a:cubicBezTo>
                  <a:pt x="1398" y="120"/>
                  <a:pt x="1401" y="129"/>
                  <a:pt x="1409" y="133"/>
                </a:cubicBezTo>
                <a:cubicBezTo>
                  <a:pt x="1418" y="137"/>
                  <a:pt x="1425" y="131"/>
                  <a:pt x="1433" y="128"/>
                </a:cubicBezTo>
                <a:cubicBezTo>
                  <a:pt x="1436" y="126"/>
                  <a:pt x="1439" y="127"/>
                  <a:pt x="1438" y="132"/>
                </a:cubicBezTo>
                <a:cubicBezTo>
                  <a:pt x="1437" y="134"/>
                  <a:pt x="1437" y="136"/>
                  <a:pt x="1436" y="138"/>
                </a:cubicBezTo>
                <a:cubicBezTo>
                  <a:pt x="1435" y="141"/>
                  <a:pt x="1434" y="144"/>
                  <a:pt x="1436" y="147"/>
                </a:cubicBezTo>
                <a:cubicBezTo>
                  <a:pt x="1437" y="149"/>
                  <a:pt x="1440" y="146"/>
                  <a:pt x="1442" y="146"/>
                </a:cubicBezTo>
                <a:cubicBezTo>
                  <a:pt x="1449" y="143"/>
                  <a:pt x="1451" y="146"/>
                  <a:pt x="1450" y="152"/>
                </a:cubicBezTo>
                <a:cubicBezTo>
                  <a:pt x="1450" y="154"/>
                  <a:pt x="1448" y="156"/>
                  <a:pt x="1451" y="158"/>
                </a:cubicBezTo>
                <a:cubicBezTo>
                  <a:pt x="1468" y="136"/>
                  <a:pt x="1476" y="134"/>
                  <a:pt x="1503" y="146"/>
                </a:cubicBezTo>
                <a:cubicBezTo>
                  <a:pt x="1504" y="146"/>
                  <a:pt x="1504" y="146"/>
                  <a:pt x="1505" y="147"/>
                </a:cubicBezTo>
                <a:cubicBezTo>
                  <a:pt x="1526" y="157"/>
                  <a:pt x="1548" y="163"/>
                  <a:pt x="1571" y="160"/>
                </a:cubicBezTo>
                <a:cubicBezTo>
                  <a:pt x="1579" y="159"/>
                  <a:pt x="1584" y="162"/>
                  <a:pt x="1587" y="168"/>
                </a:cubicBezTo>
                <a:cubicBezTo>
                  <a:pt x="1591" y="175"/>
                  <a:pt x="1598" y="179"/>
                  <a:pt x="1605" y="180"/>
                </a:cubicBezTo>
                <a:cubicBezTo>
                  <a:pt x="1617" y="183"/>
                  <a:pt x="1630" y="185"/>
                  <a:pt x="1643" y="185"/>
                </a:cubicBezTo>
                <a:cubicBezTo>
                  <a:pt x="1654" y="185"/>
                  <a:pt x="1656" y="181"/>
                  <a:pt x="1652" y="171"/>
                </a:cubicBezTo>
                <a:cubicBezTo>
                  <a:pt x="1651" y="168"/>
                  <a:pt x="1648" y="166"/>
                  <a:pt x="1651" y="163"/>
                </a:cubicBezTo>
                <a:cubicBezTo>
                  <a:pt x="1656" y="159"/>
                  <a:pt x="1655" y="153"/>
                  <a:pt x="1655" y="147"/>
                </a:cubicBezTo>
                <a:cubicBezTo>
                  <a:pt x="1655" y="144"/>
                  <a:pt x="1654" y="140"/>
                  <a:pt x="1658" y="139"/>
                </a:cubicBezTo>
                <a:cubicBezTo>
                  <a:pt x="1662" y="138"/>
                  <a:pt x="1664" y="142"/>
                  <a:pt x="1665" y="145"/>
                </a:cubicBezTo>
                <a:cubicBezTo>
                  <a:pt x="1668" y="153"/>
                  <a:pt x="1671" y="160"/>
                  <a:pt x="1674" y="167"/>
                </a:cubicBezTo>
                <a:cubicBezTo>
                  <a:pt x="1682" y="183"/>
                  <a:pt x="1694" y="191"/>
                  <a:pt x="1712" y="190"/>
                </a:cubicBezTo>
                <a:cubicBezTo>
                  <a:pt x="1721" y="190"/>
                  <a:pt x="1730" y="189"/>
                  <a:pt x="1739" y="189"/>
                </a:cubicBezTo>
                <a:cubicBezTo>
                  <a:pt x="1750" y="188"/>
                  <a:pt x="1756" y="193"/>
                  <a:pt x="1759" y="203"/>
                </a:cubicBezTo>
                <a:cubicBezTo>
                  <a:pt x="1760" y="205"/>
                  <a:pt x="1759" y="208"/>
                  <a:pt x="1762" y="209"/>
                </a:cubicBezTo>
                <a:cubicBezTo>
                  <a:pt x="1766" y="202"/>
                  <a:pt x="1771" y="194"/>
                  <a:pt x="1775" y="186"/>
                </a:cubicBezTo>
                <a:cubicBezTo>
                  <a:pt x="1781" y="177"/>
                  <a:pt x="1781" y="177"/>
                  <a:pt x="1786" y="186"/>
                </a:cubicBezTo>
                <a:cubicBezTo>
                  <a:pt x="1790" y="194"/>
                  <a:pt x="1795" y="196"/>
                  <a:pt x="1803" y="190"/>
                </a:cubicBezTo>
                <a:cubicBezTo>
                  <a:pt x="1810" y="185"/>
                  <a:pt x="1818" y="184"/>
                  <a:pt x="1827" y="186"/>
                </a:cubicBezTo>
                <a:cubicBezTo>
                  <a:pt x="1840" y="188"/>
                  <a:pt x="1852" y="194"/>
                  <a:pt x="1864" y="200"/>
                </a:cubicBezTo>
                <a:cubicBezTo>
                  <a:pt x="1876" y="206"/>
                  <a:pt x="1881" y="205"/>
                  <a:pt x="1890" y="196"/>
                </a:cubicBezTo>
                <a:cubicBezTo>
                  <a:pt x="1900" y="185"/>
                  <a:pt x="1911" y="186"/>
                  <a:pt x="1918" y="199"/>
                </a:cubicBezTo>
                <a:cubicBezTo>
                  <a:pt x="1925" y="210"/>
                  <a:pt x="1925" y="210"/>
                  <a:pt x="1934" y="200"/>
                </a:cubicBezTo>
                <a:cubicBezTo>
                  <a:pt x="1935" y="200"/>
                  <a:pt x="1935" y="199"/>
                  <a:pt x="1936" y="199"/>
                </a:cubicBezTo>
                <a:cubicBezTo>
                  <a:pt x="1940" y="194"/>
                  <a:pt x="1944" y="195"/>
                  <a:pt x="1947" y="201"/>
                </a:cubicBezTo>
                <a:cubicBezTo>
                  <a:pt x="1948" y="204"/>
                  <a:pt x="1949" y="207"/>
                  <a:pt x="1950" y="210"/>
                </a:cubicBezTo>
                <a:cubicBezTo>
                  <a:pt x="1954" y="220"/>
                  <a:pt x="1961" y="225"/>
                  <a:pt x="1971" y="222"/>
                </a:cubicBezTo>
                <a:cubicBezTo>
                  <a:pt x="1988" y="217"/>
                  <a:pt x="2005" y="216"/>
                  <a:pt x="2021" y="207"/>
                </a:cubicBezTo>
                <a:cubicBezTo>
                  <a:pt x="2026" y="204"/>
                  <a:pt x="2032" y="203"/>
                  <a:pt x="2033" y="211"/>
                </a:cubicBezTo>
                <a:cubicBezTo>
                  <a:pt x="2035" y="217"/>
                  <a:pt x="2039" y="217"/>
                  <a:pt x="2043" y="215"/>
                </a:cubicBezTo>
                <a:cubicBezTo>
                  <a:pt x="2051" y="212"/>
                  <a:pt x="2060" y="212"/>
                  <a:pt x="2068" y="212"/>
                </a:cubicBezTo>
                <a:cubicBezTo>
                  <a:pt x="2081" y="212"/>
                  <a:pt x="2086" y="208"/>
                  <a:pt x="2089" y="196"/>
                </a:cubicBezTo>
                <a:cubicBezTo>
                  <a:pt x="2090" y="189"/>
                  <a:pt x="2093" y="189"/>
                  <a:pt x="2099" y="189"/>
                </a:cubicBezTo>
                <a:cubicBezTo>
                  <a:pt x="2106" y="189"/>
                  <a:pt x="2113" y="195"/>
                  <a:pt x="2120" y="189"/>
                </a:cubicBezTo>
                <a:cubicBezTo>
                  <a:pt x="2126" y="184"/>
                  <a:pt x="2123" y="175"/>
                  <a:pt x="2126" y="167"/>
                </a:cubicBezTo>
                <a:cubicBezTo>
                  <a:pt x="2131" y="174"/>
                  <a:pt x="2133" y="180"/>
                  <a:pt x="2132" y="187"/>
                </a:cubicBezTo>
                <a:cubicBezTo>
                  <a:pt x="2130" y="201"/>
                  <a:pt x="2116" y="203"/>
                  <a:pt x="2107" y="210"/>
                </a:cubicBezTo>
                <a:cubicBezTo>
                  <a:pt x="2123" y="223"/>
                  <a:pt x="2133" y="222"/>
                  <a:pt x="2144" y="205"/>
                </a:cubicBezTo>
                <a:cubicBezTo>
                  <a:pt x="2146" y="202"/>
                  <a:pt x="2149" y="199"/>
                  <a:pt x="2151" y="195"/>
                </a:cubicBezTo>
                <a:cubicBezTo>
                  <a:pt x="2156" y="187"/>
                  <a:pt x="2161" y="180"/>
                  <a:pt x="2171" y="178"/>
                </a:cubicBezTo>
                <a:cubicBezTo>
                  <a:pt x="2175" y="177"/>
                  <a:pt x="2175" y="174"/>
                  <a:pt x="2176" y="170"/>
                </a:cubicBezTo>
                <a:cubicBezTo>
                  <a:pt x="2178" y="164"/>
                  <a:pt x="2177" y="156"/>
                  <a:pt x="2183" y="150"/>
                </a:cubicBezTo>
                <a:cubicBezTo>
                  <a:pt x="2184" y="153"/>
                  <a:pt x="2185" y="155"/>
                  <a:pt x="2186" y="158"/>
                </a:cubicBezTo>
                <a:cubicBezTo>
                  <a:pt x="2192" y="168"/>
                  <a:pt x="2198" y="170"/>
                  <a:pt x="2208" y="164"/>
                </a:cubicBezTo>
                <a:cubicBezTo>
                  <a:pt x="2217" y="158"/>
                  <a:pt x="2227" y="157"/>
                  <a:pt x="2237" y="159"/>
                </a:cubicBezTo>
                <a:cubicBezTo>
                  <a:pt x="2244" y="161"/>
                  <a:pt x="2251" y="162"/>
                  <a:pt x="2259" y="164"/>
                </a:cubicBezTo>
                <a:cubicBezTo>
                  <a:pt x="2281" y="169"/>
                  <a:pt x="2303" y="175"/>
                  <a:pt x="2323" y="186"/>
                </a:cubicBezTo>
                <a:cubicBezTo>
                  <a:pt x="2331" y="190"/>
                  <a:pt x="2332" y="195"/>
                  <a:pt x="2328" y="202"/>
                </a:cubicBezTo>
                <a:cubicBezTo>
                  <a:pt x="2324" y="208"/>
                  <a:pt x="2319" y="212"/>
                  <a:pt x="2313" y="216"/>
                </a:cubicBezTo>
                <a:cubicBezTo>
                  <a:pt x="2307" y="221"/>
                  <a:pt x="2299" y="224"/>
                  <a:pt x="2293" y="231"/>
                </a:cubicBezTo>
                <a:cubicBezTo>
                  <a:pt x="2327" y="230"/>
                  <a:pt x="2359" y="230"/>
                  <a:pt x="2384" y="204"/>
                </a:cubicBezTo>
                <a:cubicBezTo>
                  <a:pt x="2387" y="202"/>
                  <a:pt x="2391" y="200"/>
                  <a:pt x="2395" y="202"/>
                </a:cubicBezTo>
                <a:cubicBezTo>
                  <a:pt x="2399" y="205"/>
                  <a:pt x="2402" y="208"/>
                  <a:pt x="2402" y="214"/>
                </a:cubicBezTo>
                <a:cubicBezTo>
                  <a:pt x="2402" y="217"/>
                  <a:pt x="2400" y="220"/>
                  <a:pt x="2398" y="223"/>
                </a:cubicBezTo>
                <a:cubicBezTo>
                  <a:pt x="2393" y="231"/>
                  <a:pt x="2385" y="237"/>
                  <a:pt x="2381" y="246"/>
                </a:cubicBezTo>
                <a:cubicBezTo>
                  <a:pt x="2377" y="255"/>
                  <a:pt x="2380" y="269"/>
                  <a:pt x="2387" y="272"/>
                </a:cubicBezTo>
                <a:cubicBezTo>
                  <a:pt x="2395" y="276"/>
                  <a:pt x="2401" y="270"/>
                  <a:pt x="2407" y="265"/>
                </a:cubicBezTo>
                <a:cubicBezTo>
                  <a:pt x="2411" y="262"/>
                  <a:pt x="2411" y="258"/>
                  <a:pt x="2412" y="254"/>
                </a:cubicBezTo>
                <a:cubicBezTo>
                  <a:pt x="2415" y="232"/>
                  <a:pt x="2423" y="225"/>
                  <a:pt x="2445" y="227"/>
                </a:cubicBezTo>
                <a:cubicBezTo>
                  <a:pt x="2455" y="228"/>
                  <a:pt x="2464" y="227"/>
                  <a:pt x="2473" y="224"/>
                </a:cubicBezTo>
                <a:cubicBezTo>
                  <a:pt x="2498" y="215"/>
                  <a:pt x="2522" y="217"/>
                  <a:pt x="2542" y="238"/>
                </a:cubicBezTo>
                <a:cubicBezTo>
                  <a:pt x="2552" y="248"/>
                  <a:pt x="2552" y="248"/>
                  <a:pt x="2560" y="235"/>
                </a:cubicBezTo>
                <a:cubicBezTo>
                  <a:pt x="2566" y="225"/>
                  <a:pt x="2584" y="220"/>
                  <a:pt x="2589" y="227"/>
                </a:cubicBezTo>
                <a:cubicBezTo>
                  <a:pt x="2597" y="240"/>
                  <a:pt x="2608" y="241"/>
                  <a:pt x="2621" y="241"/>
                </a:cubicBezTo>
                <a:cubicBezTo>
                  <a:pt x="2628" y="240"/>
                  <a:pt x="2636" y="238"/>
                  <a:pt x="2643" y="243"/>
                </a:cubicBezTo>
                <a:cubicBezTo>
                  <a:pt x="2651" y="249"/>
                  <a:pt x="2655" y="246"/>
                  <a:pt x="2659" y="238"/>
                </a:cubicBezTo>
                <a:cubicBezTo>
                  <a:pt x="2661" y="234"/>
                  <a:pt x="2663" y="230"/>
                  <a:pt x="2668" y="233"/>
                </a:cubicBezTo>
                <a:cubicBezTo>
                  <a:pt x="2672" y="236"/>
                  <a:pt x="2675" y="239"/>
                  <a:pt x="2672" y="245"/>
                </a:cubicBezTo>
                <a:cubicBezTo>
                  <a:pt x="2670" y="249"/>
                  <a:pt x="2667" y="253"/>
                  <a:pt x="2665" y="258"/>
                </a:cubicBezTo>
                <a:cubicBezTo>
                  <a:pt x="2658" y="274"/>
                  <a:pt x="2668" y="286"/>
                  <a:pt x="2685" y="285"/>
                </a:cubicBezTo>
                <a:cubicBezTo>
                  <a:pt x="2689" y="285"/>
                  <a:pt x="2693" y="283"/>
                  <a:pt x="2697" y="282"/>
                </a:cubicBezTo>
                <a:cubicBezTo>
                  <a:pt x="2701" y="281"/>
                  <a:pt x="2705" y="280"/>
                  <a:pt x="2708" y="283"/>
                </a:cubicBezTo>
                <a:cubicBezTo>
                  <a:pt x="2724" y="297"/>
                  <a:pt x="2742" y="292"/>
                  <a:pt x="2759" y="289"/>
                </a:cubicBezTo>
                <a:cubicBezTo>
                  <a:pt x="2761" y="288"/>
                  <a:pt x="2763" y="288"/>
                  <a:pt x="2762" y="285"/>
                </a:cubicBezTo>
                <a:cubicBezTo>
                  <a:pt x="2761" y="282"/>
                  <a:pt x="2761" y="278"/>
                  <a:pt x="2758" y="275"/>
                </a:cubicBezTo>
                <a:cubicBezTo>
                  <a:pt x="2756" y="273"/>
                  <a:pt x="2755" y="276"/>
                  <a:pt x="2754" y="277"/>
                </a:cubicBezTo>
                <a:cubicBezTo>
                  <a:pt x="2745" y="284"/>
                  <a:pt x="2737" y="285"/>
                  <a:pt x="2729" y="279"/>
                </a:cubicBezTo>
                <a:cubicBezTo>
                  <a:pt x="2720" y="273"/>
                  <a:pt x="2716" y="262"/>
                  <a:pt x="2719" y="253"/>
                </a:cubicBezTo>
                <a:cubicBezTo>
                  <a:pt x="2720" y="248"/>
                  <a:pt x="2723" y="247"/>
                  <a:pt x="2727" y="251"/>
                </a:cubicBezTo>
                <a:cubicBezTo>
                  <a:pt x="2734" y="257"/>
                  <a:pt x="2738" y="255"/>
                  <a:pt x="2745" y="248"/>
                </a:cubicBezTo>
                <a:cubicBezTo>
                  <a:pt x="2754" y="237"/>
                  <a:pt x="2775" y="234"/>
                  <a:pt x="2783" y="241"/>
                </a:cubicBezTo>
                <a:cubicBezTo>
                  <a:pt x="2789" y="247"/>
                  <a:pt x="2794" y="247"/>
                  <a:pt x="2800" y="245"/>
                </a:cubicBezTo>
                <a:cubicBezTo>
                  <a:pt x="2808" y="243"/>
                  <a:pt x="2816" y="243"/>
                  <a:pt x="2821" y="252"/>
                </a:cubicBezTo>
                <a:cubicBezTo>
                  <a:pt x="2824" y="258"/>
                  <a:pt x="2830" y="256"/>
                  <a:pt x="2835" y="254"/>
                </a:cubicBezTo>
                <a:cubicBezTo>
                  <a:pt x="2840" y="252"/>
                  <a:pt x="2845" y="249"/>
                  <a:pt x="2850" y="251"/>
                </a:cubicBezTo>
                <a:cubicBezTo>
                  <a:pt x="2857" y="252"/>
                  <a:pt x="2854" y="259"/>
                  <a:pt x="2858" y="267"/>
                </a:cubicBezTo>
                <a:cubicBezTo>
                  <a:pt x="2863" y="246"/>
                  <a:pt x="2882" y="252"/>
                  <a:pt x="2895" y="243"/>
                </a:cubicBezTo>
                <a:cubicBezTo>
                  <a:pt x="2893" y="247"/>
                  <a:pt x="2892" y="249"/>
                  <a:pt x="2891" y="251"/>
                </a:cubicBezTo>
                <a:cubicBezTo>
                  <a:pt x="2885" y="266"/>
                  <a:pt x="2889" y="272"/>
                  <a:pt x="2905" y="272"/>
                </a:cubicBezTo>
                <a:cubicBezTo>
                  <a:pt x="2916" y="271"/>
                  <a:pt x="2926" y="271"/>
                  <a:pt x="2937" y="272"/>
                </a:cubicBezTo>
                <a:cubicBezTo>
                  <a:pt x="2954" y="275"/>
                  <a:pt x="2970" y="281"/>
                  <a:pt x="2984" y="291"/>
                </a:cubicBezTo>
                <a:cubicBezTo>
                  <a:pt x="2995" y="298"/>
                  <a:pt x="3000" y="296"/>
                  <a:pt x="3004" y="285"/>
                </a:cubicBezTo>
                <a:cubicBezTo>
                  <a:pt x="3007" y="272"/>
                  <a:pt x="3014" y="268"/>
                  <a:pt x="3027" y="271"/>
                </a:cubicBezTo>
                <a:cubicBezTo>
                  <a:pt x="3035" y="272"/>
                  <a:pt x="3043" y="274"/>
                  <a:pt x="3052" y="273"/>
                </a:cubicBezTo>
                <a:cubicBezTo>
                  <a:pt x="3057" y="273"/>
                  <a:pt x="3062" y="275"/>
                  <a:pt x="3065" y="280"/>
                </a:cubicBezTo>
                <a:cubicBezTo>
                  <a:pt x="3066" y="282"/>
                  <a:pt x="3066" y="284"/>
                  <a:pt x="3069" y="282"/>
                </a:cubicBezTo>
                <a:cubicBezTo>
                  <a:pt x="3081" y="273"/>
                  <a:pt x="3095" y="275"/>
                  <a:pt x="3108" y="276"/>
                </a:cubicBezTo>
                <a:cubicBezTo>
                  <a:pt x="3121" y="277"/>
                  <a:pt x="3133" y="276"/>
                  <a:pt x="3143" y="266"/>
                </a:cubicBezTo>
                <a:cubicBezTo>
                  <a:pt x="3147" y="262"/>
                  <a:pt x="3150" y="263"/>
                  <a:pt x="3153" y="268"/>
                </a:cubicBezTo>
                <a:cubicBezTo>
                  <a:pt x="3159" y="278"/>
                  <a:pt x="3160" y="278"/>
                  <a:pt x="3168" y="271"/>
                </a:cubicBezTo>
                <a:cubicBezTo>
                  <a:pt x="3182" y="259"/>
                  <a:pt x="3197" y="251"/>
                  <a:pt x="3216" y="256"/>
                </a:cubicBezTo>
                <a:cubicBezTo>
                  <a:pt x="3222" y="257"/>
                  <a:pt x="3229" y="259"/>
                  <a:pt x="3236" y="260"/>
                </a:cubicBezTo>
                <a:cubicBezTo>
                  <a:pt x="3241" y="262"/>
                  <a:pt x="3248" y="261"/>
                  <a:pt x="3246" y="270"/>
                </a:cubicBezTo>
                <a:cubicBezTo>
                  <a:pt x="3245" y="274"/>
                  <a:pt x="3250" y="278"/>
                  <a:pt x="3253" y="280"/>
                </a:cubicBezTo>
                <a:cubicBezTo>
                  <a:pt x="3265" y="287"/>
                  <a:pt x="3278" y="290"/>
                  <a:pt x="3292" y="288"/>
                </a:cubicBezTo>
                <a:cubicBezTo>
                  <a:pt x="3304" y="286"/>
                  <a:pt x="3304" y="285"/>
                  <a:pt x="3302" y="273"/>
                </a:cubicBezTo>
                <a:cubicBezTo>
                  <a:pt x="3300" y="266"/>
                  <a:pt x="3301" y="261"/>
                  <a:pt x="3307" y="256"/>
                </a:cubicBezTo>
                <a:cubicBezTo>
                  <a:pt x="3305" y="266"/>
                  <a:pt x="3309" y="273"/>
                  <a:pt x="3318" y="275"/>
                </a:cubicBezTo>
                <a:cubicBezTo>
                  <a:pt x="3331" y="277"/>
                  <a:pt x="3342" y="281"/>
                  <a:pt x="3340" y="299"/>
                </a:cubicBezTo>
                <a:cubicBezTo>
                  <a:pt x="3347" y="284"/>
                  <a:pt x="3358" y="283"/>
                  <a:pt x="3371" y="286"/>
                </a:cubicBezTo>
                <a:cubicBezTo>
                  <a:pt x="3377" y="288"/>
                  <a:pt x="3382" y="285"/>
                  <a:pt x="3387" y="282"/>
                </a:cubicBezTo>
                <a:cubicBezTo>
                  <a:pt x="3401" y="274"/>
                  <a:pt x="3409" y="277"/>
                  <a:pt x="3412" y="292"/>
                </a:cubicBezTo>
                <a:cubicBezTo>
                  <a:pt x="3414" y="300"/>
                  <a:pt x="3417" y="299"/>
                  <a:pt x="3421" y="294"/>
                </a:cubicBezTo>
                <a:cubicBezTo>
                  <a:pt x="3427" y="288"/>
                  <a:pt x="3433" y="285"/>
                  <a:pt x="3442" y="291"/>
                </a:cubicBezTo>
                <a:cubicBezTo>
                  <a:pt x="3439" y="294"/>
                  <a:pt x="3436" y="296"/>
                  <a:pt x="3434" y="298"/>
                </a:cubicBezTo>
                <a:cubicBezTo>
                  <a:pt x="3429" y="303"/>
                  <a:pt x="3429" y="308"/>
                  <a:pt x="3435" y="312"/>
                </a:cubicBezTo>
                <a:cubicBezTo>
                  <a:pt x="3440" y="316"/>
                  <a:pt x="3444" y="316"/>
                  <a:pt x="3447" y="310"/>
                </a:cubicBezTo>
                <a:cubicBezTo>
                  <a:pt x="3455" y="298"/>
                  <a:pt x="3467" y="292"/>
                  <a:pt x="3478" y="285"/>
                </a:cubicBezTo>
                <a:cubicBezTo>
                  <a:pt x="3486" y="281"/>
                  <a:pt x="3494" y="279"/>
                  <a:pt x="3503" y="282"/>
                </a:cubicBezTo>
                <a:cubicBezTo>
                  <a:pt x="3512" y="285"/>
                  <a:pt x="3521" y="285"/>
                  <a:pt x="3530" y="284"/>
                </a:cubicBezTo>
                <a:cubicBezTo>
                  <a:pt x="3540" y="282"/>
                  <a:pt x="3551" y="281"/>
                  <a:pt x="3559" y="289"/>
                </a:cubicBezTo>
                <a:cubicBezTo>
                  <a:pt x="3568" y="297"/>
                  <a:pt x="3573" y="294"/>
                  <a:pt x="3580" y="287"/>
                </a:cubicBezTo>
                <a:cubicBezTo>
                  <a:pt x="3590" y="279"/>
                  <a:pt x="3596" y="279"/>
                  <a:pt x="3605" y="288"/>
                </a:cubicBezTo>
                <a:cubicBezTo>
                  <a:pt x="3608" y="290"/>
                  <a:pt x="3610" y="293"/>
                  <a:pt x="3612" y="295"/>
                </a:cubicBezTo>
                <a:cubicBezTo>
                  <a:pt x="3620" y="303"/>
                  <a:pt x="3629" y="305"/>
                  <a:pt x="3640" y="304"/>
                </a:cubicBezTo>
                <a:cubicBezTo>
                  <a:pt x="3649" y="303"/>
                  <a:pt x="3652" y="296"/>
                  <a:pt x="3655" y="289"/>
                </a:cubicBezTo>
                <a:cubicBezTo>
                  <a:pt x="3659" y="280"/>
                  <a:pt x="3671" y="272"/>
                  <a:pt x="3678" y="276"/>
                </a:cubicBezTo>
                <a:cubicBezTo>
                  <a:pt x="3694" y="284"/>
                  <a:pt x="3704" y="277"/>
                  <a:pt x="3716" y="270"/>
                </a:cubicBezTo>
                <a:cubicBezTo>
                  <a:pt x="3719" y="269"/>
                  <a:pt x="3723" y="269"/>
                  <a:pt x="3726" y="268"/>
                </a:cubicBezTo>
                <a:cubicBezTo>
                  <a:pt x="3744" y="266"/>
                  <a:pt x="3762" y="273"/>
                  <a:pt x="3782" y="271"/>
                </a:cubicBezTo>
                <a:cubicBezTo>
                  <a:pt x="3774" y="277"/>
                  <a:pt x="3771" y="283"/>
                  <a:pt x="3769" y="291"/>
                </a:cubicBezTo>
                <a:cubicBezTo>
                  <a:pt x="3768" y="294"/>
                  <a:pt x="3768" y="298"/>
                  <a:pt x="3765" y="300"/>
                </a:cubicBezTo>
                <a:cubicBezTo>
                  <a:pt x="3762" y="303"/>
                  <a:pt x="3760" y="307"/>
                  <a:pt x="3764" y="310"/>
                </a:cubicBezTo>
                <a:cubicBezTo>
                  <a:pt x="3768" y="313"/>
                  <a:pt x="3771" y="312"/>
                  <a:pt x="3774" y="309"/>
                </a:cubicBezTo>
                <a:cubicBezTo>
                  <a:pt x="3778" y="305"/>
                  <a:pt x="3781" y="301"/>
                  <a:pt x="3785" y="297"/>
                </a:cubicBezTo>
                <a:cubicBezTo>
                  <a:pt x="3788" y="293"/>
                  <a:pt x="3791" y="294"/>
                  <a:pt x="3793" y="299"/>
                </a:cubicBezTo>
                <a:cubicBezTo>
                  <a:pt x="3795" y="303"/>
                  <a:pt x="3795" y="307"/>
                  <a:pt x="3799" y="310"/>
                </a:cubicBezTo>
                <a:cubicBezTo>
                  <a:pt x="3816" y="321"/>
                  <a:pt x="3836" y="319"/>
                  <a:pt x="3850" y="305"/>
                </a:cubicBezTo>
                <a:cubicBezTo>
                  <a:pt x="3854" y="302"/>
                  <a:pt x="3858" y="298"/>
                  <a:pt x="3862" y="294"/>
                </a:cubicBezTo>
                <a:cubicBezTo>
                  <a:pt x="3862" y="298"/>
                  <a:pt x="3862" y="302"/>
                  <a:pt x="3861" y="306"/>
                </a:cubicBezTo>
                <a:cubicBezTo>
                  <a:pt x="3861" y="315"/>
                  <a:pt x="3864" y="317"/>
                  <a:pt x="3872" y="315"/>
                </a:cubicBezTo>
                <a:cubicBezTo>
                  <a:pt x="3878" y="314"/>
                  <a:pt x="3883" y="313"/>
                  <a:pt x="3889" y="311"/>
                </a:cubicBezTo>
                <a:cubicBezTo>
                  <a:pt x="3896" y="309"/>
                  <a:pt x="3899" y="305"/>
                  <a:pt x="3899" y="298"/>
                </a:cubicBezTo>
                <a:cubicBezTo>
                  <a:pt x="3898" y="291"/>
                  <a:pt x="3894" y="286"/>
                  <a:pt x="3894" y="279"/>
                </a:cubicBezTo>
                <a:cubicBezTo>
                  <a:pt x="3900" y="283"/>
                  <a:pt x="3904" y="287"/>
                  <a:pt x="3909" y="291"/>
                </a:cubicBezTo>
                <a:cubicBezTo>
                  <a:pt x="3914" y="295"/>
                  <a:pt x="3919" y="295"/>
                  <a:pt x="3924" y="291"/>
                </a:cubicBezTo>
                <a:cubicBezTo>
                  <a:pt x="3943" y="273"/>
                  <a:pt x="3949" y="273"/>
                  <a:pt x="3972" y="286"/>
                </a:cubicBezTo>
                <a:cubicBezTo>
                  <a:pt x="3984" y="292"/>
                  <a:pt x="4005" y="287"/>
                  <a:pt x="4010" y="275"/>
                </a:cubicBezTo>
                <a:cubicBezTo>
                  <a:pt x="4012" y="269"/>
                  <a:pt x="4014" y="270"/>
                  <a:pt x="4019" y="271"/>
                </a:cubicBezTo>
                <a:cubicBezTo>
                  <a:pt x="4032" y="274"/>
                  <a:pt x="4034" y="273"/>
                  <a:pt x="4042" y="261"/>
                </a:cubicBezTo>
                <a:cubicBezTo>
                  <a:pt x="4042" y="260"/>
                  <a:pt x="4042" y="259"/>
                  <a:pt x="4043" y="259"/>
                </a:cubicBezTo>
                <a:cubicBezTo>
                  <a:pt x="4046" y="255"/>
                  <a:pt x="4049" y="253"/>
                  <a:pt x="4054" y="253"/>
                </a:cubicBezTo>
                <a:cubicBezTo>
                  <a:pt x="4060" y="253"/>
                  <a:pt x="4058" y="258"/>
                  <a:pt x="4059" y="261"/>
                </a:cubicBezTo>
                <a:cubicBezTo>
                  <a:pt x="4062" y="271"/>
                  <a:pt x="4065" y="274"/>
                  <a:pt x="4074" y="269"/>
                </a:cubicBezTo>
                <a:cubicBezTo>
                  <a:pt x="4087" y="263"/>
                  <a:pt x="4100" y="262"/>
                  <a:pt x="4114" y="262"/>
                </a:cubicBezTo>
                <a:cubicBezTo>
                  <a:pt x="4124" y="262"/>
                  <a:pt x="4134" y="260"/>
                  <a:pt x="4144" y="256"/>
                </a:cubicBezTo>
                <a:cubicBezTo>
                  <a:pt x="4148" y="254"/>
                  <a:pt x="4150" y="255"/>
                  <a:pt x="4152" y="259"/>
                </a:cubicBezTo>
                <a:cubicBezTo>
                  <a:pt x="4157" y="267"/>
                  <a:pt x="4166" y="270"/>
                  <a:pt x="4175" y="269"/>
                </a:cubicBezTo>
                <a:cubicBezTo>
                  <a:pt x="4187" y="268"/>
                  <a:pt x="4198" y="266"/>
                  <a:pt x="4211" y="271"/>
                </a:cubicBezTo>
                <a:cubicBezTo>
                  <a:pt x="4208" y="266"/>
                  <a:pt x="4207" y="262"/>
                  <a:pt x="4205" y="259"/>
                </a:cubicBezTo>
                <a:cubicBezTo>
                  <a:pt x="4202" y="254"/>
                  <a:pt x="4204" y="250"/>
                  <a:pt x="4209" y="249"/>
                </a:cubicBezTo>
                <a:cubicBezTo>
                  <a:pt x="4224" y="246"/>
                  <a:pt x="4235" y="234"/>
                  <a:pt x="4247" y="226"/>
                </a:cubicBezTo>
                <a:cubicBezTo>
                  <a:pt x="4264" y="214"/>
                  <a:pt x="4282" y="205"/>
                  <a:pt x="4303" y="203"/>
                </a:cubicBezTo>
                <a:cubicBezTo>
                  <a:pt x="4309" y="203"/>
                  <a:pt x="4310" y="205"/>
                  <a:pt x="4309" y="210"/>
                </a:cubicBezTo>
                <a:cubicBezTo>
                  <a:pt x="4309" y="218"/>
                  <a:pt x="4303" y="222"/>
                  <a:pt x="4297" y="226"/>
                </a:cubicBezTo>
                <a:cubicBezTo>
                  <a:pt x="4293" y="230"/>
                  <a:pt x="4292" y="233"/>
                  <a:pt x="4295" y="238"/>
                </a:cubicBezTo>
                <a:cubicBezTo>
                  <a:pt x="4298" y="242"/>
                  <a:pt x="4302" y="241"/>
                  <a:pt x="4306" y="240"/>
                </a:cubicBezTo>
                <a:cubicBezTo>
                  <a:pt x="4311" y="238"/>
                  <a:pt x="4317" y="235"/>
                  <a:pt x="4322" y="233"/>
                </a:cubicBezTo>
                <a:cubicBezTo>
                  <a:pt x="4325" y="231"/>
                  <a:pt x="4330" y="228"/>
                  <a:pt x="4333" y="232"/>
                </a:cubicBezTo>
                <a:cubicBezTo>
                  <a:pt x="4337" y="236"/>
                  <a:pt x="4333" y="240"/>
                  <a:pt x="4331" y="244"/>
                </a:cubicBezTo>
                <a:cubicBezTo>
                  <a:pt x="4330" y="246"/>
                  <a:pt x="4327" y="248"/>
                  <a:pt x="4329" y="250"/>
                </a:cubicBezTo>
                <a:cubicBezTo>
                  <a:pt x="4331" y="253"/>
                  <a:pt x="4334" y="250"/>
                  <a:pt x="4336" y="249"/>
                </a:cubicBezTo>
                <a:cubicBezTo>
                  <a:pt x="4354" y="242"/>
                  <a:pt x="4371" y="231"/>
                  <a:pt x="4387" y="218"/>
                </a:cubicBezTo>
                <a:cubicBezTo>
                  <a:pt x="4410" y="199"/>
                  <a:pt x="4431" y="177"/>
                  <a:pt x="4456" y="160"/>
                </a:cubicBezTo>
                <a:cubicBezTo>
                  <a:pt x="4458" y="159"/>
                  <a:pt x="4460" y="156"/>
                  <a:pt x="4463" y="158"/>
                </a:cubicBezTo>
                <a:cubicBezTo>
                  <a:pt x="4466" y="160"/>
                  <a:pt x="4467" y="163"/>
                  <a:pt x="4466" y="166"/>
                </a:cubicBezTo>
                <a:cubicBezTo>
                  <a:pt x="4466" y="172"/>
                  <a:pt x="4464" y="178"/>
                  <a:pt x="4462" y="184"/>
                </a:cubicBezTo>
                <a:cubicBezTo>
                  <a:pt x="4460" y="189"/>
                  <a:pt x="4458" y="195"/>
                  <a:pt x="4460" y="200"/>
                </a:cubicBezTo>
                <a:cubicBezTo>
                  <a:pt x="4462" y="206"/>
                  <a:pt x="4466" y="208"/>
                  <a:pt x="4470" y="203"/>
                </a:cubicBezTo>
                <a:cubicBezTo>
                  <a:pt x="4474" y="199"/>
                  <a:pt x="4477" y="195"/>
                  <a:pt x="4481" y="191"/>
                </a:cubicBezTo>
                <a:cubicBezTo>
                  <a:pt x="4485" y="185"/>
                  <a:pt x="4490" y="182"/>
                  <a:pt x="4495" y="189"/>
                </a:cubicBezTo>
                <a:cubicBezTo>
                  <a:pt x="4497" y="191"/>
                  <a:pt x="4499" y="192"/>
                  <a:pt x="4501" y="191"/>
                </a:cubicBezTo>
                <a:cubicBezTo>
                  <a:pt x="4506" y="188"/>
                  <a:pt x="4512" y="189"/>
                  <a:pt x="4517" y="188"/>
                </a:cubicBezTo>
                <a:cubicBezTo>
                  <a:pt x="4532" y="187"/>
                  <a:pt x="4536" y="184"/>
                  <a:pt x="4540" y="170"/>
                </a:cubicBezTo>
                <a:cubicBezTo>
                  <a:pt x="4543" y="157"/>
                  <a:pt x="4551" y="151"/>
                  <a:pt x="4565" y="150"/>
                </a:cubicBezTo>
                <a:cubicBezTo>
                  <a:pt x="4569" y="150"/>
                  <a:pt x="4574" y="151"/>
                  <a:pt x="4578" y="151"/>
                </a:cubicBezTo>
                <a:cubicBezTo>
                  <a:pt x="4610" y="149"/>
                  <a:pt x="4636" y="139"/>
                  <a:pt x="4652" y="109"/>
                </a:cubicBezTo>
                <a:cubicBezTo>
                  <a:pt x="4658" y="99"/>
                  <a:pt x="4667" y="92"/>
                  <a:pt x="4679" y="91"/>
                </a:cubicBezTo>
                <a:cubicBezTo>
                  <a:pt x="4684" y="90"/>
                  <a:pt x="4689" y="89"/>
                  <a:pt x="4694" y="89"/>
                </a:cubicBezTo>
                <a:cubicBezTo>
                  <a:pt x="4705" y="87"/>
                  <a:pt x="4715" y="86"/>
                  <a:pt x="4722" y="76"/>
                </a:cubicBezTo>
                <a:cubicBezTo>
                  <a:pt x="4728" y="68"/>
                  <a:pt x="4730" y="67"/>
                  <a:pt x="4735" y="76"/>
                </a:cubicBezTo>
                <a:cubicBezTo>
                  <a:pt x="4740" y="84"/>
                  <a:pt x="4745" y="83"/>
                  <a:pt x="4750" y="77"/>
                </a:cubicBezTo>
                <a:cubicBezTo>
                  <a:pt x="4754" y="73"/>
                  <a:pt x="4758" y="66"/>
                  <a:pt x="4766" y="68"/>
                </a:cubicBezTo>
                <a:cubicBezTo>
                  <a:pt x="4769" y="69"/>
                  <a:pt x="4768" y="66"/>
                  <a:pt x="4768" y="65"/>
                </a:cubicBezTo>
                <a:cubicBezTo>
                  <a:pt x="4765" y="56"/>
                  <a:pt x="4769" y="48"/>
                  <a:pt x="4770" y="40"/>
                </a:cubicBezTo>
                <a:cubicBezTo>
                  <a:pt x="4771" y="33"/>
                  <a:pt x="4777" y="32"/>
                  <a:pt x="4783" y="33"/>
                </a:cubicBezTo>
                <a:cubicBezTo>
                  <a:pt x="4788" y="34"/>
                  <a:pt x="4789" y="39"/>
                  <a:pt x="4788" y="43"/>
                </a:cubicBezTo>
                <a:cubicBezTo>
                  <a:pt x="4787" y="49"/>
                  <a:pt x="4787" y="55"/>
                  <a:pt x="4786" y="60"/>
                </a:cubicBezTo>
                <a:cubicBezTo>
                  <a:pt x="4793" y="50"/>
                  <a:pt x="4798" y="40"/>
                  <a:pt x="4804" y="30"/>
                </a:cubicBezTo>
                <a:cubicBezTo>
                  <a:pt x="4810" y="20"/>
                  <a:pt x="4817" y="12"/>
                  <a:pt x="4828" y="7"/>
                </a:cubicBezTo>
                <a:cubicBezTo>
                  <a:pt x="4833" y="5"/>
                  <a:pt x="4835" y="7"/>
                  <a:pt x="4835" y="12"/>
                </a:cubicBezTo>
                <a:cubicBezTo>
                  <a:pt x="4835" y="18"/>
                  <a:pt x="4832" y="23"/>
                  <a:pt x="4828" y="28"/>
                </a:cubicBezTo>
                <a:cubicBezTo>
                  <a:pt x="4824" y="34"/>
                  <a:pt x="4819" y="39"/>
                  <a:pt x="4819" y="47"/>
                </a:cubicBezTo>
                <a:cubicBezTo>
                  <a:pt x="4829" y="41"/>
                  <a:pt x="4839" y="42"/>
                  <a:pt x="4849" y="49"/>
                </a:cubicBezTo>
                <a:cubicBezTo>
                  <a:pt x="4843" y="56"/>
                  <a:pt x="4835" y="61"/>
                  <a:pt x="4828" y="67"/>
                </a:cubicBezTo>
                <a:cubicBezTo>
                  <a:pt x="4819" y="75"/>
                  <a:pt x="4815" y="84"/>
                  <a:pt x="4816" y="96"/>
                </a:cubicBezTo>
                <a:cubicBezTo>
                  <a:pt x="4816" y="101"/>
                  <a:pt x="4819" y="101"/>
                  <a:pt x="4822" y="99"/>
                </a:cubicBezTo>
                <a:cubicBezTo>
                  <a:pt x="4826" y="95"/>
                  <a:pt x="4830" y="91"/>
                  <a:pt x="4834" y="87"/>
                </a:cubicBezTo>
                <a:cubicBezTo>
                  <a:pt x="4847" y="74"/>
                  <a:pt x="4851" y="74"/>
                  <a:pt x="4861" y="90"/>
                </a:cubicBezTo>
                <a:cubicBezTo>
                  <a:pt x="4861" y="90"/>
                  <a:pt x="4862" y="90"/>
                  <a:pt x="4863" y="90"/>
                </a:cubicBezTo>
                <a:cubicBezTo>
                  <a:pt x="4872" y="76"/>
                  <a:pt x="4886" y="69"/>
                  <a:pt x="4902" y="66"/>
                </a:cubicBezTo>
                <a:cubicBezTo>
                  <a:pt x="4923" y="61"/>
                  <a:pt x="4944" y="60"/>
                  <a:pt x="4963" y="44"/>
                </a:cubicBezTo>
                <a:cubicBezTo>
                  <a:pt x="4962" y="52"/>
                  <a:pt x="4958" y="57"/>
                  <a:pt x="4955" y="63"/>
                </a:cubicBezTo>
                <a:cubicBezTo>
                  <a:pt x="4951" y="73"/>
                  <a:pt x="4952" y="76"/>
                  <a:pt x="4964" y="76"/>
                </a:cubicBezTo>
                <a:cubicBezTo>
                  <a:pt x="4979" y="76"/>
                  <a:pt x="4994" y="79"/>
                  <a:pt x="5005" y="92"/>
                </a:cubicBezTo>
                <a:cubicBezTo>
                  <a:pt x="5009" y="97"/>
                  <a:pt x="5012" y="103"/>
                  <a:pt x="5015" y="108"/>
                </a:cubicBezTo>
                <a:cubicBezTo>
                  <a:pt x="5019" y="116"/>
                  <a:pt x="5025" y="121"/>
                  <a:pt x="5032" y="126"/>
                </a:cubicBezTo>
                <a:cubicBezTo>
                  <a:pt x="5038" y="129"/>
                  <a:pt x="5042" y="125"/>
                  <a:pt x="5047" y="124"/>
                </a:cubicBezTo>
                <a:cubicBezTo>
                  <a:pt x="5056" y="122"/>
                  <a:pt x="5063" y="127"/>
                  <a:pt x="5064" y="137"/>
                </a:cubicBezTo>
                <a:cubicBezTo>
                  <a:pt x="5065" y="143"/>
                  <a:pt x="5066" y="149"/>
                  <a:pt x="5067" y="155"/>
                </a:cubicBezTo>
                <a:cubicBezTo>
                  <a:pt x="5069" y="165"/>
                  <a:pt x="5066" y="173"/>
                  <a:pt x="5056" y="177"/>
                </a:cubicBezTo>
                <a:cubicBezTo>
                  <a:pt x="5049" y="179"/>
                  <a:pt x="5046" y="189"/>
                  <a:pt x="5038" y="186"/>
                </a:cubicBezTo>
                <a:cubicBezTo>
                  <a:pt x="5031" y="184"/>
                  <a:pt x="5031" y="175"/>
                  <a:pt x="5027" y="169"/>
                </a:cubicBezTo>
                <a:cubicBezTo>
                  <a:pt x="5023" y="162"/>
                  <a:pt x="5019" y="162"/>
                  <a:pt x="5014" y="167"/>
                </a:cubicBezTo>
                <a:cubicBezTo>
                  <a:pt x="5004" y="175"/>
                  <a:pt x="4998" y="183"/>
                  <a:pt x="5000" y="196"/>
                </a:cubicBezTo>
                <a:cubicBezTo>
                  <a:pt x="5001" y="201"/>
                  <a:pt x="5000" y="205"/>
                  <a:pt x="5000" y="210"/>
                </a:cubicBezTo>
                <a:cubicBezTo>
                  <a:pt x="5000" y="210"/>
                  <a:pt x="4999" y="210"/>
                  <a:pt x="4999" y="211"/>
                </a:cubicBezTo>
                <a:cubicBezTo>
                  <a:pt x="5000" y="211"/>
                  <a:pt x="5001" y="211"/>
                  <a:pt x="5001" y="211"/>
                </a:cubicBezTo>
                <a:cubicBezTo>
                  <a:pt x="5022" y="207"/>
                  <a:pt x="5040" y="199"/>
                  <a:pt x="5058" y="188"/>
                </a:cubicBezTo>
                <a:cubicBezTo>
                  <a:pt x="5067" y="181"/>
                  <a:pt x="5078" y="177"/>
                  <a:pt x="5090" y="177"/>
                </a:cubicBezTo>
                <a:cubicBezTo>
                  <a:pt x="5100" y="178"/>
                  <a:pt x="5105" y="174"/>
                  <a:pt x="5106" y="164"/>
                </a:cubicBezTo>
                <a:cubicBezTo>
                  <a:pt x="5107" y="158"/>
                  <a:pt x="5110" y="156"/>
                  <a:pt x="5115" y="160"/>
                </a:cubicBezTo>
                <a:cubicBezTo>
                  <a:pt x="5121" y="166"/>
                  <a:pt x="5127" y="165"/>
                  <a:pt x="5133" y="159"/>
                </a:cubicBezTo>
                <a:cubicBezTo>
                  <a:pt x="5145" y="145"/>
                  <a:pt x="5165" y="138"/>
                  <a:pt x="5169" y="117"/>
                </a:cubicBezTo>
                <a:cubicBezTo>
                  <a:pt x="5170" y="117"/>
                  <a:pt x="5170" y="116"/>
                  <a:pt x="5171" y="115"/>
                </a:cubicBezTo>
                <a:cubicBezTo>
                  <a:pt x="5174" y="113"/>
                  <a:pt x="5176" y="111"/>
                  <a:pt x="5180" y="113"/>
                </a:cubicBezTo>
                <a:cubicBezTo>
                  <a:pt x="5183" y="115"/>
                  <a:pt x="5185" y="117"/>
                  <a:pt x="5185" y="121"/>
                </a:cubicBezTo>
                <a:cubicBezTo>
                  <a:pt x="5185" y="126"/>
                  <a:pt x="5182" y="129"/>
                  <a:pt x="5180" y="132"/>
                </a:cubicBezTo>
                <a:cubicBezTo>
                  <a:pt x="5174" y="140"/>
                  <a:pt x="5167" y="148"/>
                  <a:pt x="5161" y="156"/>
                </a:cubicBezTo>
                <a:cubicBezTo>
                  <a:pt x="5160" y="156"/>
                  <a:pt x="5160" y="157"/>
                  <a:pt x="5160" y="158"/>
                </a:cubicBezTo>
                <a:cubicBezTo>
                  <a:pt x="5159" y="158"/>
                  <a:pt x="5159" y="159"/>
                  <a:pt x="5158" y="159"/>
                </a:cubicBezTo>
                <a:cubicBezTo>
                  <a:pt x="5159" y="159"/>
                  <a:pt x="5160" y="159"/>
                  <a:pt x="5161" y="159"/>
                </a:cubicBezTo>
                <a:cubicBezTo>
                  <a:pt x="5161" y="159"/>
                  <a:pt x="5162" y="158"/>
                  <a:pt x="5163" y="158"/>
                </a:cubicBezTo>
                <a:cubicBezTo>
                  <a:pt x="5172" y="154"/>
                  <a:pt x="5182" y="150"/>
                  <a:pt x="5191" y="146"/>
                </a:cubicBezTo>
                <a:cubicBezTo>
                  <a:pt x="5202" y="142"/>
                  <a:pt x="5213" y="138"/>
                  <a:pt x="5221" y="128"/>
                </a:cubicBezTo>
                <a:cubicBezTo>
                  <a:pt x="5226" y="120"/>
                  <a:pt x="5231" y="121"/>
                  <a:pt x="5237" y="128"/>
                </a:cubicBezTo>
                <a:cubicBezTo>
                  <a:pt x="5242" y="135"/>
                  <a:pt x="5240" y="140"/>
                  <a:pt x="5235" y="145"/>
                </a:cubicBezTo>
                <a:cubicBezTo>
                  <a:pt x="5228" y="154"/>
                  <a:pt x="5221" y="163"/>
                  <a:pt x="5215" y="172"/>
                </a:cubicBezTo>
                <a:cubicBezTo>
                  <a:pt x="5209" y="179"/>
                  <a:pt x="5206" y="187"/>
                  <a:pt x="5206" y="196"/>
                </a:cubicBezTo>
                <a:cubicBezTo>
                  <a:pt x="5214" y="194"/>
                  <a:pt x="5216" y="187"/>
                  <a:pt x="5219" y="182"/>
                </a:cubicBezTo>
                <a:cubicBezTo>
                  <a:pt x="5225" y="170"/>
                  <a:pt x="5235" y="162"/>
                  <a:pt x="5249" y="160"/>
                </a:cubicBezTo>
                <a:cubicBezTo>
                  <a:pt x="5262" y="158"/>
                  <a:pt x="5275" y="158"/>
                  <a:pt x="5287" y="153"/>
                </a:cubicBezTo>
                <a:cubicBezTo>
                  <a:pt x="5304" y="146"/>
                  <a:pt x="5313" y="148"/>
                  <a:pt x="5321" y="166"/>
                </a:cubicBezTo>
                <a:cubicBezTo>
                  <a:pt x="5325" y="176"/>
                  <a:pt x="5333" y="175"/>
                  <a:pt x="5339" y="166"/>
                </a:cubicBezTo>
                <a:cubicBezTo>
                  <a:pt x="5344" y="161"/>
                  <a:pt x="5346" y="154"/>
                  <a:pt x="5354" y="151"/>
                </a:cubicBezTo>
                <a:cubicBezTo>
                  <a:pt x="5363" y="173"/>
                  <a:pt x="5381" y="188"/>
                  <a:pt x="5395" y="207"/>
                </a:cubicBezTo>
                <a:cubicBezTo>
                  <a:pt x="5411" y="228"/>
                  <a:pt x="5419" y="250"/>
                  <a:pt x="5404" y="276"/>
                </a:cubicBezTo>
                <a:cubicBezTo>
                  <a:pt x="5397" y="290"/>
                  <a:pt x="5390" y="304"/>
                  <a:pt x="5382" y="317"/>
                </a:cubicBezTo>
                <a:cubicBezTo>
                  <a:pt x="5376" y="326"/>
                  <a:pt x="5367" y="333"/>
                  <a:pt x="5356" y="336"/>
                </a:cubicBezTo>
                <a:cubicBezTo>
                  <a:pt x="5355" y="330"/>
                  <a:pt x="5356" y="326"/>
                  <a:pt x="5354" y="321"/>
                </a:cubicBezTo>
                <a:cubicBezTo>
                  <a:pt x="5338" y="330"/>
                  <a:pt x="5332" y="337"/>
                  <a:pt x="5327" y="353"/>
                </a:cubicBezTo>
                <a:cubicBezTo>
                  <a:pt x="5323" y="362"/>
                  <a:pt x="5318" y="369"/>
                  <a:pt x="5308" y="370"/>
                </a:cubicBezTo>
                <a:cubicBezTo>
                  <a:pt x="5297" y="371"/>
                  <a:pt x="5287" y="376"/>
                  <a:pt x="5278" y="379"/>
                </a:cubicBezTo>
                <a:cubicBezTo>
                  <a:pt x="5268" y="383"/>
                  <a:pt x="5258" y="384"/>
                  <a:pt x="5249" y="382"/>
                </a:cubicBezTo>
                <a:cubicBezTo>
                  <a:pt x="5232" y="378"/>
                  <a:pt x="5225" y="381"/>
                  <a:pt x="5222" y="397"/>
                </a:cubicBezTo>
                <a:cubicBezTo>
                  <a:pt x="5220" y="409"/>
                  <a:pt x="5214" y="415"/>
                  <a:pt x="5204" y="420"/>
                </a:cubicBezTo>
                <a:cubicBezTo>
                  <a:pt x="5199" y="421"/>
                  <a:pt x="5194" y="424"/>
                  <a:pt x="5189" y="427"/>
                </a:cubicBezTo>
                <a:cubicBezTo>
                  <a:pt x="5162" y="440"/>
                  <a:pt x="5131" y="440"/>
                  <a:pt x="5103" y="448"/>
                </a:cubicBezTo>
                <a:cubicBezTo>
                  <a:pt x="5095" y="450"/>
                  <a:pt x="5087" y="451"/>
                  <a:pt x="5078" y="450"/>
                </a:cubicBezTo>
                <a:cubicBezTo>
                  <a:pt x="5053" y="449"/>
                  <a:pt x="5045" y="455"/>
                  <a:pt x="5037" y="479"/>
                </a:cubicBezTo>
                <a:cubicBezTo>
                  <a:pt x="5034" y="489"/>
                  <a:pt x="5029" y="497"/>
                  <a:pt x="5021" y="503"/>
                </a:cubicBezTo>
                <a:cubicBezTo>
                  <a:pt x="5008" y="513"/>
                  <a:pt x="5002" y="530"/>
                  <a:pt x="5006" y="545"/>
                </a:cubicBezTo>
                <a:cubicBezTo>
                  <a:pt x="5007" y="548"/>
                  <a:pt x="5008" y="550"/>
                  <a:pt x="5011" y="550"/>
                </a:cubicBezTo>
                <a:cubicBezTo>
                  <a:pt x="5014" y="551"/>
                  <a:pt x="5017" y="549"/>
                  <a:pt x="5017" y="546"/>
                </a:cubicBezTo>
                <a:cubicBezTo>
                  <a:pt x="5018" y="543"/>
                  <a:pt x="5018" y="541"/>
                  <a:pt x="5018" y="538"/>
                </a:cubicBezTo>
                <a:cubicBezTo>
                  <a:pt x="5016" y="521"/>
                  <a:pt x="5020" y="518"/>
                  <a:pt x="5036" y="517"/>
                </a:cubicBezTo>
                <a:cubicBezTo>
                  <a:pt x="5050" y="516"/>
                  <a:pt x="5063" y="522"/>
                  <a:pt x="5077" y="521"/>
                </a:cubicBezTo>
                <a:cubicBezTo>
                  <a:pt x="5072" y="529"/>
                  <a:pt x="5068" y="537"/>
                  <a:pt x="5063" y="545"/>
                </a:cubicBezTo>
                <a:cubicBezTo>
                  <a:pt x="5062" y="548"/>
                  <a:pt x="5060" y="552"/>
                  <a:pt x="5063" y="554"/>
                </a:cubicBezTo>
                <a:cubicBezTo>
                  <a:pt x="5066" y="556"/>
                  <a:pt x="5070" y="553"/>
                  <a:pt x="5072" y="551"/>
                </a:cubicBezTo>
                <a:cubicBezTo>
                  <a:pt x="5075" y="547"/>
                  <a:pt x="5078" y="543"/>
                  <a:pt x="5083" y="541"/>
                </a:cubicBezTo>
                <a:cubicBezTo>
                  <a:pt x="5092" y="536"/>
                  <a:pt x="5096" y="538"/>
                  <a:pt x="5097" y="548"/>
                </a:cubicBezTo>
                <a:cubicBezTo>
                  <a:pt x="5098" y="561"/>
                  <a:pt x="5101" y="563"/>
                  <a:pt x="5114" y="562"/>
                </a:cubicBezTo>
                <a:cubicBezTo>
                  <a:pt x="5122" y="561"/>
                  <a:pt x="5125" y="564"/>
                  <a:pt x="5123" y="572"/>
                </a:cubicBezTo>
                <a:cubicBezTo>
                  <a:pt x="5122" y="575"/>
                  <a:pt x="5121" y="577"/>
                  <a:pt x="5120" y="579"/>
                </a:cubicBezTo>
                <a:cubicBezTo>
                  <a:pt x="5118" y="586"/>
                  <a:pt x="5120" y="591"/>
                  <a:pt x="5128" y="592"/>
                </a:cubicBezTo>
                <a:cubicBezTo>
                  <a:pt x="5147" y="592"/>
                  <a:pt x="5162" y="603"/>
                  <a:pt x="5179" y="609"/>
                </a:cubicBezTo>
                <a:cubicBezTo>
                  <a:pt x="5183" y="611"/>
                  <a:pt x="5186" y="614"/>
                  <a:pt x="5189" y="618"/>
                </a:cubicBezTo>
                <a:cubicBezTo>
                  <a:pt x="5198" y="628"/>
                  <a:pt x="5197" y="638"/>
                  <a:pt x="5185" y="644"/>
                </a:cubicBezTo>
                <a:cubicBezTo>
                  <a:pt x="5175" y="650"/>
                  <a:pt x="5165" y="655"/>
                  <a:pt x="5154" y="659"/>
                </a:cubicBezTo>
                <a:cubicBezTo>
                  <a:pt x="5119" y="673"/>
                  <a:pt x="5084" y="689"/>
                  <a:pt x="5051" y="708"/>
                </a:cubicBezTo>
                <a:cubicBezTo>
                  <a:pt x="5043" y="712"/>
                  <a:pt x="5034" y="716"/>
                  <a:pt x="5028" y="723"/>
                </a:cubicBezTo>
                <a:cubicBezTo>
                  <a:pt x="5005" y="749"/>
                  <a:pt x="4976" y="765"/>
                  <a:pt x="4943" y="774"/>
                </a:cubicBezTo>
                <a:cubicBezTo>
                  <a:pt x="4940" y="775"/>
                  <a:pt x="4936" y="776"/>
                  <a:pt x="4936" y="779"/>
                </a:cubicBezTo>
                <a:cubicBezTo>
                  <a:pt x="4935" y="790"/>
                  <a:pt x="4930" y="799"/>
                  <a:pt x="4927" y="809"/>
                </a:cubicBezTo>
                <a:cubicBezTo>
                  <a:pt x="4926" y="815"/>
                  <a:pt x="4926" y="819"/>
                  <a:pt x="4931" y="823"/>
                </a:cubicBezTo>
                <a:cubicBezTo>
                  <a:pt x="4935" y="827"/>
                  <a:pt x="4939" y="823"/>
                  <a:pt x="4942" y="821"/>
                </a:cubicBezTo>
                <a:cubicBezTo>
                  <a:pt x="4969" y="806"/>
                  <a:pt x="4996" y="790"/>
                  <a:pt x="5024" y="775"/>
                </a:cubicBezTo>
                <a:cubicBezTo>
                  <a:pt x="5054" y="759"/>
                  <a:pt x="5085" y="747"/>
                  <a:pt x="5119" y="744"/>
                </a:cubicBezTo>
                <a:cubicBezTo>
                  <a:pt x="5123" y="744"/>
                  <a:pt x="5129" y="742"/>
                  <a:pt x="5131" y="745"/>
                </a:cubicBezTo>
                <a:cubicBezTo>
                  <a:pt x="5133" y="749"/>
                  <a:pt x="5130" y="754"/>
                  <a:pt x="5128" y="758"/>
                </a:cubicBezTo>
                <a:cubicBezTo>
                  <a:pt x="5126" y="760"/>
                  <a:pt x="5125" y="762"/>
                  <a:pt x="5123" y="764"/>
                </a:cubicBezTo>
                <a:cubicBezTo>
                  <a:pt x="5120" y="770"/>
                  <a:pt x="5115" y="775"/>
                  <a:pt x="5114" y="782"/>
                </a:cubicBezTo>
                <a:cubicBezTo>
                  <a:pt x="5137" y="783"/>
                  <a:pt x="5158" y="793"/>
                  <a:pt x="5181" y="790"/>
                </a:cubicBezTo>
                <a:cubicBezTo>
                  <a:pt x="5186" y="789"/>
                  <a:pt x="5190" y="792"/>
                  <a:pt x="5185" y="798"/>
                </a:cubicBezTo>
                <a:cubicBezTo>
                  <a:pt x="5182" y="802"/>
                  <a:pt x="5181" y="808"/>
                  <a:pt x="5182" y="813"/>
                </a:cubicBezTo>
                <a:cubicBezTo>
                  <a:pt x="5186" y="833"/>
                  <a:pt x="5180" y="848"/>
                  <a:pt x="5166" y="863"/>
                </a:cubicBezTo>
                <a:cubicBezTo>
                  <a:pt x="5144" y="887"/>
                  <a:pt x="5126" y="914"/>
                  <a:pt x="5101" y="934"/>
                </a:cubicBezTo>
                <a:cubicBezTo>
                  <a:pt x="5083" y="949"/>
                  <a:pt x="5066" y="963"/>
                  <a:pt x="5050" y="980"/>
                </a:cubicBezTo>
                <a:cubicBezTo>
                  <a:pt x="5037" y="993"/>
                  <a:pt x="5022" y="1002"/>
                  <a:pt x="5004" y="1008"/>
                </a:cubicBezTo>
                <a:cubicBezTo>
                  <a:pt x="4992" y="1013"/>
                  <a:pt x="4980" y="1019"/>
                  <a:pt x="4971" y="1028"/>
                </a:cubicBezTo>
                <a:cubicBezTo>
                  <a:pt x="4950" y="1047"/>
                  <a:pt x="4927" y="1056"/>
                  <a:pt x="4899" y="1055"/>
                </a:cubicBezTo>
                <a:cubicBezTo>
                  <a:pt x="4877" y="1055"/>
                  <a:pt x="4859" y="1063"/>
                  <a:pt x="4846" y="1082"/>
                </a:cubicBezTo>
                <a:cubicBezTo>
                  <a:pt x="4838" y="1094"/>
                  <a:pt x="4829" y="1106"/>
                  <a:pt x="4820" y="1119"/>
                </a:cubicBezTo>
                <a:cubicBezTo>
                  <a:pt x="4808" y="1135"/>
                  <a:pt x="4796" y="1151"/>
                  <a:pt x="4779" y="1163"/>
                </a:cubicBezTo>
                <a:cubicBezTo>
                  <a:pt x="4775" y="1165"/>
                  <a:pt x="4773" y="1165"/>
                  <a:pt x="4770" y="1162"/>
                </a:cubicBezTo>
                <a:cubicBezTo>
                  <a:pt x="4762" y="1155"/>
                  <a:pt x="4754" y="1150"/>
                  <a:pt x="4745" y="1146"/>
                </a:cubicBezTo>
                <a:cubicBezTo>
                  <a:pt x="4729" y="1141"/>
                  <a:pt x="4717" y="1145"/>
                  <a:pt x="4707" y="1158"/>
                </a:cubicBezTo>
                <a:cubicBezTo>
                  <a:pt x="4703" y="1165"/>
                  <a:pt x="4700" y="1172"/>
                  <a:pt x="4697" y="1179"/>
                </a:cubicBezTo>
                <a:cubicBezTo>
                  <a:pt x="4689" y="1196"/>
                  <a:pt x="4682" y="1199"/>
                  <a:pt x="4666" y="1189"/>
                </a:cubicBezTo>
                <a:cubicBezTo>
                  <a:pt x="4666" y="1189"/>
                  <a:pt x="4665" y="1190"/>
                  <a:pt x="4664" y="1190"/>
                </a:cubicBezTo>
                <a:cubicBezTo>
                  <a:pt x="4663" y="1193"/>
                  <a:pt x="4662" y="1195"/>
                  <a:pt x="4661" y="1198"/>
                </a:cubicBezTo>
                <a:cubicBezTo>
                  <a:pt x="4656" y="1212"/>
                  <a:pt x="4652" y="1215"/>
                  <a:pt x="4640" y="1208"/>
                </a:cubicBezTo>
                <a:cubicBezTo>
                  <a:pt x="4618" y="1196"/>
                  <a:pt x="4595" y="1198"/>
                  <a:pt x="4572" y="1204"/>
                </a:cubicBezTo>
                <a:cubicBezTo>
                  <a:pt x="4547" y="1212"/>
                  <a:pt x="4526" y="1223"/>
                  <a:pt x="4516" y="1249"/>
                </a:cubicBezTo>
                <a:cubicBezTo>
                  <a:pt x="4513" y="1257"/>
                  <a:pt x="4508" y="1265"/>
                  <a:pt x="4502" y="1272"/>
                </a:cubicBezTo>
                <a:cubicBezTo>
                  <a:pt x="4491" y="1286"/>
                  <a:pt x="4476" y="1290"/>
                  <a:pt x="4459" y="1286"/>
                </a:cubicBezTo>
                <a:cubicBezTo>
                  <a:pt x="4450" y="1284"/>
                  <a:pt x="4443" y="1285"/>
                  <a:pt x="4436" y="1290"/>
                </a:cubicBezTo>
                <a:cubicBezTo>
                  <a:pt x="4425" y="1298"/>
                  <a:pt x="4414" y="1305"/>
                  <a:pt x="4403" y="1310"/>
                </a:cubicBezTo>
                <a:cubicBezTo>
                  <a:pt x="4369" y="1324"/>
                  <a:pt x="4337" y="1342"/>
                  <a:pt x="4308" y="1365"/>
                </a:cubicBezTo>
                <a:cubicBezTo>
                  <a:pt x="4297" y="1374"/>
                  <a:pt x="4284" y="1380"/>
                  <a:pt x="4269" y="1380"/>
                </a:cubicBezTo>
                <a:cubicBezTo>
                  <a:pt x="4244" y="1381"/>
                  <a:pt x="4224" y="1393"/>
                  <a:pt x="4206" y="1409"/>
                </a:cubicBezTo>
                <a:cubicBezTo>
                  <a:pt x="4199" y="1415"/>
                  <a:pt x="4191" y="1420"/>
                  <a:pt x="4181" y="1420"/>
                </a:cubicBezTo>
                <a:cubicBezTo>
                  <a:pt x="4177" y="1420"/>
                  <a:pt x="4174" y="1421"/>
                  <a:pt x="4171" y="1424"/>
                </a:cubicBezTo>
                <a:cubicBezTo>
                  <a:pt x="4151" y="1443"/>
                  <a:pt x="4125" y="1453"/>
                  <a:pt x="4098" y="1458"/>
                </a:cubicBezTo>
                <a:cubicBezTo>
                  <a:pt x="4090" y="1460"/>
                  <a:pt x="4083" y="1460"/>
                  <a:pt x="4079" y="1453"/>
                </a:cubicBezTo>
                <a:cubicBezTo>
                  <a:pt x="4073" y="1444"/>
                  <a:pt x="4083" y="1443"/>
                  <a:pt x="4086" y="1439"/>
                </a:cubicBezTo>
                <a:cubicBezTo>
                  <a:pt x="4089" y="1433"/>
                  <a:pt x="4095" y="1431"/>
                  <a:pt x="4102" y="1434"/>
                </a:cubicBezTo>
                <a:cubicBezTo>
                  <a:pt x="4115" y="1440"/>
                  <a:pt x="4115" y="1440"/>
                  <a:pt x="4122" y="1428"/>
                </a:cubicBezTo>
                <a:cubicBezTo>
                  <a:pt x="4124" y="1424"/>
                  <a:pt x="4127" y="1420"/>
                  <a:pt x="4130" y="1416"/>
                </a:cubicBezTo>
                <a:cubicBezTo>
                  <a:pt x="4131" y="1414"/>
                  <a:pt x="4132" y="1411"/>
                  <a:pt x="4130" y="1409"/>
                </a:cubicBezTo>
                <a:cubicBezTo>
                  <a:pt x="4128" y="1407"/>
                  <a:pt x="4126" y="1405"/>
                  <a:pt x="4123" y="1407"/>
                </a:cubicBezTo>
                <a:cubicBezTo>
                  <a:pt x="4116" y="1410"/>
                  <a:pt x="4109" y="1406"/>
                  <a:pt x="4103" y="1405"/>
                </a:cubicBezTo>
                <a:cubicBezTo>
                  <a:pt x="4097" y="1404"/>
                  <a:pt x="4090" y="1403"/>
                  <a:pt x="4085" y="1406"/>
                </a:cubicBezTo>
                <a:cubicBezTo>
                  <a:pt x="4057" y="1424"/>
                  <a:pt x="4025" y="1429"/>
                  <a:pt x="3993" y="1431"/>
                </a:cubicBezTo>
                <a:cubicBezTo>
                  <a:pt x="3983" y="1432"/>
                  <a:pt x="3976" y="1434"/>
                  <a:pt x="3971" y="1443"/>
                </a:cubicBezTo>
                <a:cubicBezTo>
                  <a:pt x="3968" y="1450"/>
                  <a:pt x="3964" y="1450"/>
                  <a:pt x="3959" y="1444"/>
                </a:cubicBezTo>
                <a:cubicBezTo>
                  <a:pt x="3956" y="1439"/>
                  <a:pt x="3952" y="1435"/>
                  <a:pt x="3945" y="1438"/>
                </a:cubicBezTo>
                <a:cubicBezTo>
                  <a:pt x="3937" y="1442"/>
                  <a:pt x="3930" y="1447"/>
                  <a:pt x="3926" y="1454"/>
                </a:cubicBezTo>
                <a:cubicBezTo>
                  <a:pt x="3923" y="1460"/>
                  <a:pt x="3919" y="1462"/>
                  <a:pt x="3912" y="1462"/>
                </a:cubicBezTo>
                <a:cubicBezTo>
                  <a:pt x="3909" y="1462"/>
                  <a:pt x="3906" y="1462"/>
                  <a:pt x="3903" y="1463"/>
                </a:cubicBezTo>
                <a:cubicBezTo>
                  <a:pt x="3884" y="1468"/>
                  <a:pt x="3865" y="1473"/>
                  <a:pt x="3845" y="1477"/>
                </a:cubicBezTo>
                <a:cubicBezTo>
                  <a:pt x="3837" y="1478"/>
                  <a:pt x="3830" y="1480"/>
                  <a:pt x="3825" y="1487"/>
                </a:cubicBezTo>
                <a:cubicBezTo>
                  <a:pt x="3821" y="1491"/>
                  <a:pt x="3817" y="1493"/>
                  <a:pt x="3812" y="1489"/>
                </a:cubicBezTo>
                <a:cubicBezTo>
                  <a:pt x="3799" y="1479"/>
                  <a:pt x="3786" y="1481"/>
                  <a:pt x="3771" y="1484"/>
                </a:cubicBezTo>
                <a:cubicBezTo>
                  <a:pt x="3733" y="1493"/>
                  <a:pt x="3696" y="1497"/>
                  <a:pt x="3658" y="1486"/>
                </a:cubicBezTo>
                <a:cubicBezTo>
                  <a:pt x="3644" y="1482"/>
                  <a:pt x="3630" y="1481"/>
                  <a:pt x="3616" y="1484"/>
                </a:cubicBezTo>
                <a:cubicBezTo>
                  <a:pt x="3593" y="1488"/>
                  <a:pt x="3570" y="1491"/>
                  <a:pt x="3547" y="1492"/>
                </a:cubicBezTo>
                <a:cubicBezTo>
                  <a:pt x="3516" y="1493"/>
                  <a:pt x="3485" y="1492"/>
                  <a:pt x="3454" y="1502"/>
                </a:cubicBezTo>
                <a:cubicBezTo>
                  <a:pt x="3429" y="1511"/>
                  <a:pt x="3403" y="1514"/>
                  <a:pt x="3376" y="1516"/>
                </a:cubicBezTo>
                <a:cubicBezTo>
                  <a:pt x="3351" y="1517"/>
                  <a:pt x="3326" y="1517"/>
                  <a:pt x="3301" y="1524"/>
                </a:cubicBezTo>
                <a:cubicBezTo>
                  <a:pt x="3283" y="1529"/>
                  <a:pt x="3265" y="1531"/>
                  <a:pt x="3247" y="1533"/>
                </a:cubicBezTo>
                <a:cubicBezTo>
                  <a:pt x="3172" y="1538"/>
                  <a:pt x="3098" y="1548"/>
                  <a:pt x="3025" y="1556"/>
                </a:cubicBezTo>
                <a:cubicBezTo>
                  <a:pt x="2944" y="1566"/>
                  <a:pt x="2864" y="1577"/>
                  <a:pt x="2783" y="1585"/>
                </a:cubicBezTo>
                <a:cubicBezTo>
                  <a:pt x="2706" y="1593"/>
                  <a:pt x="2629" y="1598"/>
                  <a:pt x="2552" y="1598"/>
                </a:cubicBezTo>
                <a:cubicBezTo>
                  <a:pt x="2493" y="1598"/>
                  <a:pt x="2434" y="1601"/>
                  <a:pt x="2375" y="1606"/>
                </a:cubicBezTo>
                <a:cubicBezTo>
                  <a:pt x="2330" y="1610"/>
                  <a:pt x="2285" y="1614"/>
                  <a:pt x="2240" y="1616"/>
                </a:cubicBezTo>
                <a:cubicBezTo>
                  <a:pt x="2208" y="1617"/>
                  <a:pt x="2176" y="1618"/>
                  <a:pt x="2143" y="1620"/>
                </a:cubicBezTo>
                <a:cubicBezTo>
                  <a:pt x="2123" y="1620"/>
                  <a:pt x="2102" y="1620"/>
                  <a:pt x="2082" y="1621"/>
                </a:cubicBez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700"/>
          </a:p>
        </p:txBody>
      </p:sp>
      <p:sp>
        <p:nvSpPr>
          <p:cNvPr id="22" name="Text Placeholder 27">
            <a:extLst>
              <a:ext uri="{FF2B5EF4-FFF2-40B4-BE49-F238E27FC236}">
                <a16:creationId xmlns:a16="http://schemas.microsoft.com/office/drawing/2014/main" xmlns="" id="{AC6B5B6B-2927-4D59-8786-B74B1ADB1B7C}"/>
              </a:ext>
            </a:extLst>
          </p:cNvPr>
          <p:cNvSpPr txBox="1">
            <a:spLocks/>
          </p:cNvSpPr>
          <p:nvPr/>
        </p:nvSpPr>
        <p:spPr>
          <a:xfrm>
            <a:off x="7858196" y="1004705"/>
            <a:ext cx="3657143" cy="432048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Content Here</a:t>
            </a: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xmlns="" id="{19832334-A7D3-4276-A303-CA36A6FEBC72}"/>
              </a:ext>
            </a:extLst>
          </p:cNvPr>
          <p:cNvSpPr/>
          <p:nvPr/>
        </p:nvSpPr>
        <p:spPr>
          <a:xfrm>
            <a:off x="7858195" y="1543795"/>
            <a:ext cx="365714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Example Text : Get a modern PowerPoint  Presentation that is beautifully designed. I hope and I believe that this Template will your Time, Money and Reputation. Easy to change colors, photos and Text. Get a modern PowerPoint  Presentation that is beautifully designed.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I hope and I believe that this Template will your Time, Money and Reputation. Easy to change colors, photos and Text. Get a modern PowerPoint  Presentation that is beautifully designed.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30488C11-8594-4562-8E9E-5A822A641268}"/>
              </a:ext>
            </a:extLst>
          </p:cNvPr>
          <p:cNvSpPr txBox="1"/>
          <p:nvPr/>
        </p:nvSpPr>
        <p:spPr>
          <a:xfrm flipH="1">
            <a:off x="676661" y="503717"/>
            <a:ext cx="331111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b="1" dirty="0">
                <a:solidFill>
                  <a:schemeClr val="accent1"/>
                </a:solidFill>
                <a:latin typeface="+mj-lt"/>
                <a:cs typeface="Arial" pitchFamily="34" charset="0"/>
              </a:rPr>
              <a:t>Portfolio</a:t>
            </a:r>
          </a:p>
          <a:p>
            <a:r>
              <a:rPr lang="en-US" altLang="ko-KR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Presentation Designed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FC12298E-6528-4069-BB0D-E634F07AE06C}"/>
              </a:ext>
            </a:extLst>
          </p:cNvPr>
          <p:cNvSpPr txBox="1"/>
          <p:nvPr/>
        </p:nvSpPr>
        <p:spPr>
          <a:xfrm>
            <a:off x="3875761" y="5056809"/>
            <a:ext cx="336324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>
                <a:solidFill>
                  <a:schemeClr val="bg1"/>
                </a:solidFill>
                <a:cs typeface="Arial" pitchFamily="34" charset="0"/>
              </a:rPr>
              <a:t>Power Presentation</a:t>
            </a:r>
            <a:endParaRPr lang="ko-KR" altLang="en-US" sz="32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28" name="Group 17">
            <a:extLst>
              <a:ext uri="{FF2B5EF4-FFF2-40B4-BE49-F238E27FC236}">
                <a16:creationId xmlns:a16="http://schemas.microsoft.com/office/drawing/2014/main" xmlns="" id="{03C5DC43-E902-4680-BD9C-CC272A4F0952}"/>
              </a:ext>
            </a:extLst>
          </p:cNvPr>
          <p:cNvGrpSpPr/>
          <p:nvPr/>
        </p:nvGrpSpPr>
        <p:grpSpPr>
          <a:xfrm>
            <a:off x="8811211" y="5406614"/>
            <a:ext cx="2632094" cy="953124"/>
            <a:chOff x="803640" y="3362835"/>
            <a:chExt cx="2059657" cy="953124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xmlns="" id="{05E9D0FA-9E5A-4A00-8A42-AF72A8A9B6A1}"/>
                </a:ext>
              </a:extLst>
            </p:cNvPr>
            <p:cNvSpPr txBox="1"/>
            <p:nvPr/>
          </p:nvSpPr>
          <p:spPr>
            <a:xfrm>
              <a:off x="803640" y="3669628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 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xmlns="" id="{FCFD9B79-226D-41A8-BD5A-E479E2F0B6CF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1" name="Rectangle 16">
            <a:extLst>
              <a:ext uri="{FF2B5EF4-FFF2-40B4-BE49-F238E27FC236}">
                <a16:creationId xmlns:a16="http://schemas.microsoft.com/office/drawing/2014/main" xmlns="" id="{61CB425F-B107-4DBB-971D-05145F7EB16E}"/>
              </a:ext>
            </a:extLst>
          </p:cNvPr>
          <p:cNvSpPr/>
          <p:nvPr/>
        </p:nvSpPr>
        <p:spPr>
          <a:xfrm>
            <a:off x="8206426" y="5845789"/>
            <a:ext cx="432135" cy="284005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2" name="Group 11">
            <a:extLst>
              <a:ext uri="{FF2B5EF4-FFF2-40B4-BE49-F238E27FC236}">
                <a16:creationId xmlns:a16="http://schemas.microsoft.com/office/drawing/2014/main" xmlns="" id="{7421ED2D-D797-4752-B3F2-C1D7BD54DDDC}"/>
              </a:ext>
            </a:extLst>
          </p:cNvPr>
          <p:cNvGrpSpPr/>
          <p:nvPr/>
        </p:nvGrpSpPr>
        <p:grpSpPr>
          <a:xfrm>
            <a:off x="8811211" y="4134463"/>
            <a:ext cx="2632094" cy="953124"/>
            <a:chOff x="803640" y="3362835"/>
            <a:chExt cx="2059657" cy="953124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xmlns="" id="{1FD0A454-2CF2-47D2-A7EC-C33E4DC83BB3}"/>
                </a:ext>
              </a:extLst>
            </p:cNvPr>
            <p:cNvSpPr txBox="1"/>
            <p:nvPr/>
          </p:nvSpPr>
          <p:spPr>
            <a:xfrm>
              <a:off x="803640" y="3669628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 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xmlns="" id="{6696C300-A999-4D06-893D-471DF299317C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5" name="Rounded Rectangle 27">
            <a:extLst>
              <a:ext uri="{FF2B5EF4-FFF2-40B4-BE49-F238E27FC236}">
                <a16:creationId xmlns:a16="http://schemas.microsoft.com/office/drawing/2014/main" xmlns="" id="{8968E511-82E8-4B60-A587-CB44298B0F18}"/>
              </a:ext>
            </a:extLst>
          </p:cNvPr>
          <p:cNvSpPr/>
          <p:nvPr/>
        </p:nvSpPr>
        <p:spPr>
          <a:xfrm>
            <a:off x="8209972" y="4453738"/>
            <a:ext cx="425042" cy="326490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302B9A29-E196-4BC0-833F-A7985E58373F}"/>
              </a:ext>
            </a:extLst>
          </p:cNvPr>
          <p:cNvSpPr>
            <a:spLocks noGrp="1"/>
          </p:cNvSpPr>
          <p:nvPr>
            <p:ph type="pic" idx="16"/>
          </p:nvPr>
        </p:nvSpPr>
        <p:spPr/>
      </p:sp>
    </p:spTree>
    <p:extLst>
      <p:ext uri="{BB962C8B-B14F-4D97-AF65-F5344CB8AC3E}">
        <p14:creationId xmlns:p14="http://schemas.microsoft.com/office/powerpoint/2010/main" xmlns="" val="26634919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Infographic Style</a:t>
            </a:r>
          </a:p>
        </p:txBody>
      </p:sp>
      <p:sp>
        <p:nvSpPr>
          <p:cNvPr id="31" name="Freeform 9">
            <a:extLst>
              <a:ext uri="{FF2B5EF4-FFF2-40B4-BE49-F238E27FC236}">
                <a16:creationId xmlns:a16="http://schemas.microsoft.com/office/drawing/2014/main" xmlns="" id="{314FDA32-02CC-43F3-9D86-D864C2331983}"/>
              </a:ext>
            </a:extLst>
          </p:cNvPr>
          <p:cNvSpPr>
            <a:spLocks noEditPoints="1"/>
          </p:cNvSpPr>
          <p:nvPr/>
        </p:nvSpPr>
        <p:spPr bwMode="auto">
          <a:xfrm>
            <a:off x="585175" y="1956576"/>
            <a:ext cx="6194012" cy="3793291"/>
          </a:xfrm>
          <a:custGeom>
            <a:avLst/>
            <a:gdLst>
              <a:gd name="T0" fmla="*/ 3609 w 5720"/>
              <a:gd name="T1" fmla="*/ 2874 h 3503"/>
              <a:gd name="T2" fmla="*/ 5106 w 5720"/>
              <a:gd name="T3" fmla="*/ 1874 h 3503"/>
              <a:gd name="T4" fmla="*/ 5015 w 5720"/>
              <a:gd name="T5" fmla="*/ 1600 h 3503"/>
              <a:gd name="T6" fmla="*/ 5022 w 5720"/>
              <a:gd name="T7" fmla="*/ 1512 h 3503"/>
              <a:gd name="T8" fmla="*/ 4997 w 5720"/>
              <a:gd name="T9" fmla="*/ 1441 h 3503"/>
              <a:gd name="T10" fmla="*/ 3851 w 5720"/>
              <a:gd name="T11" fmla="*/ 701 h 3503"/>
              <a:gd name="T12" fmla="*/ 3740 w 5720"/>
              <a:gd name="T13" fmla="*/ 838 h 3503"/>
              <a:gd name="T14" fmla="*/ 3769 w 5720"/>
              <a:gd name="T15" fmla="*/ 1236 h 3503"/>
              <a:gd name="T16" fmla="*/ 3844 w 5720"/>
              <a:gd name="T17" fmla="*/ 954 h 3503"/>
              <a:gd name="T18" fmla="*/ 298 w 5720"/>
              <a:gd name="T19" fmla="*/ 240 h 3503"/>
              <a:gd name="T20" fmla="*/ 466 w 5720"/>
              <a:gd name="T21" fmla="*/ 185 h 3503"/>
              <a:gd name="T22" fmla="*/ 2104 w 5720"/>
              <a:gd name="T23" fmla="*/ 283 h 3503"/>
              <a:gd name="T24" fmla="*/ 3060 w 5720"/>
              <a:gd name="T25" fmla="*/ 354 h 3503"/>
              <a:gd name="T26" fmla="*/ 3537 w 5720"/>
              <a:gd name="T27" fmla="*/ 438 h 3503"/>
              <a:gd name="T28" fmla="*/ 3411 w 5720"/>
              <a:gd name="T29" fmla="*/ 594 h 3503"/>
              <a:gd name="T30" fmla="*/ 3731 w 5720"/>
              <a:gd name="T31" fmla="*/ 598 h 3503"/>
              <a:gd name="T32" fmla="*/ 4077 w 5720"/>
              <a:gd name="T33" fmla="*/ 643 h 3503"/>
              <a:gd name="T34" fmla="*/ 4128 w 5720"/>
              <a:gd name="T35" fmla="*/ 929 h 3503"/>
              <a:gd name="T36" fmla="*/ 4293 w 5720"/>
              <a:gd name="T37" fmla="*/ 1105 h 3503"/>
              <a:gd name="T38" fmla="*/ 4375 w 5720"/>
              <a:gd name="T39" fmla="*/ 1229 h 3503"/>
              <a:gd name="T40" fmla="*/ 4866 w 5720"/>
              <a:gd name="T41" fmla="*/ 800 h 3503"/>
              <a:gd name="T42" fmla="*/ 5313 w 5720"/>
              <a:gd name="T43" fmla="*/ 440 h 3503"/>
              <a:gd name="T44" fmla="*/ 5424 w 5720"/>
              <a:gd name="T45" fmla="*/ 127 h 3503"/>
              <a:gd name="T46" fmla="*/ 5678 w 5720"/>
              <a:gd name="T47" fmla="*/ 376 h 3503"/>
              <a:gd name="T48" fmla="*/ 5551 w 5720"/>
              <a:gd name="T49" fmla="*/ 600 h 3503"/>
              <a:gd name="T50" fmla="*/ 5446 w 5720"/>
              <a:gd name="T51" fmla="*/ 838 h 3503"/>
              <a:gd name="T52" fmla="*/ 5482 w 5720"/>
              <a:gd name="T53" fmla="*/ 970 h 3503"/>
              <a:gd name="T54" fmla="*/ 5197 w 5720"/>
              <a:gd name="T55" fmla="*/ 1183 h 3503"/>
              <a:gd name="T56" fmla="*/ 5140 w 5720"/>
              <a:gd name="T57" fmla="*/ 1434 h 3503"/>
              <a:gd name="T58" fmla="*/ 5155 w 5720"/>
              <a:gd name="T59" fmla="*/ 1538 h 3503"/>
              <a:gd name="T60" fmla="*/ 5073 w 5720"/>
              <a:gd name="T61" fmla="*/ 1600 h 3503"/>
              <a:gd name="T62" fmla="*/ 5064 w 5720"/>
              <a:gd name="T63" fmla="*/ 1701 h 3503"/>
              <a:gd name="T64" fmla="*/ 5133 w 5720"/>
              <a:gd name="T65" fmla="*/ 1976 h 3503"/>
              <a:gd name="T66" fmla="*/ 5048 w 5720"/>
              <a:gd name="T67" fmla="*/ 2083 h 3503"/>
              <a:gd name="T68" fmla="*/ 4797 w 5720"/>
              <a:gd name="T69" fmla="*/ 2347 h 3503"/>
              <a:gd name="T70" fmla="*/ 4669 w 5720"/>
              <a:gd name="T71" fmla="*/ 2505 h 3503"/>
              <a:gd name="T72" fmla="*/ 4768 w 5720"/>
              <a:gd name="T73" fmla="*/ 2923 h 3503"/>
              <a:gd name="T74" fmla="*/ 4909 w 5720"/>
              <a:gd name="T75" fmla="*/ 3414 h 3503"/>
              <a:gd name="T76" fmla="*/ 4702 w 5720"/>
              <a:gd name="T77" fmla="*/ 3350 h 3503"/>
              <a:gd name="T78" fmla="*/ 4549 w 5720"/>
              <a:gd name="T79" fmla="*/ 3112 h 3503"/>
              <a:gd name="T80" fmla="*/ 4197 w 5720"/>
              <a:gd name="T81" fmla="*/ 2905 h 3503"/>
              <a:gd name="T82" fmla="*/ 3875 w 5720"/>
              <a:gd name="T83" fmla="*/ 2863 h 3503"/>
              <a:gd name="T84" fmla="*/ 3706 w 5720"/>
              <a:gd name="T85" fmla="*/ 2885 h 3503"/>
              <a:gd name="T86" fmla="*/ 3713 w 5720"/>
              <a:gd name="T87" fmla="*/ 2952 h 3503"/>
              <a:gd name="T88" fmla="*/ 3733 w 5720"/>
              <a:gd name="T89" fmla="*/ 3043 h 3503"/>
              <a:gd name="T90" fmla="*/ 3582 w 5720"/>
              <a:gd name="T91" fmla="*/ 3038 h 3503"/>
              <a:gd name="T92" fmla="*/ 3326 w 5720"/>
              <a:gd name="T93" fmla="*/ 2989 h 3503"/>
              <a:gd name="T94" fmla="*/ 2886 w 5720"/>
              <a:gd name="T95" fmla="*/ 3140 h 3503"/>
              <a:gd name="T96" fmla="*/ 2855 w 5720"/>
              <a:gd name="T97" fmla="*/ 3160 h 3503"/>
              <a:gd name="T98" fmla="*/ 2758 w 5720"/>
              <a:gd name="T99" fmla="*/ 3334 h 3503"/>
              <a:gd name="T100" fmla="*/ 2657 w 5720"/>
              <a:gd name="T101" fmla="*/ 3458 h 3503"/>
              <a:gd name="T102" fmla="*/ 2264 w 5720"/>
              <a:gd name="T103" fmla="*/ 2936 h 3503"/>
              <a:gd name="T104" fmla="*/ 1884 w 5720"/>
              <a:gd name="T105" fmla="*/ 2901 h 3503"/>
              <a:gd name="T106" fmla="*/ 1378 w 5720"/>
              <a:gd name="T107" fmla="*/ 2652 h 3503"/>
              <a:gd name="T108" fmla="*/ 577 w 5720"/>
              <a:gd name="T109" fmla="*/ 2358 h 3503"/>
              <a:gd name="T110" fmla="*/ 344 w 5720"/>
              <a:gd name="T111" fmla="*/ 2047 h 3503"/>
              <a:gd name="T112" fmla="*/ 111 w 5720"/>
              <a:gd name="T113" fmla="*/ 1700 h 3503"/>
              <a:gd name="T114" fmla="*/ 84 w 5720"/>
              <a:gd name="T115" fmla="*/ 1530 h 3503"/>
              <a:gd name="T116" fmla="*/ 31 w 5720"/>
              <a:gd name="T117" fmla="*/ 1225 h 3503"/>
              <a:gd name="T118" fmla="*/ 98 w 5720"/>
              <a:gd name="T119" fmla="*/ 841 h 3503"/>
              <a:gd name="T120" fmla="*/ 280 w 5720"/>
              <a:gd name="T121" fmla="*/ 278 h 3503"/>
              <a:gd name="T122" fmla="*/ 433 w 5720"/>
              <a:gd name="T123" fmla="*/ 107 h 3503"/>
              <a:gd name="T124" fmla="*/ 466 w 5720"/>
              <a:gd name="T125" fmla="*/ 92 h 35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720" h="3503">
                <a:moveTo>
                  <a:pt x="3058" y="2983"/>
                </a:moveTo>
                <a:lnTo>
                  <a:pt x="3055" y="2989"/>
                </a:lnTo>
                <a:lnTo>
                  <a:pt x="3049" y="2992"/>
                </a:lnTo>
                <a:lnTo>
                  <a:pt x="3046" y="2996"/>
                </a:lnTo>
                <a:lnTo>
                  <a:pt x="3044" y="2998"/>
                </a:lnTo>
                <a:lnTo>
                  <a:pt x="3040" y="3000"/>
                </a:lnTo>
                <a:lnTo>
                  <a:pt x="3038" y="3003"/>
                </a:lnTo>
                <a:lnTo>
                  <a:pt x="3044" y="3009"/>
                </a:lnTo>
                <a:lnTo>
                  <a:pt x="3048" y="3016"/>
                </a:lnTo>
                <a:lnTo>
                  <a:pt x="3049" y="3023"/>
                </a:lnTo>
                <a:lnTo>
                  <a:pt x="3062" y="3020"/>
                </a:lnTo>
                <a:lnTo>
                  <a:pt x="3058" y="3009"/>
                </a:lnTo>
                <a:lnTo>
                  <a:pt x="3057" y="2998"/>
                </a:lnTo>
                <a:lnTo>
                  <a:pt x="3058" y="2989"/>
                </a:lnTo>
                <a:lnTo>
                  <a:pt x="3058" y="2983"/>
                </a:lnTo>
                <a:close/>
                <a:moveTo>
                  <a:pt x="4769" y="2972"/>
                </a:moveTo>
                <a:lnTo>
                  <a:pt x="4769" y="2976"/>
                </a:lnTo>
                <a:lnTo>
                  <a:pt x="4775" y="2981"/>
                </a:lnTo>
                <a:lnTo>
                  <a:pt x="4777" y="2987"/>
                </a:lnTo>
                <a:lnTo>
                  <a:pt x="4782" y="2992"/>
                </a:lnTo>
                <a:lnTo>
                  <a:pt x="4784" y="2994"/>
                </a:lnTo>
                <a:lnTo>
                  <a:pt x="4784" y="2994"/>
                </a:lnTo>
                <a:lnTo>
                  <a:pt x="4784" y="2994"/>
                </a:lnTo>
                <a:lnTo>
                  <a:pt x="4784" y="2994"/>
                </a:lnTo>
                <a:lnTo>
                  <a:pt x="4784" y="2994"/>
                </a:lnTo>
                <a:lnTo>
                  <a:pt x="4786" y="2996"/>
                </a:lnTo>
                <a:lnTo>
                  <a:pt x="4786" y="2972"/>
                </a:lnTo>
                <a:lnTo>
                  <a:pt x="4769" y="2972"/>
                </a:lnTo>
                <a:close/>
                <a:moveTo>
                  <a:pt x="3617" y="2861"/>
                </a:moveTo>
                <a:lnTo>
                  <a:pt x="3613" y="2869"/>
                </a:lnTo>
                <a:lnTo>
                  <a:pt x="3609" y="2874"/>
                </a:lnTo>
                <a:lnTo>
                  <a:pt x="3604" y="2880"/>
                </a:lnTo>
                <a:lnTo>
                  <a:pt x="3597" y="2885"/>
                </a:lnTo>
                <a:lnTo>
                  <a:pt x="3597" y="2889"/>
                </a:lnTo>
                <a:lnTo>
                  <a:pt x="3637" y="2889"/>
                </a:lnTo>
                <a:lnTo>
                  <a:pt x="3640" y="2887"/>
                </a:lnTo>
                <a:lnTo>
                  <a:pt x="3642" y="2885"/>
                </a:lnTo>
                <a:lnTo>
                  <a:pt x="3648" y="2885"/>
                </a:lnTo>
                <a:lnTo>
                  <a:pt x="3653" y="2885"/>
                </a:lnTo>
                <a:lnTo>
                  <a:pt x="3655" y="2881"/>
                </a:lnTo>
                <a:lnTo>
                  <a:pt x="3657" y="2880"/>
                </a:lnTo>
                <a:lnTo>
                  <a:pt x="3658" y="2880"/>
                </a:lnTo>
                <a:lnTo>
                  <a:pt x="3660" y="2876"/>
                </a:lnTo>
                <a:lnTo>
                  <a:pt x="3660" y="2872"/>
                </a:lnTo>
                <a:lnTo>
                  <a:pt x="3648" y="2870"/>
                </a:lnTo>
                <a:lnTo>
                  <a:pt x="3638" y="2867"/>
                </a:lnTo>
                <a:lnTo>
                  <a:pt x="3629" y="2863"/>
                </a:lnTo>
                <a:lnTo>
                  <a:pt x="3617" y="2861"/>
                </a:lnTo>
                <a:close/>
                <a:moveTo>
                  <a:pt x="3875" y="2803"/>
                </a:moveTo>
                <a:lnTo>
                  <a:pt x="3875" y="2807"/>
                </a:lnTo>
                <a:lnTo>
                  <a:pt x="3875" y="2809"/>
                </a:lnTo>
                <a:lnTo>
                  <a:pt x="3877" y="2810"/>
                </a:lnTo>
                <a:lnTo>
                  <a:pt x="3877" y="2812"/>
                </a:lnTo>
                <a:lnTo>
                  <a:pt x="3878" y="2814"/>
                </a:lnTo>
                <a:lnTo>
                  <a:pt x="3878" y="2803"/>
                </a:lnTo>
                <a:lnTo>
                  <a:pt x="3875" y="2803"/>
                </a:lnTo>
                <a:close/>
                <a:moveTo>
                  <a:pt x="5124" y="1856"/>
                </a:moveTo>
                <a:lnTo>
                  <a:pt x="5120" y="1861"/>
                </a:lnTo>
                <a:lnTo>
                  <a:pt x="5118" y="1867"/>
                </a:lnTo>
                <a:lnTo>
                  <a:pt x="5115" y="1870"/>
                </a:lnTo>
                <a:lnTo>
                  <a:pt x="5111" y="1872"/>
                </a:lnTo>
                <a:lnTo>
                  <a:pt x="5106" y="1874"/>
                </a:lnTo>
                <a:lnTo>
                  <a:pt x="5100" y="1876"/>
                </a:lnTo>
                <a:lnTo>
                  <a:pt x="5095" y="1880"/>
                </a:lnTo>
                <a:lnTo>
                  <a:pt x="5095" y="1881"/>
                </a:lnTo>
                <a:lnTo>
                  <a:pt x="5097" y="1881"/>
                </a:lnTo>
                <a:lnTo>
                  <a:pt x="5097" y="1881"/>
                </a:lnTo>
                <a:lnTo>
                  <a:pt x="5097" y="1881"/>
                </a:lnTo>
                <a:lnTo>
                  <a:pt x="5097" y="1881"/>
                </a:lnTo>
                <a:lnTo>
                  <a:pt x="5098" y="1883"/>
                </a:lnTo>
                <a:lnTo>
                  <a:pt x="5098" y="1887"/>
                </a:lnTo>
                <a:lnTo>
                  <a:pt x="5109" y="1880"/>
                </a:lnTo>
                <a:lnTo>
                  <a:pt x="5120" y="1874"/>
                </a:lnTo>
                <a:lnTo>
                  <a:pt x="5135" y="1870"/>
                </a:lnTo>
                <a:lnTo>
                  <a:pt x="5137" y="1874"/>
                </a:lnTo>
                <a:lnTo>
                  <a:pt x="5138" y="1878"/>
                </a:lnTo>
                <a:lnTo>
                  <a:pt x="5140" y="1878"/>
                </a:lnTo>
                <a:lnTo>
                  <a:pt x="5140" y="1880"/>
                </a:lnTo>
                <a:lnTo>
                  <a:pt x="5144" y="1881"/>
                </a:lnTo>
                <a:lnTo>
                  <a:pt x="5148" y="1883"/>
                </a:lnTo>
                <a:lnTo>
                  <a:pt x="5148" y="1870"/>
                </a:lnTo>
                <a:lnTo>
                  <a:pt x="5153" y="1872"/>
                </a:lnTo>
                <a:lnTo>
                  <a:pt x="5157" y="1872"/>
                </a:lnTo>
                <a:lnTo>
                  <a:pt x="5160" y="1874"/>
                </a:lnTo>
                <a:lnTo>
                  <a:pt x="5164" y="1876"/>
                </a:lnTo>
                <a:lnTo>
                  <a:pt x="5160" y="1863"/>
                </a:lnTo>
                <a:lnTo>
                  <a:pt x="5148" y="1863"/>
                </a:lnTo>
                <a:lnTo>
                  <a:pt x="5137" y="1860"/>
                </a:lnTo>
                <a:lnTo>
                  <a:pt x="5124" y="1856"/>
                </a:lnTo>
                <a:close/>
                <a:moveTo>
                  <a:pt x="5011" y="1594"/>
                </a:moveTo>
                <a:lnTo>
                  <a:pt x="5011" y="1596"/>
                </a:lnTo>
                <a:lnTo>
                  <a:pt x="5013" y="1598"/>
                </a:lnTo>
                <a:lnTo>
                  <a:pt x="5015" y="1600"/>
                </a:lnTo>
                <a:lnTo>
                  <a:pt x="5017" y="1600"/>
                </a:lnTo>
                <a:lnTo>
                  <a:pt x="5020" y="1601"/>
                </a:lnTo>
                <a:lnTo>
                  <a:pt x="5020" y="1600"/>
                </a:lnTo>
                <a:lnTo>
                  <a:pt x="5018" y="1598"/>
                </a:lnTo>
                <a:lnTo>
                  <a:pt x="5015" y="1596"/>
                </a:lnTo>
                <a:lnTo>
                  <a:pt x="5013" y="1594"/>
                </a:lnTo>
                <a:lnTo>
                  <a:pt x="5011" y="1594"/>
                </a:lnTo>
                <a:close/>
                <a:moveTo>
                  <a:pt x="120" y="1520"/>
                </a:moveTo>
                <a:lnTo>
                  <a:pt x="120" y="1523"/>
                </a:lnTo>
                <a:lnTo>
                  <a:pt x="118" y="1527"/>
                </a:lnTo>
                <a:lnTo>
                  <a:pt x="118" y="1527"/>
                </a:lnTo>
                <a:lnTo>
                  <a:pt x="118" y="1527"/>
                </a:lnTo>
                <a:lnTo>
                  <a:pt x="118" y="1529"/>
                </a:lnTo>
                <a:lnTo>
                  <a:pt x="120" y="1530"/>
                </a:lnTo>
                <a:lnTo>
                  <a:pt x="122" y="1534"/>
                </a:lnTo>
                <a:lnTo>
                  <a:pt x="124" y="1536"/>
                </a:lnTo>
                <a:lnTo>
                  <a:pt x="126" y="1538"/>
                </a:lnTo>
                <a:lnTo>
                  <a:pt x="128" y="1540"/>
                </a:lnTo>
                <a:lnTo>
                  <a:pt x="128" y="1534"/>
                </a:lnTo>
                <a:lnTo>
                  <a:pt x="126" y="1530"/>
                </a:lnTo>
                <a:lnTo>
                  <a:pt x="126" y="1527"/>
                </a:lnTo>
                <a:lnTo>
                  <a:pt x="126" y="1525"/>
                </a:lnTo>
                <a:lnTo>
                  <a:pt x="124" y="1523"/>
                </a:lnTo>
                <a:lnTo>
                  <a:pt x="120" y="1520"/>
                </a:lnTo>
                <a:close/>
                <a:moveTo>
                  <a:pt x="5017" y="1509"/>
                </a:moveTo>
                <a:lnTo>
                  <a:pt x="5018" y="1510"/>
                </a:lnTo>
                <a:lnTo>
                  <a:pt x="5018" y="1510"/>
                </a:lnTo>
                <a:lnTo>
                  <a:pt x="5020" y="1512"/>
                </a:lnTo>
                <a:lnTo>
                  <a:pt x="5020" y="1512"/>
                </a:lnTo>
                <a:lnTo>
                  <a:pt x="5024" y="1512"/>
                </a:lnTo>
                <a:lnTo>
                  <a:pt x="5022" y="1512"/>
                </a:lnTo>
                <a:lnTo>
                  <a:pt x="5022" y="1510"/>
                </a:lnTo>
                <a:lnTo>
                  <a:pt x="5020" y="1510"/>
                </a:lnTo>
                <a:lnTo>
                  <a:pt x="5018" y="1510"/>
                </a:lnTo>
                <a:lnTo>
                  <a:pt x="5017" y="1509"/>
                </a:lnTo>
                <a:close/>
                <a:moveTo>
                  <a:pt x="4991" y="1492"/>
                </a:moveTo>
                <a:lnTo>
                  <a:pt x="4995" y="1510"/>
                </a:lnTo>
                <a:lnTo>
                  <a:pt x="5000" y="1523"/>
                </a:lnTo>
                <a:lnTo>
                  <a:pt x="5006" y="1536"/>
                </a:lnTo>
                <a:lnTo>
                  <a:pt x="5011" y="1549"/>
                </a:lnTo>
                <a:lnTo>
                  <a:pt x="5015" y="1549"/>
                </a:lnTo>
                <a:lnTo>
                  <a:pt x="5017" y="1532"/>
                </a:lnTo>
                <a:lnTo>
                  <a:pt x="5008" y="1521"/>
                </a:lnTo>
                <a:lnTo>
                  <a:pt x="5002" y="1509"/>
                </a:lnTo>
                <a:lnTo>
                  <a:pt x="5000" y="1492"/>
                </a:lnTo>
                <a:lnTo>
                  <a:pt x="4991" y="1492"/>
                </a:lnTo>
                <a:close/>
                <a:moveTo>
                  <a:pt x="120" y="1467"/>
                </a:moveTo>
                <a:lnTo>
                  <a:pt x="122" y="1469"/>
                </a:lnTo>
                <a:lnTo>
                  <a:pt x="124" y="1470"/>
                </a:lnTo>
                <a:lnTo>
                  <a:pt x="126" y="1470"/>
                </a:lnTo>
                <a:lnTo>
                  <a:pt x="128" y="1469"/>
                </a:lnTo>
                <a:lnTo>
                  <a:pt x="131" y="1467"/>
                </a:lnTo>
                <a:lnTo>
                  <a:pt x="120" y="1467"/>
                </a:lnTo>
                <a:close/>
                <a:moveTo>
                  <a:pt x="4993" y="1429"/>
                </a:moveTo>
                <a:lnTo>
                  <a:pt x="4988" y="1452"/>
                </a:lnTo>
                <a:lnTo>
                  <a:pt x="4991" y="1456"/>
                </a:lnTo>
                <a:lnTo>
                  <a:pt x="4993" y="1460"/>
                </a:lnTo>
                <a:lnTo>
                  <a:pt x="4997" y="1465"/>
                </a:lnTo>
                <a:lnTo>
                  <a:pt x="5004" y="1465"/>
                </a:lnTo>
                <a:lnTo>
                  <a:pt x="5004" y="1461"/>
                </a:lnTo>
                <a:lnTo>
                  <a:pt x="4997" y="1452"/>
                </a:lnTo>
                <a:lnTo>
                  <a:pt x="4997" y="1441"/>
                </a:lnTo>
                <a:lnTo>
                  <a:pt x="5000" y="1429"/>
                </a:lnTo>
                <a:lnTo>
                  <a:pt x="4993" y="1429"/>
                </a:lnTo>
                <a:close/>
                <a:moveTo>
                  <a:pt x="3935" y="785"/>
                </a:moveTo>
                <a:lnTo>
                  <a:pt x="3935" y="789"/>
                </a:lnTo>
                <a:lnTo>
                  <a:pt x="3937" y="792"/>
                </a:lnTo>
                <a:lnTo>
                  <a:pt x="3937" y="794"/>
                </a:lnTo>
                <a:lnTo>
                  <a:pt x="3937" y="794"/>
                </a:lnTo>
                <a:lnTo>
                  <a:pt x="3937" y="794"/>
                </a:lnTo>
                <a:lnTo>
                  <a:pt x="3938" y="796"/>
                </a:lnTo>
                <a:lnTo>
                  <a:pt x="3942" y="798"/>
                </a:lnTo>
                <a:lnTo>
                  <a:pt x="3942" y="785"/>
                </a:lnTo>
                <a:lnTo>
                  <a:pt x="3935" y="785"/>
                </a:lnTo>
                <a:close/>
                <a:moveTo>
                  <a:pt x="3809" y="703"/>
                </a:moveTo>
                <a:lnTo>
                  <a:pt x="3806" y="712"/>
                </a:lnTo>
                <a:lnTo>
                  <a:pt x="3808" y="709"/>
                </a:lnTo>
                <a:lnTo>
                  <a:pt x="3809" y="707"/>
                </a:lnTo>
                <a:lnTo>
                  <a:pt x="3809" y="705"/>
                </a:lnTo>
                <a:lnTo>
                  <a:pt x="3809" y="705"/>
                </a:lnTo>
                <a:lnTo>
                  <a:pt x="3809" y="703"/>
                </a:lnTo>
                <a:close/>
                <a:moveTo>
                  <a:pt x="3918" y="660"/>
                </a:moveTo>
                <a:lnTo>
                  <a:pt x="3911" y="670"/>
                </a:lnTo>
                <a:lnTo>
                  <a:pt x="3900" y="676"/>
                </a:lnTo>
                <a:lnTo>
                  <a:pt x="3888" y="680"/>
                </a:lnTo>
                <a:lnTo>
                  <a:pt x="3875" y="680"/>
                </a:lnTo>
                <a:lnTo>
                  <a:pt x="3864" y="683"/>
                </a:lnTo>
                <a:lnTo>
                  <a:pt x="3853" y="692"/>
                </a:lnTo>
                <a:lnTo>
                  <a:pt x="3853" y="694"/>
                </a:lnTo>
                <a:lnTo>
                  <a:pt x="3853" y="696"/>
                </a:lnTo>
                <a:lnTo>
                  <a:pt x="3853" y="698"/>
                </a:lnTo>
                <a:lnTo>
                  <a:pt x="3853" y="700"/>
                </a:lnTo>
                <a:lnTo>
                  <a:pt x="3851" y="701"/>
                </a:lnTo>
                <a:lnTo>
                  <a:pt x="3849" y="703"/>
                </a:lnTo>
                <a:lnTo>
                  <a:pt x="3844" y="710"/>
                </a:lnTo>
                <a:lnTo>
                  <a:pt x="3838" y="716"/>
                </a:lnTo>
                <a:lnTo>
                  <a:pt x="3831" y="720"/>
                </a:lnTo>
                <a:lnTo>
                  <a:pt x="3826" y="725"/>
                </a:lnTo>
                <a:lnTo>
                  <a:pt x="3820" y="732"/>
                </a:lnTo>
                <a:lnTo>
                  <a:pt x="3804" y="732"/>
                </a:lnTo>
                <a:lnTo>
                  <a:pt x="3806" y="716"/>
                </a:lnTo>
                <a:lnTo>
                  <a:pt x="3800" y="716"/>
                </a:lnTo>
                <a:lnTo>
                  <a:pt x="3789" y="725"/>
                </a:lnTo>
                <a:lnTo>
                  <a:pt x="3778" y="730"/>
                </a:lnTo>
                <a:lnTo>
                  <a:pt x="3768" y="740"/>
                </a:lnTo>
                <a:lnTo>
                  <a:pt x="3764" y="752"/>
                </a:lnTo>
                <a:lnTo>
                  <a:pt x="3760" y="767"/>
                </a:lnTo>
                <a:lnTo>
                  <a:pt x="3757" y="781"/>
                </a:lnTo>
                <a:lnTo>
                  <a:pt x="3753" y="783"/>
                </a:lnTo>
                <a:lnTo>
                  <a:pt x="3749" y="787"/>
                </a:lnTo>
                <a:lnTo>
                  <a:pt x="3746" y="790"/>
                </a:lnTo>
                <a:lnTo>
                  <a:pt x="3742" y="792"/>
                </a:lnTo>
                <a:lnTo>
                  <a:pt x="3740" y="796"/>
                </a:lnTo>
                <a:lnTo>
                  <a:pt x="3735" y="832"/>
                </a:lnTo>
                <a:lnTo>
                  <a:pt x="3724" y="838"/>
                </a:lnTo>
                <a:lnTo>
                  <a:pt x="3715" y="849"/>
                </a:lnTo>
                <a:lnTo>
                  <a:pt x="3708" y="863"/>
                </a:lnTo>
                <a:lnTo>
                  <a:pt x="3702" y="878"/>
                </a:lnTo>
                <a:lnTo>
                  <a:pt x="3711" y="878"/>
                </a:lnTo>
                <a:lnTo>
                  <a:pt x="3711" y="872"/>
                </a:lnTo>
                <a:lnTo>
                  <a:pt x="3718" y="863"/>
                </a:lnTo>
                <a:lnTo>
                  <a:pt x="3726" y="852"/>
                </a:lnTo>
                <a:lnTo>
                  <a:pt x="3731" y="843"/>
                </a:lnTo>
                <a:lnTo>
                  <a:pt x="3740" y="838"/>
                </a:lnTo>
                <a:lnTo>
                  <a:pt x="3757" y="832"/>
                </a:lnTo>
                <a:lnTo>
                  <a:pt x="3760" y="841"/>
                </a:lnTo>
                <a:lnTo>
                  <a:pt x="3764" y="849"/>
                </a:lnTo>
                <a:lnTo>
                  <a:pt x="3769" y="854"/>
                </a:lnTo>
                <a:lnTo>
                  <a:pt x="3771" y="865"/>
                </a:lnTo>
                <a:lnTo>
                  <a:pt x="3762" y="881"/>
                </a:lnTo>
                <a:lnTo>
                  <a:pt x="3758" y="898"/>
                </a:lnTo>
                <a:lnTo>
                  <a:pt x="3760" y="912"/>
                </a:lnTo>
                <a:lnTo>
                  <a:pt x="3762" y="927"/>
                </a:lnTo>
                <a:lnTo>
                  <a:pt x="3760" y="941"/>
                </a:lnTo>
                <a:lnTo>
                  <a:pt x="3758" y="943"/>
                </a:lnTo>
                <a:lnTo>
                  <a:pt x="3755" y="947"/>
                </a:lnTo>
                <a:lnTo>
                  <a:pt x="3751" y="950"/>
                </a:lnTo>
                <a:lnTo>
                  <a:pt x="3748" y="952"/>
                </a:lnTo>
                <a:lnTo>
                  <a:pt x="3746" y="956"/>
                </a:lnTo>
                <a:lnTo>
                  <a:pt x="3744" y="958"/>
                </a:lnTo>
                <a:lnTo>
                  <a:pt x="3744" y="1001"/>
                </a:lnTo>
                <a:lnTo>
                  <a:pt x="3742" y="1020"/>
                </a:lnTo>
                <a:lnTo>
                  <a:pt x="3742" y="1043"/>
                </a:lnTo>
                <a:lnTo>
                  <a:pt x="3740" y="1069"/>
                </a:lnTo>
                <a:lnTo>
                  <a:pt x="3737" y="1089"/>
                </a:lnTo>
                <a:lnTo>
                  <a:pt x="3735" y="1103"/>
                </a:lnTo>
                <a:lnTo>
                  <a:pt x="3738" y="1109"/>
                </a:lnTo>
                <a:lnTo>
                  <a:pt x="3742" y="1114"/>
                </a:lnTo>
                <a:lnTo>
                  <a:pt x="3748" y="1120"/>
                </a:lnTo>
                <a:lnTo>
                  <a:pt x="3751" y="1125"/>
                </a:lnTo>
                <a:lnTo>
                  <a:pt x="3755" y="1130"/>
                </a:lnTo>
                <a:lnTo>
                  <a:pt x="3751" y="1163"/>
                </a:lnTo>
                <a:lnTo>
                  <a:pt x="3755" y="1187"/>
                </a:lnTo>
                <a:lnTo>
                  <a:pt x="3760" y="1212"/>
                </a:lnTo>
                <a:lnTo>
                  <a:pt x="3769" y="1236"/>
                </a:lnTo>
                <a:lnTo>
                  <a:pt x="3778" y="1258"/>
                </a:lnTo>
                <a:lnTo>
                  <a:pt x="3791" y="1272"/>
                </a:lnTo>
                <a:lnTo>
                  <a:pt x="3797" y="1276"/>
                </a:lnTo>
                <a:lnTo>
                  <a:pt x="3802" y="1278"/>
                </a:lnTo>
                <a:lnTo>
                  <a:pt x="3806" y="1278"/>
                </a:lnTo>
                <a:lnTo>
                  <a:pt x="3811" y="1276"/>
                </a:lnTo>
                <a:lnTo>
                  <a:pt x="3829" y="1270"/>
                </a:lnTo>
                <a:lnTo>
                  <a:pt x="3848" y="1261"/>
                </a:lnTo>
                <a:lnTo>
                  <a:pt x="3860" y="1252"/>
                </a:lnTo>
                <a:lnTo>
                  <a:pt x="3866" y="1241"/>
                </a:lnTo>
                <a:lnTo>
                  <a:pt x="3873" y="1223"/>
                </a:lnTo>
                <a:lnTo>
                  <a:pt x="3882" y="1200"/>
                </a:lnTo>
                <a:lnTo>
                  <a:pt x="3889" y="1176"/>
                </a:lnTo>
                <a:lnTo>
                  <a:pt x="3895" y="1150"/>
                </a:lnTo>
                <a:lnTo>
                  <a:pt x="3898" y="1129"/>
                </a:lnTo>
                <a:lnTo>
                  <a:pt x="3897" y="1110"/>
                </a:lnTo>
                <a:lnTo>
                  <a:pt x="3886" y="1078"/>
                </a:lnTo>
                <a:lnTo>
                  <a:pt x="3873" y="1047"/>
                </a:lnTo>
                <a:lnTo>
                  <a:pt x="3857" y="1018"/>
                </a:lnTo>
                <a:lnTo>
                  <a:pt x="3849" y="1018"/>
                </a:lnTo>
                <a:lnTo>
                  <a:pt x="3846" y="1005"/>
                </a:lnTo>
                <a:lnTo>
                  <a:pt x="3849" y="996"/>
                </a:lnTo>
                <a:lnTo>
                  <a:pt x="3853" y="985"/>
                </a:lnTo>
                <a:lnTo>
                  <a:pt x="3858" y="974"/>
                </a:lnTo>
                <a:lnTo>
                  <a:pt x="3857" y="961"/>
                </a:lnTo>
                <a:lnTo>
                  <a:pt x="3855" y="961"/>
                </a:lnTo>
                <a:lnTo>
                  <a:pt x="3853" y="960"/>
                </a:lnTo>
                <a:lnTo>
                  <a:pt x="3851" y="958"/>
                </a:lnTo>
                <a:lnTo>
                  <a:pt x="3848" y="956"/>
                </a:lnTo>
                <a:lnTo>
                  <a:pt x="3846" y="954"/>
                </a:lnTo>
                <a:lnTo>
                  <a:pt x="3844" y="954"/>
                </a:lnTo>
                <a:lnTo>
                  <a:pt x="3844" y="940"/>
                </a:lnTo>
                <a:lnTo>
                  <a:pt x="3851" y="927"/>
                </a:lnTo>
                <a:lnTo>
                  <a:pt x="3858" y="916"/>
                </a:lnTo>
                <a:lnTo>
                  <a:pt x="3866" y="905"/>
                </a:lnTo>
                <a:lnTo>
                  <a:pt x="3862" y="845"/>
                </a:lnTo>
                <a:lnTo>
                  <a:pt x="3877" y="838"/>
                </a:lnTo>
                <a:lnTo>
                  <a:pt x="3880" y="829"/>
                </a:lnTo>
                <a:lnTo>
                  <a:pt x="3880" y="820"/>
                </a:lnTo>
                <a:lnTo>
                  <a:pt x="3882" y="812"/>
                </a:lnTo>
                <a:lnTo>
                  <a:pt x="3886" y="805"/>
                </a:lnTo>
                <a:lnTo>
                  <a:pt x="3902" y="805"/>
                </a:lnTo>
                <a:lnTo>
                  <a:pt x="3909" y="781"/>
                </a:lnTo>
                <a:lnTo>
                  <a:pt x="3922" y="769"/>
                </a:lnTo>
                <a:lnTo>
                  <a:pt x="3938" y="758"/>
                </a:lnTo>
                <a:lnTo>
                  <a:pt x="3953" y="747"/>
                </a:lnTo>
                <a:lnTo>
                  <a:pt x="3968" y="736"/>
                </a:lnTo>
                <a:lnTo>
                  <a:pt x="3962" y="723"/>
                </a:lnTo>
                <a:lnTo>
                  <a:pt x="3964" y="709"/>
                </a:lnTo>
                <a:lnTo>
                  <a:pt x="3971" y="698"/>
                </a:lnTo>
                <a:lnTo>
                  <a:pt x="3980" y="689"/>
                </a:lnTo>
                <a:lnTo>
                  <a:pt x="3991" y="685"/>
                </a:lnTo>
                <a:lnTo>
                  <a:pt x="3991" y="680"/>
                </a:lnTo>
                <a:lnTo>
                  <a:pt x="3978" y="676"/>
                </a:lnTo>
                <a:lnTo>
                  <a:pt x="3966" y="670"/>
                </a:lnTo>
                <a:lnTo>
                  <a:pt x="3955" y="665"/>
                </a:lnTo>
                <a:lnTo>
                  <a:pt x="3938" y="661"/>
                </a:lnTo>
                <a:lnTo>
                  <a:pt x="3918" y="660"/>
                </a:lnTo>
                <a:close/>
                <a:moveTo>
                  <a:pt x="295" y="238"/>
                </a:moveTo>
                <a:lnTo>
                  <a:pt x="297" y="238"/>
                </a:lnTo>
                <a:lnTo>
                  <a:pt x="298" y="240"/>
                </a:lnTo>
                <a:lnTo>
                  <a:pt x="298" y="240"/>
                </a:lnTo>
                <a:lnTo>
                  <a:pt x="300" y="240"/>
                </a:lnTo>
                <a:lnTo>
                  <a:pt x="304" y="241"/>
                </a:lnTo>
                <a:lnTo>
                  <a:pt x="302" y="240"/>
                </a:lnTo>
                <a:lnTo>
                  <a:pt x="300" y="240"/>
                </a:lnTo>
                <a:lnTo>
                  <a:pt x="300" y="240"/>
                </a:lnTo>
                <a:lnTo>
                  <a:pt x="298" y="238"/>
                </a:lnTo>
                <a:lnTo>
                  <a:pt x="295" y="238"/>
                </a:lnTo>
                <a:close/>
                <a:moveTo>
                  <a:pt x="458" y="209"/>
                </a:moveTo>
                <a:lnTo>
                  <a:pt x="458" y="216"/>
                </a:lnTo>
                <a:lnTo>
                  <a:pt x="457" y="220"/>
                </a:lnTo>
                <a:lnTo>
                  <a:pt x="455" y="221"/>
                </a:lnTo>
                <a:lnTo>
                  <a:pt x="453" y="225"/>
                </a:lnTo>
                <a:lnTo>
                  <a:pt x="451" y="229"/>
                </a:lnTo>
                <a:lnTo>
                  <a:pt x="458" y="229"/>
                </a:lnTo>
                <a:lnTo>
                  <a:pt x="458" y="221"/>
                </a:lnTo>
                <a:lnTo>
                  <a:pt x="460" y="218"/>
                </a:lnTo>
                <a:lnTo>
                  <a:pt x="462" y="216"/>
                </a:lnTo>
                <a:lnTo>
                  <a:pt x="462" y="214"/>
                </a:lnTo>
                <a:lnTo>
                  <a:pt x="460" y="212"/>
                </a:lnTo>
                <a:lnTo>
                  <a:pt x="458" y="209"/>
                </a:lnTo>
                <a:close/>
                <a:moveTo>
                  <a:pt x="466" y="172"/>
                </a:moveTo>
                <a:lnTo>
                  <a:pt x="464" y="176"/>
                </a:lnTo>
                <a:lnTo>
                  <a:pt x="462" y="178"/>
                </a:lnTo>
                <a:lnTo>
                  <a:pt x="460" y="181"/>
                </a:lnTo>
                <a:lnTo>
                  <a:pt x="460" y="183"/>
                </a:lnTo>
                <a:lnTo>
                  <a:pt x="460" y="187"/>
                </a:lnTo>
                <a:lnTo>
                  <a:pt x="458" y="192"/>
                </a:lnTo>
                <a:lnTo>
                  <a:pt x="468" y="198"/>
                </a:lnTo>
                <a:lnTo>
                  <a:pt x="466" y="192"/>
                </a:lnTo>
                <a:lnTo>
                  <a:pt x="466" y="189"/>
                </a:lnTo>
                <a:lnTo>
                  <a:pt x="466" y="185"/>
                </a:lnTo>
                <a:lnTo>
                  <a:pt x="466" y="181"/>
                </a:lnTo>
                <a:lnTo>
                  <a:pt x="468" y="178"/>
                </a:lnTo>
                <a:lnTo>
                  <a:pt x="468" y="174"/>
                </a:lnTo>
                <a:lnTo>
                  <a:pt x="466" y="172"/>
                </a:lnTo>
                <a:close/>
                <a:moveTo>
                  <a:pt x="513" y="0"/>
                </a:moveTo>
                <a:lnTo>
                  <a:pt x="529" y="10"/>
                </a:lnTo>
                <a:lnTo>
                  <a:pt x="553" y="20"/>
                </a:lnTo>
                <a:lnTo>
                  <a:pt x="580" y="25"/>
                </a:lnTo>
                <a:lnTo>
                  <a:pt x="608" y="29"/>
                </a:lnTo>
                <a:lnTo>
                  <a:pt x="635" y="34"/>
                </a:lnTo>
                <a:lnTo>
                  <a:pt x="657" y="40"/>
                </a:lnTo>
                <a:lnTo>
                  <a:pt x="740" y="65"/>
                </a:lnTo>
                <a:lnTo>
                  <a:pt x="824" y="85"/>
                </a:lnTo>
                <a:lnTo>
                  <a:pt x="911" y="101"/>
                </a:lnTo>
                <a:lnTo>
                  <a:pt x="998" y="118"/>
                </a:lnTo>
                <a:lnTo>
                  <a:pt x="1088" y="138"/>
                </a:lnTo>
                <a:lnTo>
                  <a:pt x="1158" y="152"/>
                </a:lnTo>
                <a:lnTo>
                  <a:pt x="1233" y="165"/>
                </a:lnTo>
                <a:lnTo>
                  <a:pt x="1309" y="178"/>
                </a:lnTo>
                <a:lnTo>
                  <a:pt x="1386" y="192"/>
                </a:lnTo>
                <a:lnTo>
                  <a:pt x="1457" y="210"/>
                </a:lnTo>
                <a:lnTo>
                  <a:pt x="1549" y="218"/>
                </a:lnTo>
                <a:lnTo>
                  <a:pt x="1602" y="229"/>
                </a:lnTo>
                <a:lnTo>
                  <a:pt x="1660" y="236"/>
                </a:lnTo>
                <a:lnTo>
                  <a:pt x="1717" y="243"/>
                </a:lnTo>
                <a:lnTo>
                  <a:pt x="1771" y="254"/>
                </a:lnTo>
                <a:lnTo>
                  <a:pt x="1904" y="261"/>
                </a:lnTo>
                <a:lnTo>
                  <a:pt x="1949" y="270"/>
                </a:lnTo>
                <a:lnTo>
                  <a:pt x="2000" y="276"/>
                </a:lnTo>
                <a:lnTo>
                  <a:pt x="2053" y="280"/>
                </a:lnTo>
                <a:lnTo>
                  <a:pt x="2104" y="283"/>
                </a:lnTo>
                <a:lnTo>
                  <a:pt x="2149" y="290"/>
                </a:lnTo>
                <a:lnTo>
                  <a:pt x="2228" y="290"/>
                </a:lnTo>
                <a:lnTo>
                  <a:pt x="2262" y="296"/>
                </a:lnTo>
                <a:lnTo>
                  <a:pt x="2300" y="294"/>
                </a:lnTo>
                <a:lnTo>
                  <a:pt x="2338" y="294"/>
                </a:lnTo>
                <a:lnTo>
                  <a:pt x="2378" y="294"/>
                </a:lnTo>
                <a:lnTo>
                  <a:pt x="2417" y="300"/>
                </a:lnTo>
                <a:lnTo>
                  <a:pt x="2437" y="301"/>
                </a:lnTo>
                <a:lnTo>
                  <a:pt x="2458" y="301"/>
                </a:lnTo>
                <a:lnTo>
                  <a:pt x="2484" y="300"/>
                </a:lnTo>
                <a:lnTo>
                  <a:pt x="2506" y="303"/>
                </a:lnTo>
                <a:lnTo>
                  <a:pt x="2548" y="309"/>
                </a:lnTo>
                <a:lnTo>
                  <a:pt x="2595" y="310"/>
                </a:lnTo>
                <a:lnTo>
                  <a:pt x="2642" y="310"/>
                </a:lnTo>
                <a:lnTo>
                  <a:pt x="2691" y="310"/>
                </a:lnTo>
                <a:lnTo>
                  <a:pt x="2762" y="314"/>
                </a:lnTo>
                <a:lnTo>
                  <a:pt x="2835" y="312"/>
                </a:lnTo>
                <a:lnTo>
                  <a:pt x="2908" y="312"/>
                </a:lnTo>
                <a:lnTo>
                  <a:pt x="2978" y="312"/>
                </a:lnTo>
                <a:lnTo>
                  <a:pt x="2978" y="260"/>
                </a:lnTo>
                <a:lnTo>
                  <a:pt x="3011" y="263"/>
                </a:lnTo>
                <a:lnTo>
                  <a:pt x="3013" y="267"/>
                </a:lnTo>
                <a:lnTo>
                  <a:pt x="3015" y="269"/>
                </a:lnTo>
                <a:lnTo>
                  <a:pt x="3015" y="270"/>
                </a:lnTo>
                <a:lnTo>
                  <a:pt x="3017" y="272"/>
                </a:lnTo>
                <a:lnTo>
                  <a:pt x="3020" y="272"/>
                </a:lnTo>
                <a:lnTo>
                  <a:pt x="3024" y="276"/>
                </a:lnTo>
                <a:lnTo>
                  <a:pt x="3026" y="303"/>
                </a:lnTo>
                <a:lnTo>
                  <a:pt x="3029" y="329"/>
                </a:lnTo>
                <a:lnTo>
                  <a:pt x="3035" y="349"/>
                </a:lnTo>
                <a:lnTo>
                  <a:pt x="3060" y="354"/>
                </a:lnTo>
                <a:lnTo>
                  <a:pt x="3084" y="358"/>
                </a:lnTo>
                <a:lnTo>
                  <a:pt x="3106" y="365"/>
                </a:lnTo>
                <a:lnTo>
                  <a:pt x="3124" y="376"/>
                </a:lnTo>
                <a:lnTo>
                  <a:pt x="3155" y="367"/>
                </a:lnTo>
                <a:lnTo>
                  <a:pt x="3182" y="365"/>
                </a:lnTo>
                <a:lnTo>
                  <a:pt x="3208" y="370"/>
                </a:lnTo>
                <a:lnTo>
                  <a:pt x="3229" y="381"/>
                </a:lnTo>
                <a:lnTo>
                  <a:pt x="3249" y="401"/>
                </a:lnTo>
                <a:lnTo>
                  <a:pt x="3260" y="394"/>
                </a:lnTo>
                <a:lnTo>
                  <a:pt x="3273" y="394"/>
                </a:lnTo>
                <a:lnTo>
                  <a:pt x="3286" y="400"/>
                </a:lnTo>
                <a:lnTo>
                  <a:pt x="3300" y="407"/>
                </a:lnTo>
                <a:lnTo>
                  <a:pt x="3315" y="416"/>
                </a:lnTo>
                <a:lnTo>
                  <a:pt x="3328" y="425"/>
                </a:lnTo>
                <a:lnTo>
                  <a:pt x="3338" y="429"/>
                </a:lnTo>
                <a:lnTo>
                  <a:pt x="3355" y="416"/>
                </a:lnTo>
                <a:lnTo>
                  <a:pt x="3373" y="405"/>
                </a:lnTo>
                <a:lnTo>
                  <a:pt x="3397" y="401"/>
                </a:lnTo>
                <a:lnTo>
                  <a:pt x="3397" y="405"/>
                </a:lnTo>
                <a:lnTo>
                  <a:pt x="3397" y="407"/>
                </a:lnTo>
                <a:lnTo>
                  <a:pt x="3398" y="409"/>
                </a:lnTo>
                <a:lnTo>
                  <a:pt x="3398" y="410"/>
                </a:lnTo>
                <a:lnTo>
                  <a:pt x="3400" y="412"/>
                </a:lnTo>
                <a:lnTo>
                  <a:pt x="3408" y="414"/>
                </a:lnTo>
                <a:lnTo>
                  <a:pt x="3426" y="416"/>
                </a:lnTo>
                <a:lnTo>
                  <a:pt x="3449" y="418"/>
                </a:lnTo>
                <a:lnTo>
                  <a:pt x="3475" y="420"/>
                </a:lnTo>
                <a:lnTo>
                  <a:pt x="3498" y="420"/>
                </a:lnTo>
                <a:lnTo>
                  <a:pt x="3520" y="421"/>
                </a:lnTo>
                <a:lnTo>
                  <a:pt x="3533" y="421"/>
                </a:lnTo>
                <a:lnTo>
                  <a:pt x="3537" y="438"/>
                </a:lnTo>
                <a:lnTo>
                  <a:pt x="3518" y="443"/>
                </a:lnTo>
                <a:lnTo>
                  <a:pt x="3498" y="450"/>
                </a:lnTo>
                <a:lnTo>
                  <a:pt x="3480" y="461"/>
                </a:lnTo>
                <a:lnTo>
                  <a:pt x="3464" y="469"/>
                </a:lnTo>
                <a:lnTo>
                  <a:pt x="3444" y="478"/>
                </a:lnTo>
                <a:lnTo>
                  <a:pt x="3422" y="483"/>
                </a:lnTo>
                <a:lnTo>
                  <a:pt x="3404" y="494"/>
                </a:lnTo>
                <a:lnTo>
                  <a:pt x="3380" y="514"/>
                </a:lnTo>
                <a:lnTo>
                  <a:pt x="3360" y="538"/>
                </a:lnTo>
                <a:lnTo>
                  <a:pt x="3340" y="563"/>
                </a:lnTo>
                <a:lnTo>
                  <a:pt x="3317" y="589"/>
                </a:lnTo>
                <a:lnTo>
                  <a:pt x="3289" y="610"/>
                </a:lnTo>
                <a:lnTo>
                  <a:pt x="3289" y="614"/>
                </a:lnTo>
                <a:lnTo>
                  <a:pt x="3295" y="614"/>
                </a:lnTo>
                <a:lnTo>
                  <a:pt x="3297" y="616"/>
                </a:lnTo>
                <a:lnTo>
                  <a:pt x="3297" y="616"/>
                </a:lnTo>
                <a:lnTo>
                  <a:pt x="3298" y="618"/>
                </a:lnTo>
                <a:lnTo>
                  <a:pt x="3298" y="618"/>
                </a:lnTo>
                <a:lnTo>
                  <a:pt x="3302" y="618"/>
                </a:lnTo>
                <a:lnTo>
                  <a:pt x="3311" y="614"/>
                </a:lnTo>
                <a:lnTo>
                  <a:pt x="3326" y="607"/>
                </a:lnTo>
                <a:lnTo>
                  <a:pt x="3344" y="598"/>
                </a:lnTo>
                <a:lnTo>
                  <a:pt x="3362" y="590"/>
                </a:lnTo>
                <a:lnTo>
                  <a:pt x="3380" y="583"/>
                </a:lnTo>
                <a:lnTo>
                  <a:pt x="3393" y="580"/>
                </a:lnTo>
                <a:lnTo>
                  <a:pt x="3400" y="578"/>
                </a:lnTo>
                <a:lnTo>
                  <a:pt x="3406" y="581"/>
                </a:lnTo>
                <a:lnTo>
                  <a:pt x="3409" y="583"/>
                </a:lnTo>
                <a:lnTo>
                  <a:pt x="3411" y="585"/>
                </a:lnTo>
                <a:lnTo>
                  <a:pt x="3411" y="589"/>
                </a:lnTo>
                <a:lnTo>
                  <a:pt x="3411" y="594"/>
                </a:lnTo>
                <a:lnTo>
                  <a:pt x="3411" y="603"/>
                </a:lnTo>
                <a:lnTo>
                  <a:pt x="3409" y="607"/>
                </a:lnTo>
                <a:lnTo>
                  <a:pt x="3406" y="612"/>
                </a:lnTo>
                <a:lnTo>
                  <a:pt x="3404" y="618"/>
                </a:lnTo>
                <a:lnTo>
                  <a:pt x="3408" y="618"/>
                </a:lnTo>
                <a:lnTo>
                  <a:pt x="3417" y="618"/>
                </a:lnTo>
                <a:lnTo>
                  <a:pt x="3426" y="621"/>
                </a:lnTo>
                <a:lnTo>
                  <a:pt x="3437" y="623"/>
                </a:lnTo>
                <a:lnTo>
                  <a:pt x="3448" y="623"/>
                </a:lnTo>
                <a:lnTo>
                  <a:pt x="3462" y="614"/>
                </a:lnTo>
                <a:lnTo>
                  <a:pt x="3473" y="603"/>
                </a:lnTo>
                <a:lnTo>
                  <a:pt x="3486" y="590"/>
                </a:lnTo>
                <a:lnTo>
                  <a:pt x="3497" y="583"/>
                </a:lnTo>
                <a:lnTo>
                  <a:pt x="3542" y="578"/>
                </a:lnTo>
                <a:lnTo>
                  <a:pt x="3558" y="567"/>
                </a:lnTo>
                <a:lnTo>
                  <a:pt x="3571" y="550"/>
                </a:lnTo>
                <a:lnTo>
                  <a:pt x="3586" y="534"/>
                </a:lnTo>
                <a:lnTo>
                  <a:pt x="3602" y="521"/>
                </a:lnTo>
                <a:lnTo>
                  <a:pt x="3638" y="563"/>
                </a:lnTo>
                <a:lnTo>
                  <a:pt x="3648" y="558"/>
                </a:lnTo>
                <a:lnTo>
                  <a:pt x="3660" y="556"/>
                </a:lnTo>
                <a:lnTo>
                  <a:pt x="3675" y="558"/>
                </a:lnTo>
                <a:lnTo>
                  <a:pt x="3691" y="558"/>
                </a:lnTo>
                <a:lnTo>
                  <a:pt x="3695" y="561"/>
                </a:lnTo>
                <a:lnTo>
                  <a:pt x="3700" y="565"/>
                </a:lnTo>
                <a:lnTo>
                  <a:pt x="3704" y="565"/>
                </a:lnTo>
                <a:lnTo>
                  <a:pt x="3708" y="567"/>
                </a:lnTo>
                <a:lnTo>
                  <a:pt x="3711" y="570"/>
                </a:lnTo>
                <a:lnTo>
                  <a:pt x="3720" y="580"/>
                </a:lnTo>
                <a:lnTo>
                  <a:pt x="3726" y="589"/>
                </a:lnTo>
                <a:lnTo>
                  <a:pt x="3731" y="598"/>
                </a:lnTo>
                <a:lnTo>
                  <a:pt x="3740" y="603"/>
                </a:lnTo>
                <a:lnTo>
                  <a:pt x="3757" y="607"/>
                </a:lnTo>
                <a:lnTo>
                  <a:pt x="3762" y="605"/>
                </a:lnTo>
                <a:lnTo>
                  <a:pt x="3766" y="603"/>
                </a:lnTo>
                <a:lnTo>
                  <a:pt x="3771" y="603"/>
                </a:lnTo>
                <a:lnTo>
                  <a:pt x="3775" y="603"/>
                </a:lnTo>
                <a:lnTo>
                  <a:pt x="3780" y="605"/>
                </a:lnTo>
                <a:lnTo>
                  <a:pt x="3786" y="607"/>
                </a:lnTo>
                <a:lnTo>
                  <a:pt x="3797" y="590"/>
                </a:lnTo>
                <a:lnTo>
                  <a:pt x="3809" y="580"/>
                </a:lnTo>
                <a:lnTo>
                  <a:pt x="3824" y="574"/>
                </a:lnTo>
                <a:lnTo>
                  <a:pt x="3840" y="570"/>
                </a:lnTo>
                <a:lnTo>
                  <a:pt x="3860" y="567"/>
                </a:lnTo>
                <a:lnTo>
                  <a:pt x="3882" y="563"/>
                </a:lnTo>
                <a:lnTo>
                  <a:pt x="3897" y="558"/>
                </a:lnTo>
                <a:lnTo>
                  <a:pt x="3909" y="550"/>
                </a:lnTo>
                <a:lnTo>
                  <a:pt x="3924" y="545"/>
                </a:lnTo>
                <a:lnTo>
                  <a:pt x="3944" y="543"/>
                </a:lnTo>
                <a:lnTo>
                  <a:pt x="3944" y="583"/>
                </a:lnTo>
                <a:lnTo>
                  <a:pt x="3964" y="581"/>
                </a:lnTo>
                <a:lnTo>
                  <a:pt x="3980" y="580"/>
                </a:lnTo>
                <a:lnTo>
                  <a:pt x="3995" y="578"/>
                </a:lnTo>
                <a:lnTo>
                  <a:pt x="4013" y="576"/>
                </a:lnTo>
                <a:lnTo>
                  <a:pt x="4017" y="587"/>
                </a:lnTo>
                <a:lnTo>
                  <a:pt x="4022" y="603"/>
                </a:lnTo>
                <a:lnTo>
                  <a:pt x="4029" y="616"/>
                </a:lnTo>
                <a:lnTo>
                  <a:pt x="4037" y="621"/>
                </a:lnTo>
                <a:lnTo>
                  <a:pt x="4048" y="625"/>
                </a:lnTo>
                <a:lnTo>
                  <a:pt x="4058" y="630"/>
                </a:lnTo>
                <a:lnTo>
                  <a:pt x="4069" y="636"/>
                </a:lnTo>
                <a:lnTo>
                  <a:pt x="4077" y="643"/>
                </a:lnTo>
                <a:lnTo>
                  <a:pt x="4082" y="656"/>
                </a:lnTo>
                <a:lnTo>
                  <a:pt x="4066" y="660"/>
                </a:lnTo>
                <a:lnTo>
                  <a:pt x="4046" y="660"/>
                </a:lnTo>
                <a:lnTo>
                  <a:pt x="4024" y="660"/>
                </a:lnTo>
                <a:lnTo>
                  <a:pt x="4004" y="660"/>
                </a:lnTo>
                <a:lnTo>
                  <a:pt x="4004" y="680"/>
                </a:lnTo>
                <a:lnTo>
                  <a:pt x="4048" y="700"/>
                </a:lnTo>
                <a:lnTo>
                  <a:pt x="4093" y="716"/>
                </a:lnTo>
                <a:lnTo>
                  <a:pt x="4142" y="729"/>
                </a:lnTo>
                <a:lnTo>
                  <a:pt x="4146" y="740"/>
                </a:lnTo>
                <a:lnTo>
                  <a:pt x="4149" y="747"/>
                </a:lnTo>
                <a:lnTo>
                  <a:pt x="4151" y="756"/>
                </a:lnTo>
                <a:lnTo>
                  <a:pt x="4155" y="769"/>
                </a:lnTo>
                <a:lnTo>
                  <a:pt x="4151" y="770"/>
                </a:lnTo>
                <a:lnTo>
                  <a:pt x="4149" y="772"/>
                </a:lnTo>
                <a:lnTo>
                  <a:pt x="4149" y="774"/>
                </a:lnTo>
                <a:lnTo>
                  <a:pt x="4148" y="776"/>
                </a:lnTo>
                <a:lnTo>
                  <a:pt x="4148" y="778"/>
                </a:lnTo>
                <a:lnTo>
                  <a:pt x="4146" y="781"/>
                </a:lnTo>
                <a:lnTo>
                  <a:pt x="4157" y="794"/>
                </a:lnTo>
                <a:lnTo>
                  <a:pt x="4164" y="810"/>
                </a:lnTo>
                <a:lnTo>
                  <a:pt x="4168" y="830"/>
                </a:lnTo>
                <a:lnTo>
                  <a:pt x="4169" y="852"/>
                </a:lnTo>
                <a:lnTo>
                  <a:pt x="4169" y="874"/>
                </a:lnTo>
                <a:lnTo>
                  <a:pt x="4158" y="874"/>
                </a:lnTo>
                <a:lnTo>
                  <a:pt x="4153" y="887"/>
                </a:lnTo>
                <a:lnTo>
                  <a:pt x="4151" y="901"/>
                </a:lnTo>
                <a:lnTo>
                  <a:pt x="4146" y="914"/>
                </a:lnTo>
                <a:lnTo>
                  <a:pt x="4138" y="921"/>
                </a:lnTo>
                <a:lnTo>
                  <a:pt x="4133" y="927"/>
                </a:lnTo>
                <a:lnTo>
                  <a:pt x="4128" y="929"/>
                </a:lnTo>
                <a:lnTo>
                  <a:pt x="4124" y="934"/>
                </a:lnTo>
                <a:lnTo>
                  <a:pt x="4122" y="943"/>
                </a:lnTo>
                <a:lnTo>
                  <a:pt x="4120" y="960"/>
                </a:lnTo>
                <a:lnTo>
                  <a:pt x="4126" y="960"/>
                </a:lnTo>
                <a:lnTo>
                  <a:pt x="4129" y="961"/>
                </a:lnTo>
                <a:lnTo>
                  <a:pt x="4135" y="961"/>
                </a:lnTo>
                <a:lnTo>
                  <a:pt x="4140" y="963"/>
                </a:lnTo>
                <a:lnTo>
                  <a:pt x="4157" y="940"/>
                </a:lnTo>
                <a:lnTo>
                  <a:pt x="4177" y="918"/>
                </a:lnTo>
                <a:lnTo>
                  <a:pt x="4204" y="901"/>
                </a:lnTo>
                <a:lnTo>
                  <a:pt x="4235" y="894"/>
                </a:lnTo>
                <a:lnTo>
                  <a:pt x="4240" y="901"/>
                </a:lnTo>
                <a:lnTo>
                  <a:pt x="4246" y="907"/>
                </a:lnTo>
                <a:lnTo>
                  <a:pt x="4253" y="912"/>
                </a:lnTo>
                <a:lnTo>
                  <a:pt x="4258" y="916"/>
                </a:lnTo>
                <a:lnTo>
                  <a:pt x="4262" y="923"/>
                </a:lnTo>
                <a:lnTo>
                  <a:pt x="4268" y="936"/>
                </a:lnTo>
                <a:lnTo>
                  <a:pt x="4268" y="950"/>
                </a:lnTo>
                <a:lnTo>
                  <a:pt x="4271" y="967"/>
                </a:lnTo>
                <a:lnTo>
                  <a:pt x="4275" y="981"/>
                </a:lnTo>
                <a:lnTo>
                  <a:pt x="4282" y="1000"/>
                </a:lnTo>
                <a:lnTo>
                  <a:pt x="4288" y="1018"/>
                </a:lnTo>
                <a:lnTo>
                  <a:pt x="4295" y="1032"/>
                </a:lnTo>
                <a:lnTo>
                  <a:pt x="4302" y="1032"/>
                </a:lnTo>
                <a:lnTo>
                  <a:pt x="4306" y="1041"/>
                </a:lnTo>
                <a:lnTo>
                  <a:pt x="4306" y="1056"/>
                </a:lnTo>
                <a:lnTo>
                  <a:pt x="4304" y="1072"/>
                </a:lnTo>
                <a:lnTo>
                  <a:pt x="4300" y="1085"/>
                </a:lnTo>
                <a:lnTo>
                  <a:pt x="4298" y="1092"/>
                </a:lnTo>
                <a:lnTo>
                  <a:pt x="4297" y="1100"/>
                </a:lnTo>
                <a:lnTo>
                  <a:pt x="4293" y="1105"/>
                </a:lnTo>
                <a:lnTo>
                  <a:pt x="4289" y="1109"/>
                </a:lnTo>
                <a:lnTo>
                  <a:pt x="4282" y="1110"/>
                </a:lnTo>
                <a:lnTo>
                  <a:pt x="4275" y="1112"/>
                </a:lnTo>
                <a:lnTo>
                  <a:pt x="4273" y="1109"/>
                </a:lnTo>
                <a:lnTo>
                  <a:pt x="4273" y="1105"/>
                </a:lnTo>
                <a:lnTo>
                  <a:pt x="4273" y="1103"/>
                </a:lnTo>
                <a:lnTo>
                  <a:pt x="4271" y="1101"/>
                </a:lnTo>
                <a:lnTo>
                  <a:pt x="4269" y="1100"/>
                </a:lnTo>
                <a:lnTo>
                  <a:pt x="4269" y="1109"/>
                </a:lnTo>
                <a:lnTo>
                  <a:pt x="4268" y="1112"/>
                </a:lnTo>
                <a:lnTo>
                  <a:pt x="4262" y="1116"/>
                </a:lnTo>
                <a:lnTo>
                  <a:pt x="4258" y="1120"/>
                </a:lnTo>
                <a:lnTo>
                  <a:pt x="4253" y="1123"/>
                </a:lnTo>
                <a:lnTo>
                  <a:pt x="4249" y="1129"/>
                </a:lnTo>
                <a:lnTo>
                  <a:pt x="4229" y="1145"/>
                </a:lnTo>
                <a:lnTo>
                  <a:pt x="4229" y="1185"/>
                </a:lnTo>
                <a:lnTo>
                  <a:pt x="4224" y="1194"/>
                </a:lnTo>
                <a:lnTo>
                  <a:pt x="4218" y="1201"/>
                </a:lnTo>
                <a:lnTo>
                  <a:pt x="4213" y="1210"/>
                </a:lnTo>
                <a:lnTo>
                  <a:pt x="4209" y="1225"/>
                </a:lnTo>
                <a:lnTo>
                  <a:pt x="4233" y="1229"/>
                </a:lnTo>
                <a:lnTo>
                  <a:pt x="4251" y="1234"/>
                </a:lnTo>
                <a:lnTo>
                  <a:pt x="4269" y="1240"/>
                </a:lnTo>
                <a:lnTo>
                  <a:pt x="4288" y="1245"/>
                </a:lnTo>
                <a:lnTo>
                  <a:pt x="4309" y="1249"/>
                </a:lnTo>
                <a:lnTo>
                  <a:pt x="4322" y="1240"/>
                </a:lnTo>
                <a:lnTo>
                  <a:pt x="4333" y="1234"/>
                </a:lnTo>
                <a:lnTo>
                  <a:pt x="4342" y="1234"/>
                </a:lnTo>
                <a:lnTo>
                  <a:pt x="4351" y="1234"/>
                </a:lnTo>
                <a:lnTo>
                  <a:pt x="4362" y="1234"/>
                </a:lnTo>
                <a:lnTo>
                  <a:pt x="4375" y="1229"/>
                </a:lnTo>
                <a:lnTo>
                  <a:pt x="4389" y="1218"/>
                </a:lnTo>
                <a:lnTo>
                  <a:pt x="4404" y="1200"/>
                </a:lnTo>
                <a:lnTo>
                  <a:pt x="4417" y="1183"/>
                </a:lnTo>
                <a:lnTo>
                  <a:pt x="4433" y="1169"/>
                </a:lnTo>
                <a:lnTo>
                  <a:pt x="4464" y="1152"/>
                </a:lnTo>
                <a:lnTo>
                  <a:pt x="4497" y="1132"/>
                </a:lnTo>
                <a:lnTo>
                  <a:pt x="4531" y="1110"/>
                </a:lnTo>
                <a:lnTo>
                  <a:pt x="4562" y="1087"/>
                </a:lnTo>
                <a:lnTo>
                  <a:pt x="4591" y="1061"/>
                </a:lnTo>
                <a:lnTo>
                  <a:pt x="4613" y="1032"/>
                </a:lnTo>
                <a:lnTo>
                  <a:pt x="4629" y="1000"/>
                </a:lnTo>
                <a:lnTo>
                  <a:pt x="4626" y="996"/>
                </a:lnTo>
                <a:lnTo>
                  <a:pt x="4624" y="990"/>
                </a:lnTo>
                <a:lnTo>
                  <a:pt x="4622" y="983"/>
                </a:lnTo>
                <a:lnTo>
                  <a:pt x="4620" y="976"/>
                </a:lnTo>
                <a:lnTo>
                  <a:pt x="4604" y="976"/>
                </a:lnTo>
                <a:lnTo>
                  <a:pt x="4600" y="940"/>
                </a:lnTo>
                <a:lnTo>
                  <a:pt x="4624" y="927"/>
                </a:lnTo>
                <a:lnTo>
                  <a:pt x="4648" y="916"/>
                </a:lnTo>
                <a:lnTo>
                  <a:pt x="4669" y="910"/>
                </a:lnTo>
                <a:lnTo>
                  <a:pt x="4695" y="907"/>
                </a:lnTo>
                <a:lnTo>
                  <a:pt x="4722" y="907"/>
                </a:lnTo>
                <a:lnTo>
                  <a:pt x="4755" y="912"/>
                </a:lnTo>
                <a:lnTo>
                  <a:pt x="4771" y="905"/>
                </a:lnTo>
                <a:lnTo>
                  <a:pt x="4784" y="900"/>
                </a:lnTo>
                <a:lnTo>
                  <a:pt x="4798" y="896"/>
                </a:lnTo>
                <a:lnTo>
                  <a:pt x="4817" y="896"/>
                </a:lnTo>
                <a:lnTo>
                  <a:pt x="4831" y="876"/>
                </a:lnTo>
                <a:lnTo>
                  <a:pt x="4848" y="852"/>
                </a:lnTo>
                <a:lnTo>
                  <a:pt x="4860" y="827"/>
                </a:lnTo>
                <a:lnTo>
                  <a:pt x="4866" y="800"/>
                </a:lnTo>
                <a:lnTo>
                  <a:pt x="4858" y="789"/>
                </a:lnTo>
                <a:lnTo>
                  <a:pt x="4851" y="776"/>
                </a:lnTo>
                <a:lnTo>
                  <a:pt x="4846" y="760"/>
                </a:lnTo>
                <a:lnTo>
                  <a:pt x="4842" y="743"/>
                </a:lnTo>
                <a:lnTo>
                  <a:pt x="4862" y="725"/>
                </a:lnTo>
                <a:lnTo>
                  <a:pt x="4877" y="705"/>
                </a:lnTo>
                <a:lnTo>
                  <a:pt x="4889" y="683"/>
                </a:lnTo>
                <a:lnTo>
                  <a:pt x="4900" y="660"/>
                </a:lnTo>
                <a:lnTo>
                  <a:pt x="4913" y="636"/>
                </a:lnTo>
                <a:lnTo>
                  <a:pt x="4929" y="614"/>
                </a:lnTo>
                <a:lnTo>
                  <a:pt x="4949" y="598"/>
                </a:lnTo>
                <a:lnTo>
                  <a:pt x="4968" y="589"/>
                </a:lnTo>
                <a:lnTo>
                  <a:pt x="4989" y="583"/>
                </a:lnTo>
                <a:lnTo>
                  <a:pt x="5013" y="581"/>
                </a:lnTo>
                <a:lnTo>
                  <a:pt x="5037" y="578"/>
                </a:lnTo>
                <a:lnTo>
                  <a:pt x="5060" y="572"/>
                </a:lnTo>
                <a:lnTo>
                  <a:pt x="5126" y="550"/>
                </a:lnTo>
                <a:lnTo>
                  <a:pt x="5191" y="532"/>
                </a:lnTo>
                <a:lnTo>
                  <a:pt x="5262" y="516"/>
                </a:lnTo>
                <a:lnTo>
                  <a:pt x="5262" y="480"/>
                </a:lnTo>
                <a:lnTo>
                  <a:pt x="5275" y="478"/>
                </a:lnTo>
                <a:lnTo>
                  <a:pt x="5286" y="474"/>
                </a:lnTo>
                <a:lnTo>
                  <a:pt x="5295" y="467"/>
                </a:lnTo>
                <a:lnTo>
                  <a:pt x="5298" y="456"/>
                </a:lnTo>
                <a:lnTo>
                  <a:pt x="5302" y="454"/>
                </a:lnTo>
                <a:lnTo>
                  <a:pt x="5304" y="454"/>
                </a:lnTo>
                <a:lnTo>
                  <a:pt x="5308" y="456"/>
                </a:lnTo>
                <a:lnTo>
                  <a:pt x="5309" y="456"/>
                </a:lnTo>
                <a:lnTo>
                  <a:pt x="5311" y="458"/>
                </a:lnTo>
                <a:lnTo>
                  <a:pt x="5315" y="456"/>
                </a:lnTo>
                <a:lnTo>
                  <a:pt x="5313" y="440"/>
                </a:lnTo>
                <a:lnTo>
                  <a:pt x="5320" y="423"/>
                </a:lnTo>
                <a:lnTo>
                  <a:pt x="5329" y="405"/>
                </a:lnTo>
                <a:lnTo>
                  <a:pt x="5337" y="387"/>
                </a:lnTo>
                <a:lnTo>
                  <a:pt x="5335" y="376"/>
                </a:lnTo>
                <a:lnTo>
                  <a:pt x="5333" y="361"/>
                </a:lnTo>
                <a:lnTo>
                  <a:pt x="5331" y="343"/>
                </a:lnTo>
                <a:lnTo>
                  <a:pt x="5331" y="325"/>
                </a:lnTo>
                <a:lnTo>
                  <a:pt x="5333" y="309"/>
                </a:lnTo>
                <a:lnTo>
                  <a:pt x="5333" y="307"/>
                </a:lnTo>
                <a:lnTo>
                  <a:pt x="5337" y="305"/>
                </a:lnTo>
                <a:lnTo>
                  <a:pt x="5338" y="301"/>
                </a:lnTo>
                <a:lnTo>
                  <a:pt x="5342" y="298"/>
                </a:lnTo>
                <a:lnTo>
                  <a:pt x="5344" y="296"/>
                </a:lnTo>
                <a:lnTo>
                  <a:pt x="5346" y="294"/>
                </a:lnTo>
                <a:lnTo>
                  <a:pt x="5344" y="281"/>
                </a:lnTo>
                <a:lnTo>
                  <a:pt x="5338" y="267"/>
                </a:lnTo>
                <a:lnTo>
                  <a:pt x="5337" y="252"/>
                </a:lnTo>
                <a:lnTo>
                  <a:pt x="5344" y="232"/>
                </a:lnTo>
                <a:lnTo>
                  <a:pt x="5353" y="212"/>
                </a:lnTo>
                <a:lnTo>
                  <a:pt x="5362" y="196"/>
                </a:lnTo>
                <a:lnTo>
                  <a:pt x="5368" y="181"/>
                </a:lnTo>
                <a:lnTo>
                  <a:pt x="5369" y="169"/>
                </a:lnTo>
                <a:lnTo>
                  <a:pt x="5371" y="156"/>
                </a:lnTo>
                <a:lnTo>
                  <a:pt x="5377" y="145"/>
                </a:lnTo>
                <a:lnTo>
                  <a:pt x="5384" y="136"/>
                </a:lnTo>
                <a:lnTo>
                  <a:pt x="5395" y="130"/>
                </a:lnTo>
                <a:lnTo>
                  <a:pt x="5400" y="129"/>
                </a:lnTo>
                <a:lnTo>
                  <a:pt x="5406" y="129"/>
                </a:lnTo>
                <a:lnTo>
                  <a:pt x="5411" y="129"/>
                </a:lnTo>
                <a:lnTo>
                  <a:pt x="5418" y="127"/>
                </a:lnTo>
                <a:lnTo>
                  <a:pt x="5424" y="127"/>
                </a:lnTo>
                <a:lnTo>
                  <a:pt x="5426" y="132"/>
                </a:lnTo>
                <a:lnTo>
                  <a:pt x="5426" y="136"/>
                </a:lnTo>
                <a:lnTo>
                  <a:pt x="5424" y="141"/>
                </a:lnTo>
                <a:lnTo>
                  <a:pt x="5424" y="145"/>
                </a:lnTo>
                <a:lnTo>
                  <a:pt x="5424" y="149"/>
                </a:lnTo>
                <a:lnTo>
                  <a:pt x="5424" y="150"/>
                </a:lnTo>
                <a:lnTo>
                  <a:pt x="5428" y="154"/>
                </a:lnTo>
                <a:lnTo>
                  <a:pt x="5433" y="156"/>
                </a:lnTo>
                <a:lnTo>
                  <a:pt x="5451" y="138"/>
                </a:lnTo>
                <a:lnTo>
                  <a:pt x="5478" y="125"/>
                </a:lnTo>
                <a:lnTo>
                  <a:pt x="5509" y="118"/>
                </a:lnTo>
                <a:lnTo>
                  <a:pt x="5522" y="125"/>
                </a:lnTo>
                <a:lnTo>
                  <a:pt x="5537" y="132"/>
                </a:lnTo>
                <a:lnTo>
                  <a:pt x="5551" y="140"/>
                </a:lnTo>
                <a:lnTo>
                  <a:pt x="5558" y="150"/>
                </a:lnTo>
                <a:lnTo>
                  <a:pt x="5573" y="178"/>
                </a:lnTo>
                <a:lnTo>
                  <a:pt x="5584" y="209"/>
                </a:lnTo>
                <a:lnTo>
                  <a:pt x="5595" y="241"/>
                </a:lnTo>
                <a:lnTo>
                  <a:pt x="5604" y="269"/>
                </a:lnTo>
                <a:lnTo>
                  <a:pt x="5606" y="283"/>
                </a:lnTo>
                <a:lnTo>
                  <a:pt x="5608" y="298"/>
                </a:lnTo>
                <a:lnTo>
                  <a:pt x="5611" y="312"/>
                </a:lnTo>
                <a:lnTo>
                  <a:pt x="5618" y="321"/>
                </a:lnTo>
                <a:lnTo>
                  <a:pt x="5629" y="325"/>
                </a:lnTo>
                <a:lnTo>
                  <a:pt x="5642" y="327"/>
                </a:lnTo>
                <a:lnTo>
                  <a:pt x="5651" y="330"/>
                </a:lnTo>
                <a:lnTo>
                  <a:pt x="5658" y="345"/>
                </a:lnTo>
                <a:lnTo>
                  <a:pt x="5662" y="363"/>
                </a:lnTo>
                <a:lnTo>
                  <a:pt x="5668" y="380"/>
                </a:lnTo>
                <a:lnTo>
                  <a:pt x="5673" y="378"/>
                </a:lnTo>
                <a:lnTo>
                  <a:pt x="5678" y="376"/>
                </a:lnTo>
                <a:lnTo>
                  <a:pt x="5684" y="376"/>
                </a:lnTo>
                <a:lnTo>
                  <a:pt x="5693" y="374"/>
                </a:lnTo>
                <a:lnTo>
                  <a:pt x="5697" y="381"/>
                </a:lnTo>
                <a:lnTo>
                  <a:pt x="5702" y="387"/>
                </a:lnTo>
                <a:lnTo>
                  <a:pt x="5708" y="392"/>
                </a:lnTo>
                <a:lnTo>
                  <a:pt x="5717" y="396"/>
                </a:lnTo>
                <a:lnTo>
                  <a:pt x="5717" y="409"/>
                </a:lnTo>
                <a:lnTo>
                  <a:pt x="5718" y="423"/>
                </a:lnTo>
                <a:lnTo>
                  <a:pt x="5720" y="443"/>
                </a:lnTo>
                <a:lnTo>
                  <a:pt x="5704" y="454"/>
                </a:lnTo>
                <a:lnTo>
                  <a:pt x="5686" y="469"/>
                </a:lnTo>
                <a:lnTo>
                  <a:pt x="5668" y="483"/>
                </a:lnTo>
                <a:lnTo>
                  <a:pt x="5653" y="501"/>
                </a:lnTo>
                <a:lnTo>
                  <a:pt x="5646" y="521"/>
                </a:lnTo>
                <a:lnTo>
                  <a:pt x="5633" y="520"/>
                </a:lnTo>
                <a:lnTo>
                  <a:pt x="5624" y="516"/>
                </a:lnTo>
                <a:lnTo>
                  <a:pt x="5613" y="512"/>
                </a:lnTo>
                <a:lnTo>
                  <a:pt x="5609" y="516"/>
                </a:lnTo>
                <a:lnTo>
                  <a:pt x="5606" y="520"/>
                </a:lnTo>
                <a:lnTo>
                  <a:pt x="5600" y="521"/>
                </a:lnTo>
                <a:lnTo>
                  <a:pt x="5597" y="525"/>
                </a:lnTo>
                <a:lnTo>
                  <a:pt x="5600" y="530"/>
                </a:lnTo>
                <a:lnTo>
                  <a:pt x="5602" y="536"/>
                </a:lnTo>
                <a:lnTo>
                  <a:pt x="5604" y="541"/>
                </a:lnTo>
                <a:lnTo>
                  <a:pt x="5604" y="549"/>
                </a:lnTo>
                <a:lnTo>
                  <a:pt x="5560" y="545"/>
                </a:lnTo>
                <a:lnTo>
                  <a:pt x="5558" y="561"/>
                </a:lnTo>
                <a:lnTo>
                  <a:pt x="5558" y="576"/>
                </a:lnTo>
                <a:lnTo>
                  <a:pt x="5558" y="594"/>
                </a:lnTo>
                <a:lnTo>
                  <a:pt x="5555" y="598"/>
                </a:lnTo>
                <a:lnTo>
                  <a:pt x="5551" y="600"/>
                </a:lnTo>
                <a:lnTo>
                  <a:pt x="5548" y="603"/>
                </a:lnTo>
                <a:lnTo>
                  <a:pt x="5546" y="605"/>
                </a:lnTo>
                <a:lnTo>
                  <a:pt x="5540" y="609"/>
                </a:lnTo>
                <a:lnTo>
                  <a:pt x="5535" y="610"/>
                </a:lnTo>
                <a:lnTo>
                  <a:pt x="5533" y="609"/>
                </a:lnTo>
                <a:lnTo>
                  <a:pt x="5531" y="609"/>
                </a:lnTo>
                <a:lnTo>
                  <a:pt x="5531" y="607"/>
                </a:lnTo>
                <a:lnTo>
                  <a:pt x="5529" y="607"/>
                </a:lnTo>
                <a:lnTo>
                  <a:pt x="5526" y="605"/>
                </a:lnTo>
                <a:lnTo>
                  <a:pt x="5524" y="621"/>
                </a:lnTo>
                <a:lnTo>
                  <a:pt x="5517" y="632"/>
                </a:lnTo>
                <a:lnTo>
                  <a:pt x="5509" y="640"/>
                </a:lnTo>
                <a:lnTo>
                  <a:pt x="5502" y="649"/>
                </a:lnTo>
                <a:lnTo>
                  <a:pt x="5493" y="658"/>
                </a:lnTo>
                <a:lnTo>
                  <a:pt x="5484" y="656"/>
                </a:lnTo>
                <a:lnTo>
                  <a:pt x="5478" y="656"/>
                </a:lnTo>
                <a:lnTo>
                  <a:pt x="5471" y="656"/>
                </a:lnTo>
                <a:lnTo>
                  <a:pt x="5460" y="654"/>
                </a:lnTo>
                <a:lnTo>
                  <a:pt x="5460" y="667"/>
                </a:lnTo>
                <a:lnTo>
                  <a:pt x="5462" y="678"/>
                </a:lnTo>
                <a:lnTo>
                  <a:pt x="5458" y="694"/>
                </a:lnTo>
                <a:lnTo>
                  <a:pt x="5453" y="714"/>
                </a:lnTo>
                <a:lnTo>
                  <a:pt x="5446" y="736"/>
                </a:lnTo>
                <a:lnTo>
                  <a:pt x="5440" y="761"/>
                </a:lnTo>
                <a:lnTo>
                  <a:pt x="5437" y="785"/>
                </a:lnTo>
                <a:lnTo>
                  <a:pt x="5438" y="809"/>
                </a:lnTo>
                <a:lnTo>
                  <a:pt x="5462" y="809"/>
                </a:lnTo>
                <a:lnTo>
                  <a:pt x="5462" y="829"/>
                </a:lnTo>
                <a:lnTo>
                  <a:pt x="5457" y="830"/>
                </a:lnTo>
                <a:lnTo>
                  <a:pt x="5451" y="834"/>
                </a:lnTo>
                <a:lnTo>
                  <a:pt x="5446" y="838"/>
                </a:lnTo>
                <a:lnTo>
                  <a:pt x="5442" y="841"/>
                </a:lnTo>
                <a:lnTo>
                  <a:pt x="5438" y="845"/>
                </a:lnTo>
                <a:lnTo>
                  <a:pt x="5438" y="869"/>
                </a:lnTo>
                <a:lnTo>
                  <a:pt x="5455" y="869"/>
                </a:lnTo>
                <a:lnTo>
                  <a:pt x="5466" y="876"/>
                </a:lnTo>
                <a:lnTo>
                  <a:pt x="5477" y="887"/>
                </a:lnTo>
                <a:lnTo>
                  <a:pt x="5486" y="900"/>
                </a:lnTo>
                <a:lnTo>
                  <a:pt x="5495" y="910"/>
                </a:lnTo>
                <a:lnTo>
                  <a:pt x="5508" y="921"/>
                </a:lnTo>
                <a:lnTo>
                  <a:pt x="5522" y="925"/>
                </a:lnTo>
                <a:lnTo>
                  <a:pt x="5528" y="921"/>
                </a:lnTo>
                <a:lnTo>
                  <a:pt x="5531" y="916"/>
                </a:lnTo>
                <a:lnTo>
                  <a:pt x="5533" y="912"/>
                </a:lnTo>
                <a:lnTo>
                  <a:pt x="5537" y="909"/>
                </a:lnTo>
                <a:lnTo>
                  <a:pt x="5540" y="901"/>
                </a:lnTo>
                <a:lnTo>
                  <a:pt x="5528" y="896"/>
                </a:lnTo>
                <a:lnTo>
                  <a:pt x="5517" y="890"/>
                </a:lnTo>
                <a:lnTo>
                  <a:pt x="5502" y="885"/>
                </a:lnTo>
                <a:lnTo>
                  <a:pt x="5504" y="872"/>
                </a:lnTo>
                <a:lnTo>
                  <a:pt x="5513" y="872"/>
                </a:lnTo>
                <a:lnTo>
                  <a:pt x="5520" y="872"/>
                </a:lnTo>
                <a:lnTo>
                  <a:pt x="5526" y="872"/>
                </a:lnTo>
                <a:lnTo>
                  <a:pt x="5537" y="874"/>
                </a:lnTo>
                <a:lnTo>
                  <a:pt x="5544" y="885"/>
                </a:lnTo>
                <a:lnTo>
                  <a:pt x="5553" y="896"/>
                </a:lnTo>
                <a:lnTo>
                  <a:pt x="5560" y="909"/>
                </a:lnTo>
                <a:lnTo>
                  <a:pt x="5564" y="925"/>
                </a:lnTo>
                <a:lnTo>
                  <a:pt x="5546" y="940"/>
                </a:lnTo>
                <a:lnTo>
                  <a:pt x="5526" y="952"/>
                </a:lnTo>
                <a:lnTo>
                  <a:pt x="5506" y="965"/>
                </a:lnTo>
                <a:lnTo>
                  <a:pt x="5482" y="970"/>
                </a:lnTo>
                <a:lnTo>
                  <a:pt x="5482" y="954"/>
                </a:lnTo>
                <a:lnTo>
                  <a:pt x="5478" y="954"/>
                </a:lnTo>
                <a:lnTo>
                  <a:pt x="5478" y="961"/>
                </a:lnTo>
                <a:lnTo>
                  <a:pt x="5468" y="969"/>
                </a:lnTo>
                <a:lnTo>
                  <a:pt x="5462" y="978"/>
                </a:lnTo>
                <a:lnTo>
                  <a:pt x="5455" y="985"/>
                </a:lnTo>
                <a:lnTo>
                  <a:pt x="5446" y="990"/>
                </a:lnTo>
                <a:lnTo>
                  <a:pt x="5433" y="994"/>
                </a:lnTo>
                <a:lnTo>
                  <a:pt x="5433" y="987"/>
                </a:lnTo>
                <a:lnTo>
                  <a:pt x="5429" y="983"/>
                </a:lnTo>
                <a:lnTo>
                  <a:pt x="5428" y="980"/>
                </a:lnTo>
                <a:lnTo>
                  <a:pt x="5426" y="976"/>
                </a:lnTo>
                <a:lnTo>
                  <a:pt x="5426" y="972"/>
                </a:lnTo>
                <a:lnTo>
                  <a:pt x="5424" y="967"/>
                </a:lnTo>
                <a:lnTo>
                  <a:pt x="5420" y="967"/>
                </a:lnTo>
                <a:lnTo>
                  <a:pt x="5418" y="967"/>
                </a:lnTo>
                <a:lnTo>
                  <a:pt x="5417" y="967"/>
                </a:lnTo>
                <a:lnTo>
                  <a:pt x="5415" y="969"/>
                </a:lnTo>
                <a:lnTo>
                  <a:pt x="5413" y="970"/>
                </a:lnTo>
                <a:lnTo>
                  <a:pt x="5418" y="983"/>
                </a:lnTo>
                <a:lnTo>
                  <a:pt x="5422" y="996"/>
                </a:lnTo>
                <a:lnTo>
                  <a:pt x="5420" y="1010"/>
                </a:lnTo>
                <a:lnTo>
                  <a:pt x="5386" y="1029"/>
                </a:lnTo>
                <a:lnTo>
                  <a:pt x="5349" y="1047"/>
                </a:lnTo>
                <a:lnTo>
                  <a:pt x="5311" y="1069"/>
                </a:lnTo>
                <a:lnTo>
                  <a:pt x="5275" y="1090"/>
                </a:lnTo>
                <a:lnTo>
                  <a:pt x="5242" y="1116"/>
                </a:lnTo>
                <a:lnTo>
                  <a:pt x="5218" y="1143"/>
                </a:lnTo>
                <a:lnTo>
                  <a:pt x="5215" y="1167"/>
                </a:lnTo>
                <a:lnTo>
                  <a:pt x="5206" y="1176"/>
                </a:lnTo>
                <a:lnTo>
                  <a:pt x="5197" y="1183"/>
                </a:lnTo>
                <a:lnTo>
                  <a:pt x="5188" y="1189"/>
                </a:lnTo>
                <a:lnTo>
                  <a:pt x="5180" y="1200"/>
                </a:lnTo>
                <a:lnTo>
                  <a:pt x="5177" y="1216"/>
                </a:lnTo>
                <a:lnTo>
                  <a:pt x="5209" y="1216"/>
                </a:lnTo>
                <a:lnTo>
                  <a:pt x="5209" y="1223"/>
                </a:lnTo>
                <a:lnTo>
                  <a:pt x="5213" y="1234"/>
                </a:lnTo>
                <a:lnTo>
                  <a:pt x="5213" y="1249"/>
                </a:lnTo>
                <a:lnTo>
                  <a:pt x="5213" y="1263"/>
                </a:lnTo>
                <a:lnTo>
                  <a:pt x="5215" y="1290"/>
                </a:lnTo>
                <a:lnTo>
                  <a:pt x="5217" y="1312"/>
                </a:lnTo>
                <a:lnTo>
                  <a:pt x="5213" y="1332"/>
                </a:lnTo>
                <a:lnTo>
                  <a:pt x="5208" y="1345"/>
                </a:lnTo>
                <a:lnTo>
                  <a:pt x="5200" y="1354"/>
                </a:lnTo>
                <a:lnTo>
                  <a:pt x="5197" y="1367"/>
                </a:lnTo>
                <a:lnTo>
                  <a:pt x="5193" y="1385"/>
                </a:lnTo>
                <a:lnTo>
                  <a:pt x="5188" y="1385"/>
                </a:lnTo>
                <a:lnTo>
                  <a:pt x="5186" y="1387"/>
                </a:lnTo>
                <a:lnTo>
                  <a:pt x="5184" y="1387"/>
                </a:lnTo>
                <a:lnTo>
                  <a:pt x="5184" y="1387"/>
                </a:lnTo>
                <a:lnTo>
                  <a:pt x="5182" y="1387"/>
                </a:lnTo>
                <a:lnTo>
                  <a:pt x="5182" y="1389"/>
                </a:lnTo>
                <a:lnTo>
                  <a:pt x="5180" y="1392"/>
                </a:lnTo>
                <a:lnTo>
                  <a:pt x="5182" y="1401"/>
                </a:lnTo>
                <a:lnTo>
                  <a:pt x="5178" y="1414"/>
                </a:lnTo>
                <a:lnTo>
                  <a:pt x="5173" y="1427"/>
                </a:lnTo>
                <a:lnTo>
                  <a:pt x="5164" y="1440"/>
                </a:lnTo>
                <a:lnTo>
                  <a:pt x="5153" y="1449"/>
                </a:lnTo>
                <a:lnTo>
                  <a:pt x="5142" y="1452"/>
                </a:lnTo>
                <a:lnTo>
                  <a:pt x="5142" y="1449"/>
                </a:lnTo>
                <a:lnTo>
                  <a:pt x="5138" y="1449"/>
                </a:lnTo>
                <a:lnTo>
                  <a:pt x="5140" y="1434"/>
                </a:lnTo>
                <a:lnTo>
                  <a:pt x="5138" y="1425"/>
                </a:lnTo>
                <a:lnTo>
                  <a:pt x="5131" y="1418"/>
                </a:lnTo>
                <a:lnTo>
                  <a:pt x="5120" y="1421"/>
                </a:lnTo>
                <a:lnTo>
                  <a:pt x="5113" y="1421"/>
                </a:lnTo>
                <a:lnTo>
                  <a:pt x="5104" y="1416"/>
                </a:lnTo>
                <a:lnTo>
                  <a:pt x="5095" y="1409"/>
                </a:lnTo>
                <a:lnTo>
                  <a:pt x="5095" y="1412"/>
                </a:lnTo>
                <a:lnTo>
                  <a:pt x="5102" y="1425"/>
                </a:lnTo>
                <a:lnTo>
                  <a:pt x="5108" y="1438"/>
                </a:lnTo>
                <a:lnTo>
                  <a:pt x="5115" y="1449"/>
                </a:lnTo>
                <a:lnTo>
                  <a:pt x="5126" y="1458"/>
                </a:lnTo>
                <a:lnTo>
                  <a:pt x="5131" y="1460"/>
                </a:lnTo>
                <a:lnTo>
                  <a:pt x="5137" y="1461"/>
                </a:lnTo>
                <a:lnTo>
                  <a:pt x="5142" y="1463"/>
                </a:lnTo>
                <a:lnTo>
                  <a:pt x="5148" y="1465"/>
                </a:lnTo>
                <a:lnTo>
                  <a:pt x="5148" y="1481"/>
                </a:lnTo>
                <a:lnTo>
                  <a:pt x="5149" y="1490"/>
                </a:lnTo>
                <a:lnTo>
                  <a:pt x="5151" y="1496"/>
                </a:lnTo>
                <a:lnTo>
                  <a:pt x="5155" y="1500"/>
                </a:lnTo>
                <a:lnTo>
                  <a:pt x="5158" y="1505"/>
                </a:lnTo>
                <a:lnTo>
                  <a:pt x="5162" y="1518"/>
                </a:lnTo>
                <a:lnTo>
                  <a:pt x="5158" y="1518"/>
                </a:lnTo>
                <a:lnTo>
                  <a:pt x="5155" y="1520"/>
                </a:lnTo>
                <a:lnTo>
                  <a:pt x="5155" y="1520"/>
                </a:lnTo>
                <a:lnTo>
                  <a:pt x="5153" y="1520"/>
                </a:lnTo>
                <a:lnTo>
                  <a:pt x="5153" y="1520"/>
                </a:lnTo>
                <a:lnTo>
                  <a:pt x="5153" y="1521"/>
                </a:lnTo>
                <a:lnTo>
                  <a:pt x="5151" y="1525"/>
                </a:lnTo>
                <a:lnTo>
                  <a:pt x="5151" y="1529"/>
                </a:lnTo>
                <a:lnTo>
                  <a:pt x="5153" y="1532"/>
                </a:lnTo>
                <a:lnTo>
                  <a:pt x="5155" y="1538"/>
                </a:lnTo>
                <a:lnTo>
                  <a:pt x="5155" y="1545"/>
                </a:lnTo>
                <a:lnTo>
                  <a:pt x="5155" y="1550"/>
                </a:lnTo>
                <a:lnTo>
                  <a:pt x="5151" y="1554"/>
                </a:lnTo>
                <a:lnTo>
                  <a:pt x="5148" y="1558"/>
                </a:lnTo>
                <a:lnTo>
                  <a:pt x="5144" y="1561"/>
                </a:lnTo>
                <a:lnTo>
                  <a:pt x="5140" y="1567"/>
                </a:lnTo>
                <a:lnTo>
                  <a:pt x="5137" y="1570"/>
                </a:lnTo>
                <a:lnTo>
                  <a:pt x="5133" y="1574"/>
                </a:lnTo>
                <a:lnTo>
                  <a:pt x="5129" y="1589"/>
                </a:lnTo>
                <a:lnTo>
                  <a:pt x="5128" y="1609"/>
                </a:lnTo>
                <a:lnTo>
                  <a:pt x="5126" y="1630"/>
                </a:lnTo>
                <a:lnTo>
                  <a:pt x="5124" y="1650"/>
                </a:lnTo>
                <a:lnTo>
                  <a:pt x="5120" y="1667"/>
                </a:lnTo>
                <a:lnTo>
                  <a:pt x="5108" y="1667"/>
                </a:lnTo>
                <a:lnTo>
                  <a:pt x="5108" y="1683"/>
                </a:lnTo>
                <a:lnTo>
                  <a:pt x="5106" y="1700"/>
                </a:lnTo>
                <a:lnTo>
                  <a:pt x="5100" y="1714"/>
                </a:lnTo>
                <a:lnTo>
                  <a:pt x="5098" y="1716"/>
                </a:lnTo>
                <a:lnTo>
                  <a:pt x="5097" y="1716"/>
                </a:lnTo>
                <a:lnTo>
                  <a:pt x="5095" y="1718"/>
                </a:lnTo>
                <a:lnTo>
                  <a:pt x="5091" y="1718"/>
                </a:lnTo>
                <a:lnTo>
                  <a:pt x="5088" y="1718"/>
                </a:lnTo>
                <a:lnTo>
                  <a:pt x="5082" y="1703"/>
                </a:lnTo>
                <a:lnTo>
                  <a:pt x="5078" y="1689"/>
                </a:lnTo>
                <a:lnTo>
                  <a:pt x="5077" y="1672"/>
                </a:lnTo>
                <a:lnTo>
                  <a:pt x="5077" y="1650"/>
                </a:lnTo>
                <a:lnTo>
                  <a:pt x="5082" y="1638"/>
                </a:lnTo>
                <a:lnTo>
                  <a:pt x="5088" y="1620"/>
                </a:lnTo>
                <a:lnTo>
                  <a:pt x="5093" y="1605"/>
                </a:lnTo>
                <a:lnTo>
                  <a:pt x="5073" y="1605"/>
                </a:lnTo>
                <a:lnTo>
                  <a:pt x="5073" y="1600"/>
                </a:lnTo>
                <a:lnTo>
                  <a:pt x="5073" y="1594"/>
                </a:lnTo>
                <a:lnTo>
                  <a:pt x="5075" y="1590"/>
                </a:lnTo>
                <a:lnTo>
                  <a:pt x="5077" y="1585"/>
                </a:lnTo>
                <a:lnTo>
                  <a:pt x="5058" y="1580"/>
                </a:lnTo>
                <a:lnTo>
                  <a:pt x="5046" y="1570"/>
                </a:lnTo>
                <a:lnTo>
                  <a:pt x="5033" y="1563"/>
                </a:lnTo>
                <a:lnTo>
                  <a:pt x="5020" y="1561"/>
                </a:lnTo>
                <a:lnTo>
                  <a:pt x="5015" y="1561"/>
                </a:lnTo>
                <a:lnTo>
                  <a:pt x="5020" y="1567"/>
                </a:lnTo>
                <a:lnTo>
                  <a:pt x="5024" y="1570"/>
                </a:lnTo>
                <a:lnTo>
                  <a:pt x="5029" y="1576"/>
                </a:lnTo>
                <a:lnTo>
                  <a:pt x="5031" y="1581"/>
                </a:lnTo>
                <a:lnTo>
                  <a:pt x="5033" y="1587"/>
                </a:lnTo>
                <a:lnTo>
                  <a:pt x="5033" y="1590"/>
                </a:lnTo>
                <a:lnTo>
                  <a:pt x="5033" y="1594"/>
                </a:lnTo>
                <a:lnTo>
                  <a:pt x="5031" y="1598"/>
                </a:lnTo>
                <a:lnTo>
                  <a:pt x="5031" y="1600"/>
                </a:lnTo>
                <a:lnTo>
                  <a:pt x="5031" y="1603"/>
                </a:lnTo>
                <a:lnTo>
                  <a:pt x="5031" y="1605"/>
                </a:lnTo>
                <a:lnTo>
                  <a:pt x="5040" y="1614"/>
                </a:lnTo>
                <a:lnTo>
                  <a:pt x="5046" y="1621"/>
                </a:lnTo>
                <a:lnTo>
                  <a:pt x="5048" y="1632"/>
                </a:lnTo>
                <a:lnTo>
                  <a:pt x="5048" y="1650"/>
                </a:lnTo>
                <a:lnTo>
                  <a:pt x="5046" y="1652"/>
                </a:lnTo>
                <a:lnTo>
                  <a:pt x="5044" y="1656"/>
                </a:lnTo>
                <a:lnTo>
                  <a:pt x="5044" y="1660"/>
                </a:lnTo>
                <a:lnTo>
                  <a:pt x="5044" y="1667"/>
                </a:lnTo>
                <a:lnTo>
                  <a:pt x="5055" y="1667"/>
                </a:lnTo>
                <a:lnTo>
                  <a:pt x="5060" y="1676"/>
                </a:lnTo>
                <a:lnTo>
                  <a:pt x="5062" y="1687"/>
                </a:lnTo>
                <a:lnTo>
                  <a:pt x="5064" y="1701"/>
                </a:lnTo>
                <a:lnTo>
                  <a:pt x="5048" y="1701"/>
                </a:lnTo>
                <a:lnTo>
                  <a:pt x="5048" y="1707"/>
                </a:lnTo>
                <a:lnTo>
                  <a:pt x="5057" y="1712"/>
                </a:lnTo>
                <a:lnTo>
                  <a:pt x="5062" y="1718"/>
                </a:lnTo>
                <a:lnTo>
                  <a:pt x="5066" y="1725"/>
                </a:lnTo>
                <a:lnTo>
                  <a:pt x="5068" y="1738"/>
                </a:lnTo>
                <a:lnTo>
                  <a:pt x="5100" y="1738"/>
                </a:lnTo>
                <a:lnTo>
                  <a:pt x="5108" y="1750"/>
                </a:lnTo>
                <a:lnTo>
                  <a:pt x="5120" y="1763"/>
                </a:lnTo>
                <a:lnTo>
                  <a:pt x="5131" y="1776"/>
                </a:lnTo>
                <a:lnTo>
                  <a:pt x="5140" y="1787"/>
                </a:lnTo>
                <a:lnTo>
                  <a:pt x="5148" y="1805"/>
                </a:lnTo>
                <a:lnTo>
                  <a:pt x="5151" y="1825"/>
                </a:lnTo>
                <a:lnTo>
                  <a:pt x="5160" y="1843"/>
                </a:lnTo>
                <a:lnTo>
                  <a:pt x="5168" y="1854"/>
                </a:lnTo>
                <a:lnTo>
                  <a:pt x="5177" y="1861"/>
                </a:lnTo>
                <a:lnTo>
                  <a:pt x="5186" y="1870"/>
                </a:lnTo>
                <a:lnTo>
                  <a:pt x="5193" y="1883"/>
                </a:lnTo>
                <a:lnTo>
                  <a:pt x="5197" y="1900"/>
                </a:lnTo>
                <a:lnTo>
                  <a:pt x="5180" y="1900"/>
                </a:lnTo>
                <a:lnTo>
                  <a:pt x="5180" y="1887"/>
                </a:lnTo>
                <a:lnTo>
                  <a:pt x="5168" y="1880"/>
                </a:lnTo>
                <a:lnTo>
                  <a:pt x="5168" y="1883"/>
                </a:lnTo>
                <a:lnTo>
                  <a:pt x="5175" y="1894"/>
                </a:lnTo>
                <a:lnTo>
                  <a:pt x="5178" y="1907"/>
                </a:lnTo>
                <a:lnTo>
                  <a:pt x="5180" y="1923"/>
                </a:lnTo>
                <a:lnTo>
                  <a:pt x="5169" y="1936"/>
                </a:lnTo>
                <a:lnTo>
                  <a:pt x="5162" y="1947"/>
                </a:lnTo>
                <a:lnTo>
                  <a:pt x="5155" y="1960"/>
                </a:lnTo>
                <a:lnTo>
                  <a:pt x="5146" y="1970"/>
                </a:lnTo>
                <a:lnTo>
                  <a:pt x="5133" y="1976"/>
                </a:lnTo>
                <a:lnTo>
                  <a:pt x="5115" y="1980"/>
                </a:lnTo>
                <a:lnTo>
                  <a:pt x="5109" y="1976"/>
                </a:lnTo>
                <a:lnTo>
                  <a:pt x="5104" y="1974"/>
                </a:lnTo>
                <a:lnTo>
                  <a:pt x="5097" y="1972"/>
                </a:lnTo>
                <a:lnTo>
                  <a:pt x="5089" y="1970"/>
                </a:lnTo>
                <a:lnTo>
                  <a:pt x="5089" y="1976"/>
                </a:lnTo>
                <a:lnTo>
                  <a:pt x="5093" y="1976"/>
                </a:lnTo>
                <a:lnTo>
                  <a:pt x="5098" y="1978"/>
                </a:lnTo>
                <a:lnTo>
                  <a:pt x="5102" y="1981"/>
                </a:lnTo>
                <a:lnTo>
                  <a:pt x="5108" y="1983"/>
                </a:lnTo>
                <a:lnTo>
                  <a:pt x="5111" y="1987"/>
                </a:lnTo>
                <a:lnTo>
                  <a:pt x="5113" y="1992"/>
                </a:lnTo>
                <a:lnTo>
                  <a:pt x="5109" y="1994"/>
                </a:lnTo>
                <a:lnTo>
                  <a:pt x="5106" y="1998"/>
                </a:lnTo>
                <a:lnTo>
                  <a:pt x="5104" y="2000"/>
                </a:lnTo>
                <a:lnTo>
                  <a:pt x="5104" y="2003"/>
                </a:lnTo>
                <a:lnTo>
                  <a:pt x="5102" y="2009"/>
                </a:lnTo>
                <a:lnTo>
                  <a:pt x="5102" y="2016"/>
                </a:lnTo>
                <a:lnTo>
                  <a:pt x="5106" y="2016"/>
                </a:lnTo>
                <a:lnTo>
                  <a:pt x="5113" y="2010"/>
                </a:lnTo>
                <a:lnTo>
                  <a:pt x="5122" y="2010"/>
                </a:lnTo>
                <a:lnTo>
                  <a:pt x="5138" y="2012"/>
                </a:lnTo>
                <a:lnTo>
                  <a:pt x="5138" y="2040"/>
                </a:lnTo>
                <a:lnTo>
                  <a:pt x="5133" y="2045"/>
                </a:lnTo>
                <a:lnTo>
                  <a:pt x="5128" y="2052"/>
                </a:lnTo>
                <a:lnTo>
                  <a:pt x="5124" y="2058"/>
                </a:lnTo>
                <a:lnTo>
                  <a:pt x="5117" y="2063"/>
                </a:lnTo>
                <a:lnTo>
                  <a:pt x="5102" y="2070"/>
                </a:lnTo>
                <a:lnTo>
                  <a:pt x="5082" y="2074"/>
                </a:lnTo>
                <a:lnTo>
                  <a:pt x="5062" y="2078"/>
                </a:lnTo>
                <a:lnTo>
                  <a:pt x="5048" y="2083"/>
                </a:lnTo>
                <a:lnTo>
                  <a:pt x="5044" y="2087"/>
                </a:lnTo>
                <a:lnTo>
                  <a:pt x="5037" y="2096"/>
                </a:lnTo>
                <a:lnTo>
                  <a:pt x="5028" y="2107"/>
                </a:lnTo>
                <a:lnTo>
                  <a:pt x="5018" y="2120"/>
                </a:lnTo>
                <a:lnTo>
                  <a:pt x="5009" y="2132"/>
                </a:lnTo>
                <a:lnTo>
                  <a:pt x="5002" y="2141"/>
                </a:lnTo>
                <a:lnTo>
                  <a:pt x="4998" y="2147"/>
                </a:lnTo>
                <a:lnTo>
                  <a:pt x="4995" y="2147"/>
                </a:lnTo>
                <a:lnTo>
                  <a:pt x="4988" y="2165"/>
                </a:lnTo>
                <a:lnTo>
                  <a:pt x="4984" y="2180"/>
                </a:lnTo>
                <a:lnTo>
                  <a:pt x="4982" y="2194"/>
                </a:lnTo>
                <a:lnTo>
                  <a:pt x="4977" y="2205"/>
                </a:lnTo>
                <a:lnTo>
                  <a:pt x="4968" y="2212"/>
                </a:lnTo>
                <a:lnTo>
                  <a:pt x="4953" y="2218"/>
                </a:lnTo>
                <a:lnTo>
                  <a:pt x="4929" y="2220"/>
                </a:lnTo>
                <a:lnTo>
                  <a:pt x="4913" y="2230"/>
                </a:lnTo>
                <a:lnTo>
                  <a:pt x="4895" y="2241"/>
                </a:lnTo>
                <a:lnTo>
                  <a:pt x="4877" y="2252"/>
                </a:lnTo>
                <a:lnTo>
                  <a:pt x="4862" y="2265"/>
                </a:lnTo>
                <a:lnTo>
                  <a:pt x="4851" y="2283"/>
                </a:lnTo>
                <a:lnTo>
                  <a:pt x="4851" y="2330"/>
                </a:lnTo>
                <a:lnTo>
                  <a:pt x="4849" y="2332"/>
                </a:lnTo>
                <a:lnTo>
                  <a:pt x="4846" y="2336"/>
                </a:lnTo>
                <a:lnTo>
                  <a:pt x="4842" y="2338"/>
                </a:lnTo>
                <a:lnTo>
                  <a:pt x="4838" y="2341"/>
                </a:lnTo>
                <a:lnTo>
                  <a:pt x="4835" y="2347"/>
                </a:lnTo>
                <a:lnTo>
                  <a:pt x="4831" y="2354"/>
                </a:lnTo>
                <a:lnTo>
                  <a:pt x="4820" y="2354"/>
                </a:lnTo>
                <a:lnTo>
                  <a:pt x="4811" y="2350"/>
                </a:lnTo>
                <a:lnTo>
                  <a:pt x="4804" y="2349"/>
                </a:lnTo>
                <a:lnTo>
                  <a:pt x="4797" y="2347"/>
                </a:lnTo>
                <a:lnTo>
                  <a:pt x="4793" y="2350"/>
                </a:lnTo>
                <a:lnTo>
                  <a:pt x="4791" y="2358"/>
                </a:lnTo>
                <a:lnTo>
                  <a:pt x="4778" y="2358"/>
                </a:lnTo>
                <a:lnTo>
                  <a:pt x="4769" y="2380"/>
                </a:lnTo>
                <a:lnTo>
                  <a:pt x="4753" y="2400"/>
                </a:lnTo>
                <a:lnTo>
                  <a:pt x="4733" y="2414"/>
                </a:lnTo>
                <a:lnTo>
                  <a:pt x="4709" y="2421"/>
                </a:lnTo>
                <a:lnTo>
                  <a:pt x="4704" y="2430"/>
                </a:lnTo>
                <a:lnTo>
                  <a:pt x="4704" y="2438"/>
                </a:lnTo>
                <a:lnTo>
                  <a:pt x="4704" y="2443"/>
                </a:lnTo>
                <a:lnTo>
                  <a:pt x="4704" y="2449"/>
                </a:lnTo>
                <a:lnTo>
                  <a:pt x="4702" y="2454"/>
                </a:lnTo>
                <a:lnTo>
                  <a:pt x="4693" y="2456"/>
                </a:lnTo>
                <a:lnTo>
                  <a:pt x="4677" y="2458"/>
                </a:lnTo>
                <a:lnTo>
                  <a:pt x="4677" y="2454"/>
                </a:lnTo>
                <a:lnTo>
                  <a:pt x="4673" y="2454"/>
                </a:lnTo>
                <a:lnTo>
                  <a:pt x="4673" y="2458"/>
                </a:lnTo>
                <a:lnTo>
                  <a:pt x="4677" y="2460"/>
                </a:lnTo>
                <a:lnTo>
                  <a:pt x="4678" y="2461"/>
                </a:lnTo>
                <a:lnTo>
                  <a:pt x="4680" y="2463"/>
                </a:lnTo>
                <a:lnTo>
                  <a:pt x="4680" y="2465"/>
                </a:lnTo>
                <a:lnTo>
                  <a:pt x="4680" y="2467"/>
                </a:lnTo>
                <a:lnTo>
                  <a:pt x="4680" y="2469"/>
                </a:lnTo>
                <a:lnTo>
                  <a:pt x="4678" y="2472"/>
                </a:lnTo>
                <a:lnTo>
                  <a:pt x="4677" y="2474"/>
                </a:lnTo>
                <a:lnTo>
                  <a:pt x="4673" y="2478"/>
                </a:lnTo>
                <a:lnTo>
                  <a:pt x="4671" y="2480"/>
                </a:lnTo>
                <a:lnTo>
                  <a:pt x="4669" y="2481"/>
                </a:lnTo>
                <a:lnTo>
                  <a:pt x="4668" y="2481"/>
                </a:lnTo>
                <a:lnTo>
                  <a:pt x="4671" y="2501"/>
                </a:lnTo>
                <a:lnTo>
                  <a:pt x="4669" y="2505"/>
                </a:lnTo>
                <a:lnTo>
                  <a:pt x="4664" y="2509"/>
                </a:lnTo>
                <a:lnTo>
                  <a:pt x="4657" y="2514"/>
                </a:lnTo>
                <a:lnTo>
                  <a:pt x="4651" y="2518"/>
                </a:lnTo>
                <a:lnTo>
                  <a:pt x="4648" y="2521"/>
                </a:lnTo>
                <a:lnTo>
                  <a:pt x="4644" y="2534"/>
                </a:lnTo>
                <a:lnTo>
                  <a:pt x="4642" y="2550"/>
                </a:lnTo>
                <a:lnTo>
                  <a:pt x="4644" y="2565"/>
                </a:lnTo>
                <a:lnTo>
                  <a:pt x="4644" y="2578"/>
                </a:lnTo>
                <a:lnTo>
                  <a:pt x="4642" y="2580"/>
                </a:lnTo>
                <a:lnTo>
                  <a:pt x="4638" y="2581"/>
                </a:lnTo>
                <a:lnTo>
                  <a:pt x="4635" y="2585"/>
                </a:lnTo>
                <a:lnTo>
                  <a:pt x="4631" y="2589"/>
                </a:lnTo>
                <a:lnTo>
                  <a:pt x="4629" y="2590"/>
                </a:lnTo>
                <a:lnTo>
                  <a:pt x="4628" y="2592"/>
                </a:lnTo>
                <a:lnTo>
                  <a:pt x="4628" y="2596"/>
                </a:lnTo>
                <a:lnTo>
                  <a:pt x="4631" y="2596"/>
                </a:lnTo>
                <a:lnTo>
                  <a:pt x="4633" y="2605"/>
                </a:lnTo>
                <a:lnTo>
                  <a:pt x="4635" y="2621"/>
                </a:lnTo>
                <a:lnTo>
                  <a:pt x="4635" y="2640"/>
                </a:lnTo>
                <a:lnTo>
                  <a:pt x="4635" y="2660"/>
                </a:lnTo>
                <a:lnTo>
                  <a:pt x="4635" y="2674"/>
                </a:lnTo>
                <a:lnTo>
                  <a:pt x="4635" y="2681"/>
                </a:lnTo>
                <a:lnTo>
                  <a:pt x="4649" y="2703"/>
                </a:lnTo>
                <a:lnTo>
                  <a:pt x="4664" y="2734"/>
                </a:lnTo>
                <a:lnTo>
                  <a:pt x="4675" y="2767"/>
                </a:lnTo>
                <a:lnTo>
                  <a:pt x="4688" y="2801"/>
                </a:lnTo>
                <a:lnTo>
                  <a:pt x="4700" y="2832"/>
                </a:lnTo>
                <a:lnTo>
                  <a:pt x="4715" y="2860"/>
                </a:lnTo>
                <a:lnTo>
                  <a:pt x="4728" y="2880"/>
                </a:lnTo>
                <a:lnTo>
                  <a:pt x="4748" y="2901"/>
                </a:lnTo>
                <a:lnTo>
                  <a:pt x="4768" y="2923"/>
                </a:lnTo>
                <a:lnTo>
                  <a:pt x="4786" y="2947"/>
                </a:lnTo>
                <a:lnTo>
                  <a:pt x="4800" y="2970"/>
                </a:lnTo>
                <a:lnTo>
                  <a:pt x="4806" y="2992"/>
                </a:lnTo>
                <a:lnTo>
                  <a:pt x="4802" y="2998"/>
                </a:lnTo>
                <a:lnTo>
                  <a:pt x="4802" y="3009"/>
                </a:lnTo>
                <a:lnTo>
                  <a:pt x="4806" y="3020"/>
                </a:lnTo>
                <a:lnTo>
                  <a:pt x="4811" y="3032"/>
                </a:lnTo>
                <a:lnTo>
                  <a:pt x="4817" y="3043"/>
                </a:lnTo>
                <a:lnTo>
                  <a:pt x="4822" y="3052"/>
                </a:lnTo>
                <a:lnTo>
                  <a:pt x="4835" y="3076"/>
                </a:lnTo>
                <a:lnTo>
                  <a:pt x="4846" y="3101"/>
                </a:lnTo>
                <a:lnTo>
                  <a:pt x="4858" y="3123"/>
                </a:lnTo>
                <a:lnTo>
                  <a:pt x="4871" y="3143"/>
                </a:lnTo>
                <a:lnTo>
                  <a:pt x="4886" y="3163"/>
                </a:lnTo>
                <a:lnTo>
                  <a:pt x="4900" y="3185"/>
                </a:lnTo>
                <a:lnTo>
                  <a:pt x="4909" y="3209"/>
                </a:lnTo>
                <a:lnTo>
                  <a:pt x="4911" y="3241"/>
                </a:lnTo>
                <a:lnTo>
                  <a:pt x="4913" y="3280"/>
                </a:lnTo>
                <a:lnTo>
                  <a:pt x="4915" y="3318"/>
                </a:lnTo>
                <a:lnTo>
                  <a:pt x="4917" y="3350"/>
                </a:lnTo>
                <a:lnTo>
                  <a:pt x="4915" y="3354"/>
                </a:lnTo>
                <a:lnTo>
                  <a:pt x="4913" y="3358"/>
                </a:lnTo>
                <a:lnTo>
                  <a:pt x="4909" y="3361"/>
                </a:lnTo>
                <a:lnTo>
                  <a:pt x="4906" y="3365"/>
                </a:lnTo>
                <a:lnTo>
                  <a:pt x="4902" y="3369"/>
                </a:lnTo>
                <a:lnTo>
                  <a:pt x="4900" y="3370"/>
                </a:lnTo>
                <a:lnTo>
                  <a:pt x="4898" y="3381"/>
                </a:lnTo>
                <a:lnTo>
                  <a:pt x="4902" y="3390"/>
                </a:lnTo>
                <a:lnTo>
                  <a:pt x="4906" y="3400"/>
                </a:lnTo>
                <a:lnTo>
                  <a:pt x="4909" y="3407"/>
                </a:lnTo>
                <a:lnTo>
                  <a:pt x="4909" y="3414"/>
                </a:lnTo>
                <a:lnTo>
                  <a:pt x="4908" y="3416"/>
                </a:lnTo>
                <a:lnTo>
                  <a:pt x="4906" y="3418"/>
                </a:lnTo>
                <a:lnTo>
                  <a:pt x="4904" y="3418"/>
                </a:lnTo>
                <a:lnTo>
                  <a:pt x="4902" y="3418"/>
                </a:lnTo>
                <a:lnTo>
                  <a:pt x="4900" y="3420"/>
                </a:lnTo>
                <a:lnTo>
                  <a:pt x="4900" y="3421"/>
                </a:lnTo>
                <a:lnTo>
                  <a:pt x="4898" y="3425"/>
                </a:lnTo>
                <a:lnTo>
                  <a:pt x="4897" y="3430"/>
                </a:lnTo>
                <a:lnTo>
                  <a:pt x="4897" y="3438"/>
                </a:lnTo>
                <a:lnTo>
                  <a:pt x="4871" y="3441"/>
                </a:lnTo>
                <a:lnTo>
                  <a:pt x="4848" y="3450"/>
                </a:lnTo>
                <a:lnTo>
                  <a:pt x="4824" y="3460"/>
                </a:lnTo>
                <a:lnTo>
                  <a:pt x="4798" y="3465"/>
                </a:lnTo>
                <a:lnTo>
                  <a:pt x="4797" y="3460"/>
                </a:lnTo>
                <a:lnTo>
                  <a:pt x="4795" y="3456"/>
                </a:lnTo>
                <a:lnTo>
                  <a:pt x="4793" y="3452"/>
                </a:lnTo>
                <a:lnTo>
                  <a:pt x="4791" y="3449"/>
                </a:lnTo>
                <a:lnTo>
                  <a:pt x="4789" y="3443"/>
                </a:lnTo>
                <a:lnTo>
                  <a:pt x="4788" y="3438"/>
                </a:lnTo>
                <a:lnTo>
                  <a:pt x="4789" y="3436"/>
                </a:lnTo>
                <a:lnTo>
                  <a:pt x="4791" y="3434"/>
                </a:lnTo>
                <a:lnTo>
                  <a:pt x="4793" y="3432"/>
                </a:lnTo>
                <a:lnTo>
                  <a:pt x="4793" y="3430"/>
                </a:lnTo>
                <a:lnTo>
                  <a:pt x="4793" y="3429"/>
                </a:lnTo>
                <a:lnTo>
                  <a:pt x="4795" y="3425"/>
                </a:lnTo>
                <a:lnTo>
                  <a:pt x="4778" y="3410"/>
                </a:lnTo>
                <a:lnTo>
                  <a:pt x="4764" y="3390"/>
                </a:lnTo>
                <a:lnTo>
                  <a:pt x="4751" y="3369"/>
                </a:lnTo>
                <a:lnTo>
                  <a:pt x="4728" y="3369"/>
                </a:lnTo>
                <a:lnTo>
                  <a:pt x="4708" y="3365"/>
                </a:lnTo>
                <a:lnTo>
                  <a:pt x="4702" y="3350"/>
                </a:lnTo>
                <a:lnTo>
                  <a:pt x="4695" y="3330"/>
                </a:lnTo>
                <a:lnTo>
                  <a:pt x="4686" y="3310"/>
                </a:lnTo>
                <a:lnTo>
                  <a:pt x="4675" y="3292"/>
                </a:lnTo>
                <a:lnTo>
                  <a:pt x="4662" y="3280"/>
                </a:lnTo>
                <a:lnTo>
                  <a:pt x="4648" y="3272"/>
                </a:lnTo>
                <a:lnTo>
                  <a:pt x="4642" y="3238"/>
                </a:lnTo>
                <a:lnTo>
                  <a:pt x="4615" y="3238"/>
                </a:lnTo>
                <a:lnTo>
                  <a:pt x="4604" y="3220"/>
                </a:lnTo>
                <a:lnTo>
                  <a:pt x="4591" y="3198"/>
                </a:lnTo>
                <a:lnTo>
                  <a:pt x="4578" y="3172"/>
                </a:lnTo>
                <a:lnTo>
                  <a:pt x="4568" y="3149"/>
                </a:lnTo>
                <a:lnTo>
                  <a:pt x="4562" y="3129"/>
                </a:lnTo>
                <a:lnTo>
                  <a:pt x="4568" y="3130"/>
                </a:lnTo>
                <a:lnTo>
                  <a:pt x="4569" y="3130"/>
                </a:lnTo>
                <a:lnTo>
                  <a:pt x="4571" y="3130"/>
                </a:lnTo>
                <a:lnTo>
                  <a:pt x="4573" y="3130"/>
                </a:lnTo>
                <a:lnTo>
                  <a:pt x="4575" y="3130"/>
                </a:lnTo>
                <a:lnTo>
                  <a:pt x="4578" y="3130"/>
                </a:lnTo>
                <a:lnTo>
                  <a:pt x="4582" y="3130"/>
                </a:lnTo>
                <a:lnTo>
                  <a:pt x="4586" y="3116"/>
                </a:lnTo>
                <a:lnTo>
                  <a:pt x="4589" y="3107"/>
                </a:lnTo>
                <a:lnTo>
                  <a:pt x="4593" y="3100"/>
                </a:lnTo>
                <a:lnTo>
                  <a:pt x="4598" y="3090"/>
                </a:lnTo>
                <a:lnTo>
                  <a:pt x="4591" y="3090"/>
                </a:lnTo>
                <a:lnTo>
                  <a:pt x="4591" y="3094"/>
                </a:lnTo>
                <a:lnTo>
                  <a:pt x="4586" y="3103"/>
                </a:lnTo>
                <a:lnTo>
                  <a:pt x="4582" y="3110"/>
                </a:lnTo>
                <a:lnTo>
                  <a:pt x="4577" y="3116"/>
                </a:lnTo>
                <a:lnTo>
                  <a:pt x="4569" y="3120"/>
                </a:lnTo>
                <a:lnTo>
                  <a:pt x="4555" y="3121"/>
                </a:lnTo>
                <a:lnTo>
                  <a:pt x="4549" y="3112"/>
                </a:lnTo>
                <a:lnTo>
                  <a:pt x="4542" y="3105"/>
                </a:lnTo>
                <a:lnTo>
                  <a:pt x="4544" y="3081"/>
                </a:lnTo>
                <a:lnTo>
                  <a:pt x="4544" y="3056"/>
                </a:lnTo>
                <a:lnTo>
                  <a:pt x="4544" y="3029"/>
                </a:lnTo>
                <a:lnTo>
                  <a:pt x="4540" y="3001"/>
                </a:lnTo>
                <a:lnTo>
                  <a:pt x="4535" y="2978"/>
                </a:lnTo>
                <a:lnTo>
                  <a:pt x="4528" y="2958"/>
                </a:lnTo>
                <a:lnTo>
                  <a:pt x="4513" y="2943"/>
                </a:lnTo>
                <a:lnTo>
                  <a:pt x="4495" y="2934"/>
                </a:lnTo>
                <a:lnTo>
                  <a:pt x="4484" y="2934"/>
                </a:lnTo>
                <a:lnTo>
                  <a:pt x="4471" y="2927"/>
                </a:lnTo>
                <a:lnTo>
                  <a:pt x="4458" y="2916"/>
                </a:lnTo>
                <a:lnTo>
                  <a:pt x="4446" y="2901"/>
                </a:lnTo>
                <a:lnTo>
                  <a:pt x="4435" y="2889"/>
                </a:lnTo>
                <a:lnTo>
                  <a:pt x="4428" y="2878"/>
                </a:lnTo>
                <a:lnTo>
                  <a:pt x="4424" y="2876"/>
                </a:lnTo>
                <a:lnTo>
                  <a:pt x="4420" y="2874"/>
                </a:lnTo>
                <a:lnTo>
                  <a:pt x="4415" y="2874"/>
                </a:lnTo>
                <a:lnTo>
                  <a:pt x="4411" y="2872"/>
                </a:lnTo>
                <a:lnTo>
                  <a:pt x="4408" y="2870"/>
                </a:lnTo>
                <a:lnTo>
                  <a:pt x="4398" y="2854"/>
                </a:lnTo>
                <a:lnTo>
                  <a:pt x="4382" y="2841"/>
                </a:lnTo>
                <a:lnTo>
                  <a:pt x="4364" y="2836"/>
                </a:lnTo>
                <a:lnTo>
                  <a:pt x="4342" y="2832"/>
                </a:lnTo>
                <a:lnTo>
                  <a:pt x="4318" y="2834"/>
                </a:lnTo>
                <a:lnTo>
                  <a:pt x="4322" y="2858"/>
                </a:lnTo>
                <a:lnTo>
                  <a:pt x="4295" y="2869"/>
                </a:lnTo>
                <a:lnTo>
                  <a:pt x="4273" y="2880"/>
                </a:lnTo>
                <a:lnTo>
                  <a:pt x="4249" y="2890"/>
                </a:lnTo>
                <a:lnTo>
                  <a:pt x="4226" y="2900"/>
                </a:lnTo>
                <a:lnTo>
                  <a:pt x="4197" y="2905"/>
                </a:lnTo>
                <a:lnTo>
                  <a:pt x="4193" y="2901"/>
                </a:lnTo>
                <a:lnTo>
                  <a:pt x="4191" y="2898"/>
                </a:lnTo>
                <a:lnTo>
                  <a:pt x="4188" y="2896"/>
                </a:lnTo>
                <a:lnTo>
                  <a:pt x="4184" y="2892"/>
                </a:lnTo>
                <a:lnTo>
                  <a:pt x="4184" y="2869"/>
                </a:lnTo>
                <a:lnTo>
                  <a:pt x="4175" y="2861"/>
                </a:lnTo>
                <a:lnTo>
                  <a:pt x="4158" y="2852"/>
                </a:lnTo>
                <a:lnTo>
                  <a:pt x="4137" y="2843"/>
                </a:lnTo>
                <a:lnTo>
                  <a:pt x="4111" y="2834"/>
                </a:lnTo>
                <a:lnTo>
                  <a:pt x="4088" y="2825"/>
                </a:lnTo>
                <a:lnTo>
                  <a:pt x="4068" y="2820"/>
                </a:lnTo>
                <a:lnTo>
                  <a:pt x="4051" y="2816"/>
                </a:lnTo>
                <a:lnTo>
                  <a:pt x="4048" y="2816"/>
                </a:lnTo>
                <a:lnTo>
                  <a:pt x="4038" y="2820"/>
                </a:lnTo>
                <a:lnTo>
                  <a:pt x="4028" y="2823"/>
                </a:lnTo>
                <a:lnTo>
                  <a:pt x="4018" y="2825"/>
                </a:lnTo>
                <a:lnTo>
                  <a:pt x="4011" y="2827"/>
                </a:lnTo>
                <a:lnTo>
                  <a:pt x="4000" y="2829"/>
                </a:lnTo>
                <a:lnTo>
                  <a:pt x="3988" y="2829"/>
                </a:lnTo>
                <a:lnTo>
                  <a:pt x="3977" y="2827"/>
                </a:lnTo>
                <a:lnTo>
                  <a:pt x="3971" y="2827"/>
                </a:lnTo>
                <a:lnTo>
                  <a:pt x="3969" y="2830"/>
                </a:lnTo>
                <a:lnTo>
                  <a:pt x="3966" y="2832"/>
                </a:lnTo>
                <a:lnTo>
                  <a:pt x="3964" y="2838"/>
                </a:lnTo>
                <a:lnTo>
                  <a:pt x="3962" y="2841"/>
                </a:lnTo>
                <a:lnTo>
                  <a:pt x="3958" y="2843"/>
                </a:lnTo>
                <a:lnTo>
                  <a:pt x="3949" y="2847"/>
                </a:lnTo>
                <a:lnTo>
                  <a:pt x="3931" y="2852"/>
                </a:lnTo>
                <a:lnTo>
                  <a:pt x="3911" y="2858"/>
                </a:lnTo>
                <a:lnTo>
                  <a:pt x="3889" y="2861"/>
                </a:lnTo>
                <a:lnTo>
                  <a:pt x="3875" y="2863"/>
                </a:lnTo>
                <a:lnTo>
                  <a:pt x="3875" y="2858"/>
                </a:lnTo>
                <a:lnTo>
                  <a:pt x="3875" y="2856"/>
                </a:lnTo>
                <a:lnTo>
                  <a:pt x="3877" y="2854"/>
                </a:lnTo>
                <a:lnTo>
                  <a:pt x="3877" y="2852"/>
                </a:lnTo>
                <a:lnTo>
                  <a:pt x="3878" y="2850"/>
                </a:lnTo>
                <a:lnTo>
                  <a:pt x="3882" y="2849"/>
                </a:lnTo>
                <a:lnTo>
                  <a:pt x="3889" y="2847"/>
                </a:lnTo>
                <a:lnTo>
                  <a:pt x="3895" y="2845"/>
                </a:lnTo>
                <a:lnTo>
                  <a:pt x="3898" y="2843"/>
                </a:lnTo>
                <a:lnTo>
                  <a:pt x="3893" y="2840"/>
                </a:lnTo>
                <a:lnTo>
                  <a:pt x="3886" y="2836"/>
                </a:lnTo>
                <a:lnTo>
                  <a:pt x="3882" y="2830"/>
                </a:lnTo>
                <a:lnTo>
                  <a:pt x="3878" y="2825"/>
                </a:lnTo>
                <a:lnTo>
                  <a:pt x="3875" y="2820"/>
                </a:lnTo>
                <a:lnTo>
                  <a:pt x="3871" y="2820"/>
                </a:lnTo>
                <a:lnTo>
                  <a:pt x="3871" y="2847"/>
                </a:lnTo>
                <a:lnTo>
                  <a:pt x="3848" y="2845"/>
                </a:lnTo>
                <a:lnTo>
                  <a:pt x="3820" y="2845"/>
                </a:lnTo>
                <a:lnTo>
                  <a:pt x="3793" y="2847"/>
                </a:lnTo>
                <a:lnTo>
                  <a:pt x="3766" y="2849"/>
                </a:lnTo>
                <a:lnTo>
                  <a:pt x="3740" y="2854"/>
                </a:lnTo>
                <a:lnTo>
                  <a:pt x="3722" y="2861"/>
                </a:lnTo>
                <a:lnTo>
                  <a:pt x="3718" y="2863"/>
                </a:lnTo>
                <a:lnTo>
                  <a:pt x="3718" y="2867"/>
                </a:lnTo>
                <a:lnTo>
                  <a:pt x="3717" y="2870"/>
                </a:lnTo>
                <a:lnTo>
                  <a:pt x="3717" y="2876"/>
                </a:lnTo>
                <a:lnTo>
                  <a:pt x="3715" y="2878"/>
                </a:lnTo>
                <a:lnTo>
                  <a:pt x="3713" y="2881"/>
                </a:lnTo>
                <a:lnTo>
                  <a:pt x="3709" y="2883"/>
                </a:lnTo>
                <a:lnTo>
                  <a:pt x="3706" y="2885"/>
                </a:lnTo>
                <a:lnTo>
                  <a:pt x="3706" y="2885"/>
                </a:lnTo>
                <a:lnTo>
                  <a:pt x="3706" y="2885"/>
                </a:lnTo>
                <a:lnTo>
                  <a:pt x="3698" y="2889"/>
                </a:lnTo>
                <a:lnTo>
                  <a:pt x="3688" y="2894"/>
                </a:lnTo>
                <a:lnTo>
                  <a:pt x="3677" y="2898"/>
                </a:lnTo>
                <a:lnTo>
                  <a:pt x="3673" y="2901"/>
                </a:lnTo>
                <a:lnTo>
                  <a:pt x="3673" y="2905"/>
                </a:lnTo>
                <a:lnTo>
                  <a:pt x="3678" y="2905"/>
                </a:lnTo>
                <a:lnTo>
                  <a:pt x="3682" y="2907"/>
                </a:lnTo>
                <a:lnTo>
                  <a:pt x="3686" y="2907"/>
                </a:lnTo>
                <a:lnTo>
                  <a:pt x="3689" y="2909"/>
                </a:lnTo>
                <a:lnTo>
                  <a:pt x="3691" y="2901"/>
                </a:lnTo>
                <a:lnTo>
                  <a:pt x="3693" y="2898"/>
                </a:lnTo>
                <a:lnTo>
                  <a:pt x="3695" y="2894"/>
                </a:lnTo>
                <a:lnTo>
                  <a:pt x="3698" y="2892"/>
                </a:lnTo>
                <a:lnTo>
                  <a:pt x="3700" y="2889"/>
                </a:lnTo>
                <a:lnTo>
                  <a:pt x="3706" y="2885"/>
                </a:lnTo>
                <a:lnTo>
                  <a:pt x="3706" y="2885"/>
                </a:lnTo>
                <a:lnTo>
                  <a:pt x="3708" y="2887"/>
                </a:lnTo>
                <a:lnTo>
                  <a:pt x="3709" y="2887"/>
                </a:lnTo>
                <a:lnTo>
                  <a:pt x="3711" y="2887"/>
                </a:lnTo>
                <a:lnTo>
                  <a:pt x="3711" y="2887"/>
                </a:lnTo>
                <a:lnTo>
                  <a:pt x="3713" y="2889"/>
                </a:lnTo>
                <a:lnTo>
                  <a:pt x="3722" y="2903"/>
                </a:lnTo>
                <a:lnTo>
                  <a:pt x="3726" y="2918"/>
                </a:lnTo>
                <a:lnTo>
                  <a:pt x="3726" y="2936"/>
                </a:lnTo>
                <a:lnTo>
                  <a:pt x="3706" y="2932"/>
                </a:lnTo>
                <a:lnTo>
                  <a:pt x="3706" y="2936"/>
                </a:lnTo>
                <a:lnTo>
                  <a:pt x="3708" y="2940"/>
                </a:lnTo>
                <a:lnTo>
                  <a:pt x="3709" y="2943"/>
                </a:lnTo>
                <a:lnTo>
                  <a:pt x="3711" y="2947"/>
                </a:lnTo>
                <a:lnTo>
                  <a:pt x="3713" y="2952"/>
                </a:lnTo>
                <a:lnTo>
                  <a:pt x="3708" y="2952"/>
                </a:lnTo>
                <a:lnTo>
                  <a:pt x="3704" y="2952"/>
                </a:lnTo>
                <a:lnTo>
                  <a:pt x="3702" y="2954"/>
                </a:lnTo>
                <a:lnTo>
                  <a:pt x="3700" y="2954"/>
                </a:lnTo>
                <a:lnTo>
                  <a:pt x="3700" y="2954"/>
                </a:lnTo>
                <a:lnTo>
                  <a:pt x="3698" y="2958"/>
                </a:lnTo>
                <a:lnTo>
                  <a:pt x="3697" y="2960"/>
                </a:lnTo>
                <a:lnTo>
                  <a:pt x="3700" y="2960"/>
                </a:lnTo>
                <a:lnTo>
                  <a:pt x="3711" y="2969"/>
                </a:lnTo>
                <a:lnTo>
                  <a:pt x="3720" y="2970"/>
                </a:lnTo>
                <a:lnTo>
                  <a:pt x="3731" y="2972"/>
                </a:lnTo>
                <a:lnTo>
                  <a:pt x="3746" y="2976"/>
                </a:lnTo>
                <a:lnTo>
                  <a:pt x="3755" y="2981"/>
                </a:lnTo>
                <a:lnTo>
                  <a:pt x="3768" y="2990"/>
                </a:lnTo>
                <a:lnTo>
                  <a:pt x="3778" y="2998"/>
                </a:lnTo>
                <a:lnTo>
                  <a:pt x="3789" y="3005"/>
                </a:lnTo>
                <a:lnTo>
                  <a:pt x="3782" y="3025"/>
                </a:lnTo>
                <a:lnTo>
                  <a:pt x="3773" y="3045"/>
                </a:lnTo>
                <a:lnTo>
                  <a:pt x="3768" y="3041"/>
                </a:lnTo>
                <a:lnTo>
                  <a:pt x="3766" y="3040"/>
                </a:lnTo>
                <a:lnTo>
                  <a:pt x="3762" y="3038"/>
                </a:lnTo>
                <a:lnTo>
                  <a:pt x="3760" y="3036"/>
                </a:lnTo>
                <a:lnTo>
                  <a:pt x="3757" y="3034"/>
                </a:lnTo>
                <a:lnTo>
                  <a:pt x="3753" y="3032"/>
                </a:lnTo>
                <a:lnTo>
                  <a:pt x="3751" y="3038"/>
                </a:lnTo>
                <a:lnTo>
                  <a:pt x="3749" y="3043"/>
                </a:lnTo>
                <a:lnTo>
                  <a:pt x="3748" y="3047"/>
                </a:lnTo>
                <a:lnTo>
                  <a:pt x="3744" y="3049"/>
                </a:lnTo>
                <a:lnTo>
                  <a:pt x="3740" y="3050"/>
                </a:lnTo>
                <a:lnTo>
                  <a:pt x="3733" y="3052"/>
                </a:lnTo>
                <a:lnTo>
                  <a:pt x="3733" y="3043"/>
                </a:lnTo>
                <a:lnTo>
                  <a:pt x="3733" y="3036"/>
                </a:lnTo>
                <a:lnTo>
                  <a:pt x="3733" y="3030"/>
                </a:lnTo>
                <a:lnTo>
                  <a:pt x="3733" y="3029"/>
                </a:lnTo>
                <a:lnTo>
                  <a:pt x="3724" y="3012"/>
                </a:lnTo>
                <a:lnTo>
                  <a:pt x="3709" y="3010"/>
                </a:lnTo>
                <a:lnTo>
                  <a:pt x="3700" y="3009"/>
                </a:lnTo>
                <a:lnTo>
                  <a:pt x="3691" y="3007"/>
                </a:lnTo>
                <a:lnTo>
                  <a:pt x="3680" y="3003"/>
                </a:lnTo>
                <a:lnTo>
                  <a:pt x="3680" y="2998"/>
                </a:lnTo>
                <a:lnTo>
                  <a:pt x="3678" y="2992"/>
                </a:lnTo>
                <a:lnTo>
                  <a:pt x="3677" y="2989"/>
                </a:lnTo>
                <a:lnTo>
                  <a:pt x="3675" y="2987"/>
                </a:lnTo>
                <a:lnTo>
                  <a:pt x="3669" y="2985"/>
                </a:lnTo>
                <a:lnTo>
                  <a:pt x="3664" y="2985"/>
                </a:lnTo>
                <a:lnTo>
                  <a:pt x="3657" y="2983"/>
                </a:lnTo>
                <a:lnTo>
                  <a:pt x="3657" y="2980"/>
                </a:lnTo>
                <a:lnTo>
                  <a:pt x="3653" y="2980"/>
                </a:lnTo>
                <a:lnTo>
                  <a:pt x="3658" y="2996"/>
                </a:lnTo>
                <a:lnTo>
                  <a:pt x="3662" y="3012"/>
                </a:lnTo>
                <a:lnTo>
                  <a:pt x="3660" y="3027"/>
                </a:lnTo>
                <a:lnTo>
                  <a:pt x="3653" y="3030"/>
                </a:lnTo>
                <a:lnTo>
                  <a:pt x="3646" y="3034"/>
                </a:lnTo>
                <a:lnTo>
                  <a:pt x="3640" y="3040"/>
                </a:lnTo>
                <a:lnTo>
                  <a:pt x="3628" y="3036"/>
                </a:lnTo>
                <a:lnTo>
                  <a:pt x="3628" y="3016"/>
                </a:lnTo>
                <a:lnTo>
                  <a:pt x="3597" y="3010"/>
                </a:lnTo>
                <a:lnTo>
                  <a:pt x="3597" y="3030"/>
                </a:lnTo>
                <a:lnTo>
                  <a:pt x="3591" y="3034"/>
                </a:lnTo>
                <a:lnTo>
                  <a:pt x="3589" y="3036"/>
                </a:lnTo>
                <a:lnTo>
                  <a:pt x="3586" y="3036"/>
                </a:lnTo>
                <a:lnTo>
                  <a:pt x="3582" y="3038"/>
                </a:lnTo>
                <a:lnTo>
                  <a:pt x="3577" y="3040"/>
                </a:lnTo>
                <a:lnTo>
                  <a:pt x="3560" y="3032"/>
                </a:lnTo>
                <a:lnTo>
                  <a:pt x="3542" y="3029"/>
                </a:lnTo>
                <a:lnTo>
                  <a:pt x="3524" y="3027"/>
                </a:lnTo>
                <a:lnTo>
                  <a:pt x="3515" y="3009"/>
                </a:lnTo>
                <a:lnTo>
                  <a:pt x="3502" y="2994"/>
                </a:lnTo>
                <a:lnTo>
                  <a:pt x="3484" y="2983"/>
                </a:lnTo>
                <a:lnTo>
                  <a:pt x="3464" y="2983"/>
                </a:lnTo>
                <a:lnTo>
                  <a:pt x="3444" y="2954"/>
                </a:lnTo>
                <a:lnTo>
                  <a:pt x="3438" y="2956"/>
                </a:lnTo>
                <a:lnTo>
                  <a:pt x="3433" y="2958"/>
                </a:lnTo>
                <a:lnTo>
                  <a:pt x="3428" y="2958"/>
                </a:lnTo>
                <a:lnTo>
                  <a:pt x="3418" y="2958"/>
                </a:lnTo>
                <a:lnTo>
                  <a:pt x="3418" y="2954"/>
                </a:lnTo>
                <a:lnTo>
                  <a:pt x="3418" y="2952"/>
                </a:lnTo>
                <a:lnTo>
                  <a:pt x="3418" y="2950"/>
                </a:lnTo>
                <a:lnTo>
                  <a:pt x="3417" y="2949"/>
                </a:lnTo>
                <a:lnTo>
                  <a:pt x="3415" y="2947"/>
                </a:lnTo>
                <a:lnTo>
                  <a:pt x="3411" y="2949"/>
                </a:lnTo>
                <a:lnTo>
                  <a:pt x="3404" y="2952"/>
                </a:lnTo>
                <a:lnTo>
                  <a:pt x="3398" y="2954"/>
                </a:lnTo>
                <a:lnTo>
                  <a:pt x="3402" y="2958"/>
                </a:lnTo>
                <a:lnTo>
                  <a:pt x="3404" y="2961"/>
                </a:lnTo>
                <a:lnTo>
                  <a:pt x="3404" y="2963"/>
                </a:lnTo>
                <a:lnTo>
                  <a:pt x="3406" y="2967"/>
                </a:lnTo>
                <a:lnTo>
                  <a:pt x="3406" y="2972"/>
                </a:lnTo>
                <a:lnTo>
                  <a:pt x="3408" y="2978"/>
                </a:lnTo>
                <a:lnTo>
                  <a:pt x="3398" y="2978"/>
                </a:lnTo>
                <a:lnTo>
                  <a:pt x="3377" y="2987"/>
                </a:lnTo>
                <a:lnTo>
                  <a:pt x="3353" y="2990"/>
                </a:lnTo>
                <a:lnTo>
                  <a:pt x="3326" y="2989"/>
                </a:lnTo>
                <a:lnTo>
                  <a:pt x="3298" y="2983"/>
                </a:lnTo>
                <a:lnTo>
                  <a:pt x="3271" y="2978"/>
                </a:lnTo>
                <a:lnTo>
                  <a:pt x="3242" y="2974"/>
                </a:lnTo>
                <a:lnTo>
                  <a:pt x="3213" y="2974"/>
                </a:lnTo>
                <a:lnTo>
                  <a:pt x="3186" y="2981"/>
                </a:lnTo>
                <a:lnTo>
                  <a:pt x="3153" y="2992"/>
                </a:lnTo>
                <a:lnTo>
                  <a:pt x="3118" y="3007"/>
                </a:lnTo>
                <a:lnTo>
                  <a:pt x="3084" y="3021"/>
                </a:lnTo>
                <a:lnTo>
                  <a:pt x="3051" y="3040"/>
                </a:lnTo>
                <a:lnTo>
                  <a:pt x="3026" y="3060"/>
                </a:lnTo>
                <a:lnTo>
                  <a:pt x="3020" y="3067"/>
                </a:lnTo>
                <a:lnTo>
                  <a:pt x="3017" y="3078"/>
                </a:lnTo>
                <a:lnTo>
                  <a:pt x="3011" y="3090"/>
                </a:lnTo>
                <a:lnTo>
                  <a:pt x="3006" y="3098"/>
                </a:lnTo>
                <a:lnTo>
                  <a:pt x="2993" y="3107"/>
                </a:lnTo>
                <a:lnTo>
                  <a:pt x="2978" y="3112"/>
                </a:lnTo>
                <a:lnTo>
                  <a:pt x="2966" y="3121"/>
                </a:lnTo>
                <a:lnTo>
                  <a:pt x="2949" y="3121"/>
                </a:lnTo>
                <a:lnTo>
                  <a:pt x="2949" y="3134"/>
                </a:lnTo>
                <a:lnTo>
                  <a:pt x="2933" y="3140"/>
                </a:lnTo>
                <a:lnTo>
                  <a:pt x="2918" y="3147"/>
                </a:lnTo>
                <a:lnTo>
                  <a:pt x="2904" y="3152"/>
                </a:lnTo>
                <a:lnTo>
                  <a:pt x="2886" y="3156"/>
                </a:lnTo>
                <a:lnTo>
                  <a:pt x="2886" y="3152"/>
                </a:lnTo>
                <a:lnTo>
                  <a:pt x="2886" y="3149"/>
                </a:lnTo>
                <a:lnTo>
                  <a:pt x="2888" y="3147"/>
                </a:lnTo>
                <a:lnTo>
                  <a:pt x="2888" y="3145"/>
                </a:lnTo>
                <a:lnTo>
                  <a:pt x="2888" y="3143"/>
                </a:lnTo>
                <a:lnTo>
                  <a:pt x="2886" y="3141"/>
                </a:lnTo>
                <a:lnTo>
                  <a:pt x="2884" y="3140"/>
                </a:lnTo>
                <a:lnTo>
                  <a:pt x="2886" y="3140"/>
                </a:lnTo>
                <a:lnTo>
                  <a:pt x="2888" y="3134"/>
                </a:lnTo>
                <a:lnTo>
                  <a:pt x="2886" y="3129"/>
                </a:lnTo>
                <a:lnTo>
                  <a:pt x="2886" y="3123"/>
                </a:lnTo>
                <a:lnTo>
                  <a:pt x="2886" y="3121"/>
                </a:lnTo>
                <a:lnTo>
                  <a:pt x="2888" y="3121"/>
                </a:lnTo>
                <a:lnTo>
                  <a:pt x="2886" y="3121"/>
                </a:lnTo>
                <a:lnTo>
                  <a:pt x="2886" y="3123"/>
                </a:lnTo>
                <a:lnTo>
                  <a:pt x="2886" y="3123"/>
                </a:lnTo>
                <a:lnTo>
                  <a:pt x="2884" y="3127"/>
                </a:lnTo>
                <a:lnTo>
                  <a:pt x="2880" y="3129"/>
                </a:lnTo>
                <a:lnTo>
                  <a:pt x="2878" y="3132"/>
                </a:lnTo>
                <a:lnTo>
                  <a:pt x="2875" y="3134"/>
                </a:lnTo>
                <a:lnTo>
                  <a:pt x="2873" y="3136"/>
                </a:lnTo>
                <a:lnTo>
                  <a:pt x="2873" y="3138"/>
                </a:lnTo>
                <a:lnTo>
                  <a:pt x="2873" y="3138"/>
                </a:lnTo>
                <a:lnTo>
                  <a:pt x="2878" y="3138"/>
                </a:lnTo>
                <a:lnTo>
                  <a:pt x="2880" y="3138"/>
                </a:lnTo>
                <a:lnTo>
                  <a:pt x="2882" y="3140"/>
                </a:lnTo>
                <a:lnTo>
                  <a:pt x="2884" y="3140"/>
                </a:lnTo>
                <a:lnTo>
                  <a:pt x="2884" y="3140"/>
                </a:lnTo>
                <a:lnTo>
                  <a:pt x="2880" y="3147"/>
                </a:lnTo>
                <a:lnTo>
                  <a:pt x="2875" y="3156"/>
                </a:lnTo>
                <a:lnTo>
                  <a:pt x="2873" y="3165"/>
                </a:lnTo>
                <a:lnTo>
                  <a:pt x="2869" y="3167"/>
                </a:lnTo>
                <a:lnTo>
                  <a:pt x="2866" y="3169"/>
                </a:lnTo>
                <a:lnTo>
                  <a:pt x="2864" y="3167"/>
                </a:lnTo>
                <a:lnTo>
                  <a:pt x="2862" y="3167"/>
                </a:lnTo>
                <a:lnTo>
                  <a:pt x="2860" y="3165"/>
                </a:lnTo>
                <a:lnTo>
                  <a:pt x="2860" y="3163"/>
                </a:lnTo>
                <a:lnTo>
                  <a:pt x="2858" y="3161"/>
                </a:lnTo>
                <a:lnTo>
                  <a:pt x="2855" y="3160"/>
                </a:lnTo>
                <a:lnTo>
                  <a:pt x="2851" y="3158"/>
                </a:lnTo>
                <a:lnTo>
                  <a:pt x="2846" y="3156"/>
                </a:lnTo>
                <a:lnTo>
                  <a:pt x="2844" y="3165"/>
                </a:lnTo>
                <a:lnTo>
                  <a:pt x="2842" y="3172"/>
                </a:lnTo>
                <a:lnTo>
                  <a:pt x="2838" y="3178"/>
                </a:lnTo>
                <a:lnTo>
                  <a:pt x="2835" y="3181"/>
                </a:lnTo>
                <a:lnTo>
                  <a:pt x="2828" y="3183"/>
                </a:lnTo>
                <a:lnTo>
                  <a:pt x="2817" y="3183"/>
                </a:lnTo>
                <a:lnTo>
                  <a:pt x="2817" y="3203"/>
                </a:lnTo>
                <a:lnTo>
                  <a:pt x="2813" y="3209"/>
                </a:lnTo>
                <a:lnTo>
                  <a:pt x="2808" y="3212"/>
                </a:lnTo>
                <a:lnTo>
                  <a:pt x="2804" y="3218"/>
                </a:lnTo>
                <a:lnTo>
                  <a:pt x="2800" y="3223"/>
                </a:lnTo>
                <a:lnTo>
                  <a:pt x="2793" y="3227"/>
                </a:lnTo>
                <a:lnTo>
                  <a:pt x="2791" y="3227"/>
                </a:lnTo>
                <a:lnTo>
                  <a:pt x="2789" y="3227"/>
                </a:lnTo>
                <a:lnTo>
                  <a:pt x="2786" y="3225"/>
                </a:lnTo>
                <a:lnTo>
                  <a:pt x="2782" y="3225"/>
                </a:lnTo>
                <a:lnTo>
                  <a:pt x="2777" y="3223"/>
                </a:lnTo>
                <a:lnTo>
                  <a:pt x="2777" y="3227"/>
                </a:lnTo>
                <a:lnTo>
                  <a:pt x="2782" y="3238"/>
                </a:lnTo>
                <a:lnTo>
                  <a:pt x="2784" y="3250"/>
                </a:lnTo>
                <a:lnTo>
                  <a:pt x="2784" y="3269"/>
                </a:lnTo>
                <a:lnTo>
                  <a:pt x="2780" y="3287"/>
                </a:lnTo>
                <a:lnTo>
                  <a:pt x="2775" y="3303"/>
                </a:lnTo>
                <a:lnTo>
                  <a:pt x="2769" y="3318"/>
                </a:lnTo>
                <a:lnTo>
                  <a:pt x="2769" y="3320"/>
                </a:lnTo>
                <a:lnTo>
                  <a:pt x="2768" y="3321"/>
                </a:lnTo>
                <a:lnTo>
                  <a:pt x="2764" y="3325"/>
                </a:lnTo>
                <a:lnTo>
                  <a:pt x="2762" y="3330"/>
                </a:lnTo>
                <a:lnTo>
                  <a:pt x="2758" y="3334"/>
                </a:lnTo>
                <a:lnTo>
                  <a:pt x="2757" y="3338"/>
                </a:lnTo>
                <a:lnTo>
                  <a:pt x="2755" y="3340"/>
                </a:lnTo>
                <a:lnTo>
                  <a:pt x="2753" y="3341"/>
                </a:lnTo>
                <a:lnTo>
                  <a:pt x="2762" y="3354"/>
                </a:lnTo>
                <a:lnTo>
                  <a:pt x="2769" y="3374"/>
                </a:lnTo>
                <a:lnTo>
                  <a:pt x="2777" y="3398"/>
                </a:lnTo>
                <a:lnTo>
                  <a:pt x="2782" y="3421"/>
                </a:lnTo>
                <a:lnTo>
                  <a:pt x="2788" y="3443"/>
                </a:lnTo>
                <a:lnTo>
                  <a:pt x="2793" y="3460"/>
                </a:lnTo>
                <a:lnTo>
                  <a:pt x="2798" y="3467"/>
                </a:lnTo>
                <a:lnTo>
                  <a:pt x="2804" y="3470"/>
                </a:lnTo>
                <a:lnTo>
                  <a:pt x="2809" y="3474"/>
                </a:lnTo>
                <a:lnTo>
                  <a:pt x="2815" y="3480"/>
                </a:lnTo>
                <a:lnTo>
                  <a:pt x="2818" y="3492"/>
                </a:lnTo>
                <a:lnTo>
                  <a:pt x="2813" y="3492"/>
                </a:lnTo>
                <a:lnTo>
                  <a:pt x="2813" y="3496"/>
                </a:lnTo>
                <a:lnTo>
                  <a:pt x="2798" y="3498"/>
                </a:lnTo>
                <a:lnTo>
                  <a:pt x="2788" y="3500"/>
                </a:lnTo>
                <a:lnTo>
                  <a:pt x="2777" y="3501"/>
                </a:lnTo>
                <a:lnTo>
                  <a:pt x="2762" y="3503"/>
                </a:lnTo>
                <a:lnTo>
                  <a:pt x="2749" y="3489"/>
                </a:lnTo>
                <a:lnTo>
                  <a:pt x="2737" y="3483"/>
                </a:lnTo>
                <a:lnTo>
                  <a:pt x="2722" y="3481"/>
                </a:lnTo>
                <a:lnTo>
                  <a:pt x="2708" y="3481"/>
                </a:lnTo>
                <a:lnTo>
                  <a:pt x="2689" y="3480"/>
                </a:lnTo>
                <a:lnTo>
                  <a:pt x="2669" y="3474"/>
                </a:lnTo>
                <a:lnTo>
                  <a:pt x="2666" y="3472"/>
                </a:lnTo>
                <a:lnTo>
                  <a:pt x="2662" y="3469"/>
                </a:lnTo>
                <a:lnTo>
                  <a:pt x="2660" y="3465"/>
                </a:lnTo>
                <a:lnTo>
                  <a:pt x="2658" y="3461"/>
                </a:lnTo>
                <a:lnTo>
                  <a:pt x="2657" y="3458"/>
                </a:lnTo>
                <a:lnTo>
                  <a:pt x="2653" y="3454"/>
                </a:lnTo>
                <a:lnTo>
                  <a:pt x="2618" y="3450"/>
                </a:lnTo>
                <a:lnTo>
                  <a:pt x="2615" y="3449"/>
                </a:lnTo>
                <a:lnTo>
                  <a:pt x="2615" y="3445"/>
                </a:lnTo>
                <a:lnTo>
                  <a:pt x="2613" y="3441"/>
                </a:lnTo>
                <a:lnTo>
                  <a:pt x="2611" y="3438"/>
                </a:lnTo>
                <a:lnTo>
                  <a:pt x="2609" y="3434"/>
                </a:lnTo>
                <a:lnTo>
                  <a:pt x="2562" y="3427"/>
                </a:lnTo>
                <a:lnTo>
                  <a:pt x="2558" y="3403"/>
                </a:lnTo>
                <a:lnTo>
                  <a:pt x="2551" y="3380"/>
                </a:lnTo>
                <a:lnTo>
                  <a:pt x="2538" y="3356"/>
                </a:lnTo>
                <a:lnTo>
                  <a:pt x="2528" y="3334"/>
                </a:lnTo>
                <a:lnTo>
                  <a:pt x="2517" y="3309"/>
                </a:lnTo>
                <a:lnTo>
                  <a:pt x="2509" y="3280"/>
                </a:lnTo>
                <a:lnTo>
                  <a:pt x="2506" y="3249"/>
                </a:lnTo>
                <a:lnTo>
                  <a:pt x="2484" y="3236"/>
                </a:lnTo>
                <a:lnTo>
                  <a:pt x="2464" y="3214"/>
                </a:lnTo>
                <a:lnTo>
                  <a:pt x="2442" y="3185"/>
                </a:lnTo>
                <a:lnTo>
                  <a:pt x="2422" y="3152"/>
                </a:lnTo>
                <a:lnTo>
                  <a:pt x="2404" y="3120"/>
                </a:lnTo>
                <a:lnTo>
                  <a:pt x="2389" y="3090"/>
                </a:lnTo>
                <a:lnTo>
                  <a:pt x="2377" y="3065"/>
                </a:lnTo>
                <a:lnTo>
                  <a:pt x="2364" y="3041"/>
                </a:lnTo>
                <a:lnTo>
                  <a:pt x="2348" y="3014"/>
                </a:lnTo>
                <a:lnTo>
                  <a:pt x="2324" y="2990"/>
                </a:lnTo>
                <a:lnTo>
                  <a:pt x="2300" y="2972"/>
                </a:lnTo>
                <a:lnTo>
                  <a:pt x="2273" y="2961"/>
                </a:lnTo>
                <a:lnTo>
                  <a:pt x="2273" y="2947"/>
                </a:lnTo>
                <a:lnTo>
                  <a:pt x="2269" y="2943"/>
                </a:lnTo>
                <a:lnTo>
                  <a:pt x="2266" y="2940"/>
                </a:lnTo>
                <a:lnTo>
                  <a:pt x="2264" y="2936"/>
                </a:lnTo>
                <a:lnTo>
                  <a:pt x="2260" y="2930"/>
                </a:lnTo>
                <a:lnTo>
                  <a:pt x="2242" y="2934"/>
                </a:lnTo>
                <a:lnTo>
                  <a:pt x="2217" y="2934"/>
                </a:lnTo>
                <a:lnTo>
                  <a:pt x="2189" y="2930"/>
                </a:lnTo>
                <a:lnTo>
                  <a:pt x="2188" y="2929"/>
                </a:lnTo>
                <a:lnTo>
                  <a:pt x="2184" y="2927"/>
                </a:lnTo>
                <a:lnTo>
                  <a:pt x="2182" y="2923"/>
                </a:lnTo>
                <a:lnTo>
                  <a:pt x="2178" y="2921"/>
                </a:lnTo>
                <a:lnTo>
                  <a:pt x="2175" y="2920"/>
                </a:lnTo>
                <a:lnTo>
                  <a:pt x="2173" y="2918"/>
                </a:lnTo>
                <a:lnTo>
                  <a:pt x="2168" y="2920"/>
                </a:lnTo>
                <a:lnTo>
                  <a:pt x="2155" y="2923"/>
                </a:lnTo>
                <a:lnTo>
                  <a:pt x="2140" y="2927"/>
                </a:lnTo>
                <a:lnTo>
                  <a:pt x="2126" y="2929"/>
                </a:lnTo>
                <a:lnTo>
                  <a:pt x="2117" y="2947"/>
                </a:lnTo>
                <a:lnTo>
                  <a:pt x="2108" y="2965"/>
                </a:lnTo>
                <a:lnTo>
                  <a:pt x="2098" y="2983"/>
                </a:lnTo>
                <a:lnTo>
                  <a:pt x="2093" y="3005"/>
                </a:lnTo>
                <a:lnTo>
                  <a:pt x="2082" y="3005"/>
                </a:lnTo>
                <a:lnTo>
                  <a:pt x="2077" y="3016"/>
                </a:lnTo>
                <a:lnTo>
                  <a:pt x="2068" y="3023"/>
                </a:lnTo>
                <a:lnTo>
                  <a:pt x="2055" y="3027"/>
                </a:lnTo>
                <a:lnTo>
                  <a:pt x="2038" y="3027"/>
                </a:lnTo>
                <a:lnTo>
                  <a:pt x="2020" y="3014"/>
                </a:lnTo>
                <a:lnTo>
                  <a:pt x="1998" y="3000"/>
                </a:lnTo>
                <a:lnTo>
                  <a:pt x="1973" y="2985"/>
                </a:lnTo>
                <a:lnTo>
                  <a:pt x="1948" y="2969"/>
                </a:lnTo>
                <a:lnTo>
                  <a:pt x="1924" y="2954"/>
                </a:lnTo>
                <a:lnTo>
                  <a:pt x="1906" y="2938"/>
                </a:lnTo>
                <a:lnTo>
                  <a:pt x="1893" y="2923"/>
                </a:lnTo>
                <a:lnTo>
                  <a:pt x="1884" y="2901"/>
                </a:lnTo>
                <a:lnTo>
                  <a:pt x="1878" y="2876"/>
                </a:lnTo>
                <a:lnTo>
                  <a:pt x="1875" y="2849"/>
                </a:lnTo>
                <a:lnTo>
                  <a:pt x="1869" y="2823"/>
                </a:lnTo>
                <a:lnTo>
                  <a:pt x="1862" y="2800"/>
                </a:lnTo>
                <a:lnTo>
                  <a:pt x="1849" y="2781"/>
                </a:lnTo>
                <a:lnTo>
                  <a:pt x="1846" y="2778"/>
                </a:lnTo>
                <a:lnTo>
                  <a:pt x="1844" y="2776"/>
                </a:lnTo>
                <a:lnTo>
                  <a:pt x="1842" y="2776"/>
                </a:lnTo>
                <a:lnTo>
                  <a:pt x="1840" y="2774"/>
                </a:lnTo>
                <a:lnTo>
                  <a:pt x="1838" y="2774"/>
                </a:lnTo>
                <a:lnTo>
                  <a:pt x="1837" y="2774"/>
                </a:lnTo>
                <a:lnTo>
                  <a:pt x="1833" y="2772"/>
                </a:lnTo>
                <a:lnTo>
                  <a:pt x="1829" y="2769"/>
                </a:lnTo>
                <a:lnTo>
                  <a:pt x="1813" y="2749"/>
                </a:lnTo>
                <a:lnTo>
                  <a:pt x="1800" y="2725"/>
                </a:lnTo>
                <a:lnTo>
                  <a:pt x="1786" y="2701"/>
                </a:lnTo>
                <a:lnTo>
                  <a:pt x="1737" y="2665"/>
                </a:lnTo>
                <a:lnTo>
                  <a:pt x="1733" y="2649"/>
                </a:lnTo>
                <a:lnTo>
                  <a:pt x="1729" y="2634"/>
                </a:lnTo>
                <a:lnTo>
                  <a:pt x="1677" y="2627"/>
                </a:lnTo>
                <a:lnTo>
                  <a:pt x="1618" y="2620"/>
                </a:lnTo>
                <a:lnTo>
                  <a:pt x="1562" y="2612"/>
                </a:lnTo>
                <a:lnTo>
                  <a:pt x="1509" y="2605"/>
                </a:lnTo>
                <a:lnTo>
                  <a:pt x="1506" y="2656"/>
                </a:lnTo>
                <a:lnTo>
                  <a:pt x="1495" y="2661"/>
                </a:lnTo>
                <a:lnTo>
                  <a:pt x="1482" y="2663"/>
                </a:lnTo>
                <a:lnTo>
                  <a:pt x="1466" y="2663"/>
                </a:lnTo>
                <a:lnTo>
                  <a:pt x="1448" y="2656"/>
                </a:lnTo>
                <a:lnTo>
                  <a:pt x="1426" y="2654"/>
                </a:lnTo>
                <a:lnTo>
                  <a:pt x="1402" y="2654"/>
                </a:lnTo>
                <a:lnTo>
                  <a:pt x="1378" y="2652"/>
                </a:lnTo>
                <a:lnTo>
                  <a:pt x="1333" y="2643"/>
                </a:lnTo>
                <a:lnTo>
                  <a:pt x="1286" y="2640"/>
                </a:lnTo>
                <a:lnTo>
                  <a:pt x="1238" y="2636"/>
                </a:lnTo>
                <a:lnTo>
                  <a:pt x="1191" y="2627"/>
                </a:lnTo>
                <a:lnTo>
                  <a:pt x="1164" y="2618"/>
                </a:lnTo>
                <a:lnTo>
                  <a:pt x="1140" y="2603"/>
                </a:lnTo>
                <a:lnTo>
                  <a:pt x="1117" y="2589"/>
                </a:lnTo>
                <a:lnTo>
                  <a:pt x="1095" y="2574"/>
                </a:lnTo>
                <a:lnTo>
                  <a:pt x="1044" y="2543"/>
                </a:lnTo>
                <a:lnTo>
                  <a:pt x="997" y="2514"/>
                </a:lnTo>
                <a:lnTo>
                  <a:pt x="949" y="2487"/>
                </a:lnTo>
                <a:lnTo>
                  <a:pt x="900" y="2454"/>
                </a:lnTo>
                <a:lnTo>
                  <a:pt x="884" y="2447"/>
                </a:lnTo>
                <a:lnTo>
                  <a:pt x="868" y="2441"/>
                </a:lnTo>
                <a:lnTo>
                  <a:pt x="851" y="2434"/>
                </a:lnTo>
                <a:lnTo>
                  <a:pt x="837" y="2429"/>
                </a:lnTo>
                <a:lnTo>
                  <a:pt x="822" y="2420"/>
                </a:lnTo>
                <a:lnTo>
                  <a:pt x="813" y="2407"/>
                </a:lnTo>
                <a:lnTo>
                  <a:pt x="808" y="2390"/>
                </a:lnTo>
                <a:lnTo>
                  <a:pt x="811" y="2389"/>
                </a:lnTo>
                <a:lnTo>
                  <a:pt x="811" y="2387"/>
                </a:lnTo>
                <a:lnTo>
                  <a:pt x="813" y="2385"/>
                </a:lnTo>
                <a:lnTo>
                  <a:pt x="815" y="2383"/>
                </a:lnTo>
                <a:lnTo>
                  <a:pt x="780" y="2383"/>
                </a:lnTo>
                <a:lnTo>
                  <a:pt x="766" y="2378"/>
                </a:lnTo>
                <a:lnTo>
                  <a:pt x="740" y="2372"/>
                </a:lnTo>
                <a:lnTo>
                  <a:pt x="709" y="2369"/>
                </a:lnTo>
                <a:lnTo>
                  <a:pt x="675" y="2365"/>
                </a:lnTo>
                <a:lnTo>
                  <a:pt x="638" y="2363"/>
                </a:lnTo>
                <a:lnTo>
                  <a:pt x="606" y="2360"/>
                </a:lnTo>
                <a:lnTo>
                  <a:pt x="577" y="2358"/>
                </a:lnTo>
                <a:lnTo>
                  <a:pt x="557" y="2358"/>
                </a:lnTo>
                <a:lnTo>
                  <a:pt x="553" y="2352"/>
                </a:lnTo>
                <a:lnTo>
                  <a:pt x="551" y="2350"/>
                </a:lnTo>
                <a:lnTo>
                  <a:pt x="549" y="2347"/>
                </a:lnTo>
                <a:lnTo>
                  <a:pt x="548" y="2343"/>
                </a:lnTo>
                <a:lnTo>
                  <a:pt x="546" y="2338"/>
                </a:lnTo>
                <a:lnTo>
                  <a:pt x="546" y="2330"/>
                </a:lnTo>
                <a:lnTo>
                  <a:pt x="540" y="2318"/>
                </a:lnTo>
                <a:lnTo>
                  <a:pt x="540" y="2303"/>
                </a:lnTo>
                <a:lnTo>
                  <a:pt x="542" y="2287"/>
                </a:lnTo>
                <a:lnTo>
                  <a:pt x="542" y="2270"/>
                </a:lnTo>
                <a:lnTo>
                  <a:pt x="540" y="2254"/>
                </a:lnTo>
                <a:lnTo>
                  <a:pt x="535" y="2243"/>
                </a:lnTo>
                <a:lnTo>
                  <a:pt x="522" y="2227"/>
                </a:lnTo>
                <a:lnTo>
                  <a:pt x="508" y="2209"/>
                </a:lnTo>
                <a:lnTo>
                  <a:pt x="491" y="2189"/>
                </a:lnTo>
                <a:lnTo>
                  <a:pt x="475" y="2172"/>
                </a:lnTo>
                <a:lnTo>
                  <a:pt x="462" y="2160"/>
                </a:lnTo>
                <a:lnTo>
                  <a:pt x="451" y="2150"/>
                </a:lnTo>
                <a:lnTo>
                  <a:pt x="448" y="2150"/>
                </a:lnTo>
                <a:lnTo>
                  <a:pt x="440" y="2149"/>
                </a:lnTo>
                <a:lnTo>
                  <a:pt x="433" y="2149"/>
                </a:lnTo>
                <a:lnTo>
                  <a:pt x="424" y="2147"/>
                </a:lnTo>
                <a:lnTo>
                  <a:pt x="424" y="2130"/>
                </a:lnTo>
                <a:lnTo>
                  <a:pt x="422" y="2112"/>
                </a:lnTo>
                <a:lnTo>
                  <a:pt x="422" y="2092"/>
                </a:lnTo>
                <a:lnTo>
                  <a:pt x="420" y="2080"/>
                </a:lnTo>
                <a:lnTo>
                  <a:pt x="400" y="2074"/>
                </a:lnTo>
                <a:lnTo>
                  <a:pt x="378" y="2067"/>
                </a:lnTo>
                <a:lnTo>
                  <a:pt x="358" y="2058"/>
                </a:lnTo>
                <a:lnTo>
                  <a:pt x="344" y="2047"/>
                </a:lnTo>
                <a:lnTo>
                  <a:pt x="338" y="2038"/>
                </a:lnTo>
                <a:lnTo>
                  <a:pt x="335" y="2027"/>
                </a:lnTo>
                <a:lnTo>
                  <a:pt x="331" y="2018"/>
                </a:lnTo>
                <a:lnTo>
                  <a:pt x="326" y="2007"/>
                </a:lnTo>
                <a:lnTo>
                  <a:pt x="317" y="2000"/>
                </a:lnTo>
                <a:lnTo>
                  <a:pt x="297" y="1994"/>
                </a:lnTo>
                <a:lnTo>
                  <a:pt x="277" y="1989"/>
                </a:lnTo>
                <a:lnTo>
                  <a:pt x="257" y="1983"/>
                </a:lnTo>
                <a:lnTo>
                  <a:pt x="237" y="1976"/>
                </a:lnTo>
                <a:lnTo>
                  <a:pt x="220" y="1965"/>
                </a:lnTo>
                <a:lnTo>
                  <a:pt x="209" y="1950"/>
                </a:lnTo>
                <a:lnTo>
                  <a:pt x="204" y="1932"/>
                </a:lnTo>
                <a:lnTo>
                  <a:pt x="209" y="1923"/>
                </a:lnTo>
                <a:lnTo>
                  <a:pt x="215" y="1907"/>
                </a:lnTo>
                <a:lnTo>
                  <a:pt x="220" y="1889"/>
                </a:lnTo>
                <a:lnTo>
                  <a:pt x="224" y="1872"/>
                </a:lnTo>
                <a:lnTo>
                  <a:pt x="209" y="1865"/>
                </a:lnTo>
                <a:lnTo>
                  <a:pt x="204" y="1858"/>
                </a:lnTo>
                <a:lnTo>
                  <a:pt x="202" y="1852"/>
                </a:lnTo>
                <a:lnTo>
                  <a:pt x="202" y="1847"/>
                </a:lnTo>
                <a:lnTo>
                  <a:pt x="206" y="1841"/>
                </a:lnTo>
                <a:lnTo>
                  <a:pt x="206" y="1834"/>
                </a:lnTo>
                <a:lnTo>
                  <a:pt x="202" y="1825"/>
                </a:lnTo>
                <a:lnTo>
                  <a:pt x="193" y="1810"/>
                </a:lnTo>
                <a:lnTo>
                  <a:pt x="180" y="1796"/>
                </a:lnTo>
                <a:lnTo>
                  <a:pt x="171" y="1781"/>
                </a:lnTo>
                <a:lnTo>
                  <a:pt x="157" y="1760"/>
                </a:lnTo>
                <a:lnTo>
                  <a:pt x="140" y="1740"/>
                </a:lnTo>
                <a:lnTo>
                  <a:pt x="126" y="1718"/>
                </a:lnTo>
                <a:lnTo>
                  <a:pt x="118" y="1709"/>
                </a:lnTo>
                <a:lnTo>
                  <a:pt x="111" y="1700"/>
                </a:lnTo>
                <a:lnTo>
                  <a:pt x="106" y="1685"/>
                </a:lnTo>
                <a:lnTo>
                  <a:pt x="109" y="1676"/>
                </a:lnTo>
                <a:lnTo>
                  <a:pt x="109" y="1663"/>
                </a:lnTo>
                <a:lnTo>
                  <a:pt x="113" y="1650"/>
                </a:lnTo>
                <a:lnTo>
                  <a:pt x="117" y="1647"/>
                </a:lnTo>
                <a:lnTo>
                  <a:pt x="118" y="1645"/>
                </a:lnTo>
                <a:lnTo>
                  <a:pt x="124" y="1643"/>
                </a:lnTo>
                <a:lnTo>
                  <a:pt x="128" y="1641"/>
                </a:lnTo>
                <a:lnTo>
                  <a:pt x="131" y="1638"/>
                </a:lnTo>
                <a:lnTo>
                  <a:pt x="131" y="1638"/>
                </a:lnTo>
                <a:lnTo>
                  <a:pt x="133" y="1638"/>
                </a:lnTo>
                <a:lnTo>
                  <a:pt x="133" y="1641"/>
                </a:lnTo>
                <a:lnTo>
                  <a:pt x="133" y="1643"/>
                </a:lnTo>
                <a:lnTo>
                  <a:pt x="135" y="1641"/>
                </a:lnTo>
                <a:lnTo>
                  <a:pt x="135" y="1640"/>
                </a:lnTo>
                <a:lnTo>
                  <a:pt x="135" y="1638"/>
                </a:lnTo>
                <a:lnTo>
                  <a:pt x="135" y="1636"/>
                </a:lnTo>
                <a:lnTo>
                  <a:pt x="133" y="1634"/>
                </a:lnTo>
                <a:lnTo>
                  <a:pt x="133" y="1634"/>
                </a:lnTo>
                <a:lnTo>
                  <a:pt x="131" y="1638"/>
                </a:lnTo>
                <a:lnTo>
                  <a:pt x="113" y="1634"/>
                </a:lnTo>
                <a:lnTo>
                  <a:pt x="106" y="1623"/>
                </a:lnTo>
                <a:lnTo>
                  <a:pt x="98" y="1612"/>
                </a:lnTo>
                <a:lnTo>
                  <a:pt x="93" y="1601"/>
                </a:lnTo>
                <a:lnTo>
                  <a:pt x="88" y="1589"/>
                </a:lnTo>
                <a:lnTo>
                  <a:pt x="84" y="1570"/>
                </a:lnTo>
                <a:lnTo>
                  <a:pt x="91" y="1561"/>
                </a:lnTo>
                <a:lnTo>
                  <a:pt x="91" y="1556"/>
                </a:lnTo>
                <a:lnTo>
                  <a:pt x="88" y="1549"/>
                </a:lnTo>
                <a:lnTo>
                  <a:pt x="84" y="1541"/>
                </a:lnTo>
                <a:lnTo>
                  <a:pt x="84" y="1530"/>
                </a:lnTo>
                <a:lnTo>
                  <a:pt x="88" y="1523"/>
                </a:lnTo>
                <a:lnTo>
                  <a:pt x="93" y="1512"/>
                </a:lnTo>
                <a:lnTo>
                  <a:pt x="97" y="1500"/>
                </a:lnTo>
                <a:lnTo>
                  <a:pt x="80" y="1487"/>
                </a:lnTo>
                <a:lnTo>
                  <a:pt x="71" y="1467"/>
                </a:lnTo>
                <a:lnTo>
                  <a:pt x="66" y="1467"/>
                </a:lnTo>
                <a:lnTo>
                  <a:pt x="62" y="1469"/>
                </a:lnTo>
                <a:lnTo>
                  <a:pt x="60" y="1469"/>
                </a:lnTo>
                <a:lnTo>
                  <a:pt x="58" y="1469"/>
                </a:lnTo>
                <a:lnTo>
                  <a:pt x="57" y="1467"/>
                </a:lnTo>
                <a:lnTo>
                  <a:pt x="57" y="1463"/>
                </a:lnTo>
                <a:lnTo>
                  <a:pt x="57" y="1458"/>
                </a:lnTo>
                <a:lnTo>
                  <a:pt x="55" y="1450"/>
                </a:lnTo>
                <a:lnTo>
                  <a:pt x="60" y="1436"/>
                </a:lnTo>
                <a:lnTo>
                  <a:pt x="58" y="1416"/>
                </a:lnTo>
                <a:lnTo>
                  <a:pt x="51" y="1396"/>
                </a:lnTo>
                <a:lnTo>
                  <a:pt x="38" y="1376"/>
                </a:lnTo>
                <a:lnTo>
                  <a:pt x="28" y="1356"/>
                </a:lnTo>
                <a:lnTo>
                  <a:pt x="17" y="1340"/>
                </a:lnTo>
                <a:lnTo>
                  <a:pt x="11" y="1323"/>
                </a:lnTo>
                <a:lnTo>
                  <a:pt x="11" y="1316"/>
                </a:lnTo>
                <a:lnTo>
                  <a:pt x="11" y="1312"/>
                </a:lnTo>
                <a:lnTo>
                  <a:pt x="13" y="1309"/>
                </a:lnTo>
                <a:lnTo>
                  <a:pt x="13" y="1309"/>
                </a:lnTo>
                <a:lnTo>
                  <a:pt x="15" y="1307"/>
                </a:lnTo>
                <a:lnTo>
                  <a:pt x="17" y="1305"/>
                </a:lnTo>
                <a:lnTo>
                  <a:pt x="18" y="1303"/>
                </a:lnTo>
                <a:lnTo>
                  <a:pt x="13" y="1252"/>
                </a:lnTo>
                <a:lnTo>
                  <a:pt x="18" y="1245"/>
                </a:lnTo>
                <a:lnTo>
                  <a:pt x="26" y="1236"/>
                </a:lnTo>
                <a:lnTo>
                  <a:pt x="31" y="1225"/>
                </a:lnTo>
                <a:lnTo>
                  <a:pt x="33" y="1212"/>
                </a:lnTo>
                <a:lnTo>
                  <a:pt x="29" y="1194"/>
                </a:lnTo>
                <a:lnTo>
                  <a:pt x="24" y="1176"/>
                </a:lnTo>
                <a:lnTo>
                  <a:pt x="17" y="1160"/>
                </a:lnTo>
                <a:lnTo>
                  <a:pt x="9" y="1141"/>
                </a:lnTo>
                <a:lnTo>
                  <a:pt x="2" y="1120"/>
                </a:lnTo>
                <a:lnTo>
                  <a:pt x="0" y="1092"/>
                </a:lnTo>
                <a:lnTo>
                  <a:pt x="15" y="1076"/>
                </a:lnTo>
                <a:lnTo>
                  <a:pt x="33" y="1052"/>
                </a:lnTo>
                <a:lnTo>
                  <a:pt x="49" y="1027"/>
                </a:lnTo>
                <a:lnTo>
                  <a:pt x="62" y="1000"/>
                </a:lnTo>
                <a:lnTo>
                  <a:pt x="71" y="978"/>
                </a:lnTo>
                <a:lnTo>
                  <a:pt x="75" y="965"/>
                </a:lnTo>
                <a:lnTo>
                  <a:pt x="80" y="954"/>
                </a:lnTo>
                <a:lnTo>
                  <a:pt x="82" y="945"/>
                </a:lnTo>
                <a:lnTo>
                  <a:pt x="82" y="940"/>
                </a:lnTo>
                <a:lnTo>
                  <a:pt x="82" y="934"/>
                </a:lnTo>
                <a:lnTo>
                  <a:pt x="84" y="929"/>
                </a:lnTo>
                <a:lnTo>
                  <a:pt x="88" y="925"/>
                </a:lnTo>
                <a:lnTo>
                  <a:pt x="89" y="921"/>
                </a:lnTo>
                <a:lnTo>
                  <a:pt x="89" y="918"/>
                </a:lnTo>
                <a:lnTo>
                  <a:pt x="91" y="912"/>
                </a:lnTo>
                <a:lnTo>
                  <a:pt x="89" y="907"/>
                </a:lnTo>
                <a:lnTo>
                  <a:pt x="89" y="905"/>
                </a:lnTo>
                <a:lnTo>
                  <a:pt x="88" y="901"/>
                </a:lnTo>
                <a:lnTo>
                  <a:pt x="84" y="900"/>
                </a:lnTo>
                <a:lnTo>
                  <a:pt x="82" y="896"/>
                </a:lnTo>
                <a:lnTo>
                  <a:pt x="82" y="894"/>
                </a:lnTo>
                <a:lnTo>
                  <a:pt x="82" y="876"/>
                </a:lnTo>
                <a:lnTo>
                  <a:pt x="88" y="860"/>
                </a:lnTo>
                <a:lnTo>
                  <a:pt x="98" y="841"/>
                </a:lnTo>
                <a:lnTo>
                  <a:pt x="108" y="829"/>
                </a:lnTo>
                <a:lnTo>
                  <a:pt x="113" y="818"/>
                </a:lnTo>
                <a:lnTo>
                  <a:pt x="109" y="765"/>
                </a:lnTo>
                <a:lnTo>
                  <a:pt x="111" y="765"/>
                </a:lnTo>
                <a:lnTo>
                  <a:pt x="115" y="763"/>
                </a:lnTo>
                <a:lnTo>
                  <a:pt x="118" y="761"/>
                </a:lnTo>
                <a:lnTo>
                  <a:pt x="122" y="760"/>
                </a:lnTo>
                <a:lnTo>
                  <a:pt x="124" y="758"/>
                </a:lnTo>
                <a:lnTo>
                  <a:pt x="137" y="734"/>
                </a:lnTo>
                <a:lnTo>
                  <a:pt x="144" y="705"/>
                </a:lnTo>
                <a:lnTo>
                  <a:pt x="157" y="705"/>
                </a:lnTo>
                <a:lnTo>
                  <a:pt x="168" y="678"/>
                </a:lnTo>
                <a:lnTo>
                  <a:pt x="184" y="649"/>
                </a:lnTo>
                <a:lnTo>
                  <a:pt x="198" y="621"/>
                </a:lnTo>
                <a:lnTo>
                  <a:pt x="206" y="581"/>
                </a:lnTo>
                <a:lnTo>
                  <a:pt x="218" y="578"/>
                </a:lnTo>
                <a:lnTo>
                  <a:pt x="222" y="560"/>
                </a:lnTo>
                <a:lnTo>
                  <a:pt x="222" y="540"/>
                </a:lnTo>
                <a:lnTo>
                  <a:pt x="226" y="521"/>
                </a:lnTo>
                <a:lnTo>
                  <a:pt x="235" y="505"/>
                </a:lnTo>
                <a:lnTo>
                  <a:pt x="248" y="485"/>
                </a:lnTo>
                <a:lnTo>
                  <a:pt x="257" y="465"/>
                </a:lnTo>
                <a:lnTo>
                  <a:pt x="264" y="438"/>
                </a:lnTo>
                <a:lnTo>
                  <a:pt x="264" y="410"/>
                </a:lnTo>
                <a:lnTo>
                  <a:pt x="266" y="383"/>
                </a:lnTo>
                <a:lnTo>
                  <a:pt x="269" y="358"/>
                </a:lnTo>
                <a:lnTo>
                  <a:pt x="280" y="334"/>
                </a:lnTo>
                <a:lnTo>
                  <a:pt x="268" y="334"/>
                </a:lnTo>
                <a:lnTo>
                  <a:pt x="269" y="312"/>
                </a:lnTo>
                <a:lnTo>
                  <a:pt x="273" y="294"/>
                </a:lnTo>
                <a:lnTo>
                  <a:pt x="280" y="278"/>
                </a:lnTo>
                <a:lnTo>
                  <a:pt x="291" y="281"/>
                </a:lnTo>
                <a:lnTo>
                  <a:pt x="286" y="263"/>
                </a:lnTo>
                <a:lnTo>
                  <a:pt x="284" y="241"/>
                </a:lnTo>
                <a:lnTo>
                  <a:pt x="284" y="218"/>
                </a:lnTo>
                <a:lnTo>
                  <a:pt x="286" y="194"/>
                </a:lnTo>
                <a:lnTo>
                  <a:pt x="282" y="172"/>
                </a:lnTo>
                <a:lnTo>
                  <a:pt x="282" y="152"/>
                </a:lnTo>
                <a:lnTo>
                  <a:pt x="284" y="130"/>
                </a:lnTo>
                <a:lnTo>
                  <a:pt x="282" y="109"/>
                </a:lnTo>
                <a:lnTo>
                  <a:pt x="277" y="98"/>
                </a:lnTo>
                <a:lnTo>
                  <a:pt x="271" y="89"/>
                </a:lnTo>
                <a:lnTo>
                  <a:pt x="266" y="78"/>
                </a:lnTo>
                <a:lnTo>
                  <a:pt x="266" y="65"/>
                </a:lnTo>
                <a:lnTo>
                  <a:pt x="271" y="49"/>
                </a:lnTo>
                <a:lnTo>
                  <a:pt x="277" y="32"/>
                </a:lnTo>
                <a:lnTo>
                  <a:pt x="280" y="12"/>
                </a:lnTo>
                <a:lnTo>
                  <a:pt x="286" y="12"/>
                </a:lnTo>
                <a:lnTo>
                  <a:pt x="288" y="14"/>
                </a:lnTo>
                <a:lnTo>
                  <a:pt x="289" y="14"/>
                </a:lnTo>
                <a:lnTo>
                  <a:pt x="291" y="14"/>
                </a:lnTo>
                <a:lnTo>
                  <a:pt x="293" y="16"/>
                </a:lnTo>
                <a:lnTo>
                  <a:pt x="308" y="27"/>
                </a:lnTo>
                <a:lnTo>
                  <a:pt x="320" y="43"/>
                </a:lnTo>
                <a:lnTo>
                  <a:pt x="331" y="60"/>
                </a:lnTo>
                <a:lnTo>
                  <a:pt x="342" y="72"/>
                </a:lnTo>
                <a:lnTo>
                  <a:pt x="360" y="83"/>
                </a:lnTo>
                <a:lnTo>
                  <a:pt x="384" y="90"/>
                </a:lnTo>
                <a:lnTo>
                  <a:pt x="409" y="94"/>
                </a:lnTo>
                <a:lnTo>
                  <a:pt x="433" y="101"/>
                </a:lnTo>
                <a:lnTo>
                  <a:pt x="433" y="105"/>
                </a:lnTo>
                <a:lnTo>
                  <a:pt x="433" y="107"/>
                </a:lnTo>
                <a:lnTo>
                  <a:pt x="433" y="109"/>
                </a:lnTo>
                <a:lnTo>
                  <a:pt x="433" y="109"/>
                </a:lnTo>
                <a:lnTo>
                  <a:pt x="433" y="110"/>
                </a:lnTo>
                <a:lnTo>
                  <a:pt x="433" y="112"/>
                </a:lnTo>
                <a:lnTo>
                  <a:pt x="438" y="110"/>
                </a:lnTo>
                <a:lnTo>
                  <a:pt x="442" y="110"/>
                </a:lnTo>
                <a:lnTo>
                  <a:pt x="448" y="109"/>
                </a:lnTo>
                <a:lnTo>
                  <a:pt x="453" y="109"/>
                </a:lnTo>
                <a:lnTo>
                  <a:pt x="462" y="109"/>
                </a:lnTo>
                <a:lnTo>
                  <a:pt x="462" y="127"/>
                </a:lnTo>
                <a:lnTo>
                  <a:pt x="466" y="138"/>
                </a:lnTo>
                <a:lnTo>
                  <a:pt x="469" y="149"/>
                </a:lnTo>
                <a:lnTo>
                  <a:pt x="475" y="161"/>
                </a:lnTo>
                <a:lnTo>
                  <a:pt x="475" y="160"/>
                </a:lnTo>
                <a:lnTo>
                  <a:pt x="477" y="158"/>
                </a:lnTo>
                <a:lnTo>
                  <a:pt x="477" y="158"/>
                </a:lnTo>
                <a:lnTo>
                  <a:pt x="477" y="156"/>
                </a:lnTo>
                <a:lnTo>
                  <a:pt x="478" y="152"/>
                </a:lnTo>
                <a:lnTo>
                  <a:pt x="482" y="150"/>
                </a:lnTo>
                <a:lnTo>
                  <a:pt x="484" y="150"/>
                </a:lnTo>
                <a:lnTo>
                  <a:pt x="486" y="149"/>
                </a:lnTo>
                <a:lnTo>
                  <a:pt x="486" y="147"/>
                </a:lnTo>
                <a:lnTo>
                  <a:pt x="486" y="145"/>
                </a:lnTo>
                <a:lnTo>
                  <a:pt x="486" y="141"/>
                </a:lnTo>
                <a:lnTo>
                  <a:pt x="486" y="136"/>
                </a:lnTo>
                <a:lnTo>
                  <a:pt x="484" y="129"/>
                </a:lnTo>
                <a:lnTo>
                  <a:pt x="482" y="118"/>
                </a:lnTo>
                <a:lnTo>
                  <a:pt x="482" y="110"/>
                </a:lnTo>
                <a:lnTo>
                  <a:pt x="482" y="105"/>
                </a:lnTo>
                <a:lnTo>
                  <a:pt x="478" y="92"/>
                </a:lnTo>
                <a:lnTo>
                  <a:pt x="466" y="92"/>
                </a:lnTo>
                <a:lnTo>
                  <a:pt x="466" y="72"/>
                </a:lnTo>
                <a:lnTo>
                  <a:pt x="482" y="72"/>
                </a:lnTo>
                <a:lnTo>
                  <a:pt x="482" y="69"/>
                </a:lnTo>
                <a:lnTo>
                  <a:pt x="484" y="65"/>
                </a:lnTo>
                <a:lnTo>
                  <a:pt x="484" y="63"/>
                </a:lnTo>
                <a:lnTo>
                  <a:pt x="486" y="60"/>
                </a:lnTo>
                <a:lnTo>
                  <a:pt x="489" y="60"/>
                </a:lnTo>
                <a:lnTo>
                  <a:pt x="489" y="49"/>
                </a:lnTo>
                <a:lnTo>
                  <a:pt x="482" y="36"/>
                </a:lnTo>
                <a:lnTo>
                  <a:pt x="473" y="23"/>
                </a:lnTo>
                <a:lnTo>
                  <a:pt x="469" y="9"/>
                </a:lnTo>
                <a:lnTo>
                  <a:pt x="480" y="3"/>
                </a:lnTo>
                <a:lnTo>
                  <a:pt x="495" y="1"/>
                </a:lnTo>
                <a:lnTo>
                  <a:pt x="513" y="0"/>
                </a:lnTo>
                <a:close/>
              </a:path>
            </a:pathLst>
          </a:custGeom>
          <a:solidFill>
            <a:schemeClr val="accent6">
              <a:alpha val="70000"/>
            </a:schemeClr>
          </a:solidFill>
          <a:ln w="3175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xmlns="" id="{8BD2009B-2334-4532-8900-9B8862AD4D59}"/>
              </a:ext>
            </a:extLst>
          </p:cNvPr>
          <p:cNvGrpSpPr/>
          <p:nvPr/>
        </p:nvGrpSpPr>
        <p:grpSpPr>
          <a:xfrm rot="10800000">
            <a:off x="7032103" y="1715880"/>
            <a:ext cx="5159897" cy="4447528"/>
            <a:chOff x="0" y="1992982"/>
            <a:chExt cx="2635403" cy="3380234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xmlns="" id="{1EC43617-1C1F-4D7F-8B35-99AD93B103C0}"/>
                </a:ext>
              </a:extLst>
            </p:cNvPr>
            <p:cNvSpPr/>
            <p:nvPr/>
          </p:nvSpPr>
          <p:spPr>
            <a:xfrm>
              <a:off x="0" y="1992982"/>
              <a:ext cx="2555776" cy="338023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xmlns="" id="{CE8F9A11-4378-4D5E-900B-951520A02A7A}"/>
                </a:ext>
              </a:extLst>
            </p:cNvPr>
            <p:cNvSpPr/>
            <p:nvPr/>
          </p:nvSpPr>
          <p:spPr>
            <a:xfrm>
              <a:off x="2589684" y="1992982"/>
              <a:ext cx="45719" cy="338023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xmlns="" id="{964820E1-9167-4BC6-B2D5-7957B8AAAEE7}"/>
              </a:ext>
            </a:extLst>
          </p:cNvPr>
          <p:cNvGrpSpPr/>
          <p:nvPr/>
        </p:nvGrpSpPr>
        <p:grpSpPr>
          <a:xfrm>
            <a:off x="1007359" y="2914703"/>
            <a:ext cx="576064" cy="576064"/>
            <a:chOff x="1666970" y="2260488"/>
            <a:chExt cx="576064" cy="576064"/>
          </a:xfrm>
        </p:grpSpPr>
        <p:sp>
          <p:nvSpPr>
            <p:cNvPr id="36" name="Teardrop 35">
              <a:extLst>
                <a:ext uri="{FF2B5EF4-FFF2-40B4-BE49-F238E27FC236}">
                  <a16:creationId xmlns:a16="http://schemas.microsoft.com/office/drawing/2014/main" xmlns="" id="{68F8E8E5-4EB9-4492-8930-3A570EEAFE90}"/>
                </a:ext>
              </a:extLst>
            </p:cNvPr>
            <p:cNvSpPr/>
            <p:nvPr/>
          </p:nvSpPr>
          <p:spPr>
            <a:xfrm rot="8100000">
              <a:off x="1666970" y="2260488"/>
              <a:ext cx="576064" cy="576064"/>
            </a:xfrm>
            <a:prstGeom prst="teardrop">
              <a:avLst/>
            </a:prstGeom>
            <a:solidFill>
              <a:schemeClr val="accent1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xmlns="" id="{751C7AD6-A870-43C3-843F-B212605EE375}"/>
                </a:ext>
              </a:extLst>
            </p:cNvPr>
            <p:cNvSpPr txBox="1"/>
            <p:nvPr/>
          </p:nvSpPr>
          <p:spPr>
            <a:xfrm>
              <a:off x="1685226" y="2348465"/>
              <a:ext cx="539552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2000" b="1" dirty="0">
                  <a:solidFill>
                    <a:schemeClr val="bg1"/>
                  </a:solidFill>
                </a:rPr>
                <a:t>A</a:t>
              </a:r>
              <a:endParaRPr lang="ko-KR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xmlns="" id="{60E5F13B-D7EF-41AB-814F-71314A710B29}"/>
              </a:ext>
            </a:extLst>
          </p:cNvPr>
          <p:cNvGrpSpPr/>
          <p:nvPr/>
        </p:nvGrpSpPr>
        <p:grpSpPr>
          <a:xfrm>
            <a:off x="2275854" y="3822527"/>
            <a:ext cx="576064" cy="576064"/>
            <a:chOff x="1666970" y="2260488"/>
            <a:chExt cx="576064" cy="576064"/>
          </a:xfrm>
          <a:solidFill>
            <a:schemeClr val="accent6"/>
          </a:solidFill>
        </p:grpSpPr>
        <p:sp>
          <p:nvSpPr>
            <p:cNvPr id="39" name="Teardrop 38">
              <a:extLst>
                <a:ext uri="{FF2B5EF4-FFF2-40B4-BE49-F238E27FC236}">
                  <a16:creationId xmlns:a16="http://schemas.microsoft.com/office/drawing/2014/main" xmlns="" id="{C5F68842-4398-4631-863B-6A0BF9607DFA}"/>
                </a:ext>
              </a:extLst>
            </p:cNvPr>
            <p:cNvSpPr/>
            <p:nvPr/>
          </p:nvSpPr>
          <p:spPr>
            <a:xfrm rot="8100000">
              <a:off x="1666970" y="2260488"/>
              <a:ext cx="576064" cy="576064"/>
            </a:xfrm>
            <a:prstGeom prst="teardrop">
              <a:avLst/>
            </a:prstGeom>
            <a:solidFill>
              <a:schemeClr val="accent2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xmlns="" id="{FD7DC1C8-550D-4527-9695-77B07B60BAD9}"/>
                </a:ext>
              </a:extLst>
            </p:cNvPr>
            <p:cNvSpPr txBox="1"/>
            <p:nvPr/>
          </p:nvSpPr>
          <p:spPr>
            <a:xfrm>
              <a:off x="1685226" y="2348465"/>
              <a:ext cx="539552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2000" b="1" dirty="0">
                  <a:solidFill>
                    <a:schemeClr val="bg1"/>
                  </a:solidFill>
                </a:rPr>
                <a:t>B</a:t>
              </a:r>
              <a:endParaRPr lang="ko-KR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xmlns="" id="{E069CBBC-9870-4451-9AFA-4FF61DE30248}"/>
              </a:ext>
            </a:extLst>
          </p:cNvPr>
          <p:cNvGrpSpPr/>
          <p:nvPr/>
        </p:nvGrpSpPr>
        <p:grpSpPr>
          <a:xfrm>
            <a:off x="3691745" y="2751897"/>
            <a:ext cx="576064" cy="576064"/>
            <a:chOff x="1666970" y="2260488"/>
            <a:chExt cx="576064" cy="576064"/>
          </a:xfrm>
        </p:grpSpPr>
        <p:sp>
          <p:nvSpPr>
            <p:cNvPr id="42" name="Teardrop 41">
              <a:extLst>
                <a:ext uri="{FF2B5EF4-FFF2-40B4-BE49-F238E27FC236}">
                  <a16:creationId xmlns:a16="http://schemas.microsoft.com/office/drawing/2014/main" xmlns="" id="{CA61A1C7-A14F-45B7-B759-1296BBF0DB01}"/>
                </a:ext>
              </a:extLst>
            </p:cNvPr>
            <p:cNvSpPr/>
            <p:nvPr/>
          </p:nvSpPr>
          <p:spPr>
            <a:xfrm rot="8100000">
              <a:off x="1666970" y="2260488"/>
              <a:ext cx="576064" cy="576064"/>
            </a:xfrm>
            <a:prstGeom prst="teardrop">
              <a:avLst/>
            </a:prstGeom>
            <a:solidFill>
              <a:schemeClr val="accent3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xmlns="" id="{BDF55520-71E7-4D47-9756-FD7B713356CE}"/>
                </a:ext>
              </a:extLst>
            </p:cNvPr>
            <p:cNvSpPr txBox="1"/>
            <p:nvPr/>
          </p:nvSpPr>
          <p:spPr>
            <a:xfrm>
              <a:off x="1685226" y="2348465"/>
              <a:ext cx="539552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2000" b="1" dirty="0">
                  <a:solidFill>
                    <a:schemeClr val="bg1"/>
                  </a:solidFill>
                </a:rPr>
                <a:t>C</a:t>
              </a:r>
              <a:endParaRPr lang="ko-KR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4" name="그룹 85">
            <a:extLst>
              <a:ext uri="{FF2B5EF4-FFF2-40B4-BE49-F238E27FC236}">
                <a16:creationId xmlns:a16="http://schemas.microsoft.com/office/drawing/2014/main" xmlns="" id="{4C14BAA7-8D99-4A68-B356-86B4B4CD7216}"/>
              </a:ext>
            </a:extLst>
          </p:cNvPr>
          <p:cNvGrpSpPr/>
          <p:nvPr/>
        </p:nvGrpSpPr>
        <p:grpSpPr>
          <a:xfrm>
            <a:off x="7523840" y="1890796"/>
            <a:ext cx="4064428" cy="921910"/>
            <a:chOff x="7717265" y="1890796"/>
            <a:chExt cx="3276000" cy="921910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xmlns="" id="{D762B5B1-0F98-4752-9866-0EBA4C63BC38}"/>
                </a:ext>
              </a:extLst>
            </p:cNvPr>
            <p:cNvSpPr txBox="1"/>
            <p:nvPr/>
          </p:nvSpPr>
          <p:spPr>
            <a:xfrm>
              <a:off x="7717265" y="1890796"/>
              <a:ext cx="3276000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2800" b="1" dirty="0">
                  <a:solidFill>
                    <a:schemeClr val="bg1"/>
                  </a:solidFill>
                </a:rPr>
                <a:t>Content A</a:t>
              </a:r>
              <a:endParaRPr lang="ko-KR" altLang="en-US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xmlns="" id="{DAA23D83-C2C1-4870-9AFD-9E2A8D8F554D}"/>
                </a:ext>
              </a:extLst>
            </p:cNvPr>
            <p:cNvSpPr txBox="1"/>
            <p:nvPr/>
          </p:nvSpPr>
          <p:spPr>
            <a:xfrm>
              <a:off x="7717265" y="2351041"/>
              <a:ext cx="3276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 that is beautifully designed. 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7" name="그룹 86">
            <a:extLst>
              <a:ext uri="{FF2B5EF4-FFF2-40B4-BE49-F238E27FC236}">
                <a16:creationId xmlns:a16="http://schemas.microsoft.com/office/drawing/2014/main" xmlns="" id="{ACC1A908-EED2-41CA-A078-78E9B79641BB}"/>
              </a:ext>
            </a:extLst>
          </p:cNvPr>
          <p:cNvGrpSpPr/>
          <p:nvPr/>
        </p:nvGrpSpPr>
        <p:grpSpPr>
          <a:xfrm>
            <a:off x="7523840" y="2939558"/>
            <a:ext cx="4064428" cy="921910"/>
            <a:chOff x="7717265" y="2939558"/>
            <a:chExt cx="3276000" cy="921910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xmlns="" id="{E4787105-2C78-49BB-BCE5-C3B71F676247}"/>
                </a:ext>
              </a:extLst>
            </p:cNvPr>
            <p:cNvSpPr txBox="1"/>
            <p:nvPr/>
          </p:nvSpPr>
          <p:spPr>
            <a:xfrm>
              <a:off x="7717265" y="2939558"/>
              <a:ext cx="3276000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2800" b="1" dirty="0">
                  <a:solidFill>
                    <a:schemeClr val="bg1"/>
                  </a:solidFill>
                </a:rPr>
                <a:t>Content B</a:t>
              </a:r>
              <a:endParaRPr lang="ko-KR" altLang="en-US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xmlns="" id="{84CF12CB-451A-4012-B139-89DBF7093383}"/>
                </a:ext>
              </a:extLst>
            </p:cNvPr>
            <p:cNvSpPr txBox="1"/>
            <p:nvPr/>
          </p:nvSpPr>
          <p:spPr>
            <a:xfrm>
              <a:off x="7717265" y="3399803"/>
              <a:ext cx="3276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 that is beautifully designed. </a:t>
              </a:r>
            </a:p>
          </p:txBody>
        </p:sp>
      </p:grpSp>
      <p:grpSp>
        <p:nvGrpSpPr>
          <p:cNvPr id="50" name="그룹 87">
            <a:extLst>
              <a:ext uri="{FF2B5EF4-FFF2-40B4-BE49-F238E27FC236}">
                <a16:creationId xmlns:a16="http://schemas.microsoft.com/office/drawing/2014/main" xmlns="" id="{1561ABD3-7E0F-4553-A26A-5301D56CD667}"/>
              </a:ext>
            </a:extLst>
          </p:cNvPr>
          <p:cNvGrpSpPr/>
          <p:nvPr/>
        </p:nvGrpSpPr>
        <p:grpSpPr>
          <a:xfrm>
            <a:off x="7523840" y="3988320"/>
            <a:ext cx="4064428" cy="921910"/>
            <a:chOff x="7717265" y="3988320"/>
            <a:chExt cx="3276000" cy="921910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xmlns="" id="{E1F6FB99-2E23-4075-8CD4-D2831DE4C641}"/>
                </a:ext>
              </a:extLst>
            </p:cNvPr>
            <p:cNvSpPr txBox="1"/>
            <p:nvPr/>
          </p:nvSpPr>
          <p:spPr>
            <a:xfrm>
              <a:off x="7717265" y="3988320"/>
              <a:ext cx="3276000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2800" b="1" dirty="0">
                  <a:solidFill>
                    <a:schemeClr val="bg1"/>
                  </a:solidFill>
                </a:rPr>
                <a:t>Content C</a:t>
              </a:r>
              <a:endParaRPr lang="ko-KR" altLang="en-US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xmlns="" id="{266A850A-9D03-4F91-83E0-C09A0B083FDD}"/>
                </a:ext>
              </a:extLst>
            </p:cNvPr>
            <p:cNvSpPr txBox="1"/>
            <p:nvPr/>
          </p:nvSpPr>
          <p:spPr>
            <a:xfrm>
              <a:off x="7717265" y="4448565"/>
              <a:ext cx="3276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 that is beautifully designed. 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그룹 88">
            <a:extLst>
              <a:ext uri="{FF2B5EF4-FFF2-40B4-BE49-F238E27FC236}">
                <a16:creationId xmlns:a16="http://schemas.microsoft.com/office/drawing/2014/main" xmlns="" id="{A5B50821-B3DA-4EC5-A4C6-2FC5F741DD7E}"/>
              </a:ext>
            </a:extLst>
          </p:cNvPr>
          <p:cNvGrpSpPr/>
          <p:nvPr/>
        </p:nvGrpSpPr>
        <p:grpSpPr>
          <a:xfrm>
            <a:off x="7523840" y="5037082"/>
            <a:ext cx="4064428" cy="921910"/>
            <a:chOff x="7717265" y="5037082"/>
            <a:chExt cx="3276000" cy="921910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xmlns="" id="{4F870C44-C01C-40A6-BDE6-D07C50E8A376}"/>
                </a:ext>
              </a:extLst>
            </p:cNvPr>
            <p:cNvSpPr txBox="1"/>
            <p:nvPr/>
          </p:nvSpPr>
          <p:spPr>
            <a:xfrm>
              <a:off x="7717265" y="5037082"/>
              <a:ext cx="3276000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2800" b="1" dirty="0">
                  <a:solidFill>
                    <a:schemeClr val="bg1"/>
                  </a:solidFill>
                </a:rPr>
                <a:t>Content D</a:t>
              </a:r>
              <a:endParaRPr lang="ko-KR" altLang="en-US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xmlns="" id="{B2565C77-6BB8-4138-BD92-0956B6F60C05}"/>
                </a:ext>
              </a:extLst>
            </p:cNvPr>
            <p:cNvSpPr txBox="1"/>
            <p:nvPr/>
          </p:nvSpPr>
          <p:spPr>
            <a:xfrm>
              <a:off x="7717265" y="5497327"/>
              <a:ext cx="3276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 that is beautifully designed. 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6" name="Group 8">
            <a:extLst>
              <a:ext uri="{FF2B5EF4-FFF2-40B4-BE49-F238E27FC236}">
                <a16:creationId xmlns:a16="http://schemas.microsoft.com/office/drawing/2014/main" xmlns="" id="{B770499A-C8D4-4EC1-AD13-2FF5DD0EC790}"/>
              </a:ext>
            </a:extLst>
          </p:cNvPr>
          <p:cNvGrpSpPr/>
          <p:nvPr/>
        </p:nvGrpSpPr>
        <p:grpSpPr>
          <a:xfrm>
            <a:off x="5024924" y="4090709"/>
            <a:ext cx="576064" cy="576064"/>
            <a:chOff x="1666970" y="2260488"/>
            <a:chExt cx="576064" cy="576064"/>
          </a:xfrm>
        </p:grpSpPr>
        <p:sp>
          <p:nvSpPr>
            <p:cNvPr id="57" name="Teardrop 6">
              <a:extLst>
                <a:ext uri="{FF2B5EF4-FFF2-40B4-BE49-F238E27FC236}">
                  <a16:creationId xmlns:a16="http://schemas.microsoft.com/office/drawing/2014/main" xmlns="" id="{5ED3C863-C29A-47BB-B2A4-BE5EC90D2EFC}"/>
                </a:ext>
              </a:extLst>
            </p:cNvPr>
            <p:cNvSpPr/>
            <p:nvPr/>
          </p:nvSpPr>
          <p:spPr>
            <a:xfrm rot="8100000">
              <a:off x="1666970" y="2260488"/>
              <a:ext cx="576064" cy="576064"/>
            </a:xfrm>
            <a:prstGeom prst="teardrop">
              <a:avLst/>
            </a:prstGeom>
            <a:solidFill>
              <a:schemeClr val="accent4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xmlns="" id="{AAE5B85A-F64B-423F-B4B9-1C7DA8EA454C}"/>
                </a:ext>
              </a:extLst>
            </p:cNvPr>
            <p:cNvSpPr txBox="1"/>
            <p:nvPr/>
          </p:nvSpPr>
          <p:spPr>
            <a:xfrm>
              <a:off x="1685226" y="2348465"/>
              <a:ext cx="539552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2000" b="1" dirty="0">
                  <a:solidFill>
                    <a:schemeClr val="bg1"/>
                  </a:solidFill>
                </a:rPr>
                <a:t>D</a:t>
              </a:r>
              <a:endParaRPr lang="ko-KR" altLang="en-US" sz="20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6231860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>
            <a:extLst>
              <a:ext uri="{FF2B5EF4-FFF2-40B4-BE49-F238E27FC236}">
                <a16:creationId xmlns:a16="http://schemas.microsoft.com/office/drawing/2014/main" xmlns="" id="{772A62E9-B790-456B-AC12-2EC3465688DC}"/>
              </a:ext>
            </a:extLst>
          </p:cNvPr>
          <p:cNvGrpSpPr/>
          <p:nvPr/>
        </p:nvGrpSpPr>
        <p:grpSpPr>
          <a:xfrm>
            <a:off x="3093018" y="1854436"/>
            <a:ext cx="5098327" cy="5098327"/>
            <a:chOff x="2817898" y="2640907"/>
            <a:chExt cx="3960000" cy="3960000"/>
          </a:xfrm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xmlns="" id="{C7AF3D1F-2CFD-4727-9F1C-193393885C1F}"/>
                </a:ext>
              </a:extLst>
            </p:cNvPr>
            <p:cNvGrpSpPr/>
            <p:nvPr/>
          </p:nvGrpSpPr>
          <p:grpSpPr>
            <a:xfrm>
              <a:off x="2817898" y="2640907"/>
              <a:ext cx="3960000" cy="3960000"/>
              <a:chOff x="2817898" y="2640907"/>
              <a:chExt cx="3960000" cy="3960000"/>
            </a:xfrm>
          </p:grpSpPr>
          <p:sp>
            <p:nvSpPr>
              <p:cNvPr id="78" name="Pie 55">
                <a:extLst>
                  <a:ext uri="{FF2B5EF4-FFF2-40B4-BE49-F238E27FC236}">
                    <a16:creationId xmlns:a16="http://schemas.microsoft.com/office/drawing/2014/main" xmlns="" id="{2E68462F-2686-4E95-BB81-49E4891A24EC}"/>
                  </a:ext>
                </a:extLst>
              </p:cNvPr>
              <p:cNvSpPr/>
              <p:nvPr/>
            </p:nvSpPr>
            <p:spPr>
              <a:xfrm rot="11953466">
                <a:off x="3897899" y="3720907"/>
                <a:ext cx="1800000" cy="1800000"/>
              </a:xfrm>
              <a:prstGeom prst="pie">
                <a:avLst>
                  <a:gd name="adj1" fmla="val 13751092"/>
                  <a:gd name="adj2" fmla="val 1620000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  <p:sp>
            <p:nvSpPr>
              <p:cNvPr id="79" name="Pie 56">
                <a:extLst>
                  <a:ext uri="{FF2B5EF4-FFF2-40B4-BE49-F238E27FC236}">
                    <a16:creationId xmlns:a16="http://schemas.microsoft.com/office/drawing/2014/main" xmlns="" id="{6669A8EE-75C9-4888-A775-828A7B2A017C}"/>
                  </a:ext>
                </a:extLst>
              </p:cNvPr>
              <p:cNvSpPr/>
              <p:nvPr/>
            </p:nvSpPr>
            <p:spPr>
              <a:xfrm rot="9731289">
                <a:off x="3627898" y="3450907"/>
                <a:ext cx="2340000" cy="2340000"/>
              </a:xfrm>
              <a:prstGeom prst="pie">
                <a:avLst>
                  <a:gd name="adj1" fmla="val 13751092"/>
                  <a:gd name="adj2" fmla="val 16200000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  <p:sp>
            <p:nvSpPr>
              <p:cNvPr id="80" name="Pie 57">
                <a:extLst>
                  <a:ext uri="{FF2B5EF4-FFF2-40B4-BE49-F238E27FC236}">
                    <a16:creationId xmlns:a16="http://schemas.microsoft.com/office/drawing/2014/main" xmlns="" id="{C80B65BC-FDA5-461E-B0C4-C949AC716722}"/>
                  </a:ext>
                </a:extLst>
              </p:cNvPr>
              <p:cNvSpPr/>
              <p:nvPr/>
            </p:nvSpPr>
            <p:spPr>
              <a:xfrm rot="7294677">
                <a:off x="3345371" y="3185469"/>
                <a:ext cx="2880000" cy="2880000"/>
              </a:xfrm>
              <a:prstGeom prst="pie">
                <a:avLst>
                  <a:gd name="adj1" fmla="val 13751092"/>
                  <a:gd name="adj2" fmla="val 1620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  <p:sp>
            <p:nvSpPr>
              <p:cNvPr id="81" name="Pie 58">
                <a:extLst>
                  <a:ext uri="{FF2B5EF4-FFF2-40B4-BE49-F238E27FC236}">
                    <a16:creationId xmlns:a16="http://schemas.microsoft.com/office/drawing/2014/main" xmlns="" id="{C9A723F1-926F-4024-957A-E44FCBE53A91}"/>
                  </a:ext>
                </a:extLst>
              </p:cNvPr>
              <p:cNvSpPr/>
              <p:nvPr/>
            </p:nvSpPr>
            <p:spPr>
              <a:xfrm rot="4918033">
                <a:off x="3075371" y="2915469"/>
                <a:ext cx="3420000" cy="3420000"/>
              </a:xfrm>
              <a:prstGeom prst="pie">
                <a:avLst>
                  <a:gd name="adj1" fmla="val 13751092"/>
                  <a:gd name="adj2" fmla="val 1620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2" name="Pie 59">
                <a:extLst>
                  <a:ext uri="{FF2B5EF4-FFF2-40B4-BE49-F238E27FC236}">
                    <a16:creationId xmlns:a16="http://schemas.microsoft.com/office/drawing/2014/main" xmlns="" id="{ECD920CE-07FD-4702-804D-3A2E13833783}"/>
                  </a:ext>
                </a:extLst>
              </p:cNvPr>
              <p:cNvSpPr/>
              <p:nvPr/>
            </p:nvSpPr>
            <p:spPr>
              <a:xfrm rot="2490880">
                <a:off x="2817898" y="2640907"/>
                <a:ext cx="3960000" cy="3960000"/>
              </a:xfrm>
              <a:prstGeom prst="pie">
                <a:avLst>
                  <a:gd name="adj1" fmla="val 13751092"/>
                  <a:gd name="adj2" fmla="val 1620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7" name="Oval 76">
              <a:extLst>
                <a:ext uri="{FF2B5EF4-FFF2-40B4-BE49-F238E27FC236}">
                  <a16:creationId xmlns:a16="http://schemas.microsoft.com/office/drawing/2014/main" xmlns="" id="{FCC7DE08-A80E-426D-88AA-623BCEECA2D7}"/>
                </a:ext>
              </a:extLst>
            </p:cNvPr>
            <p:cNvSpPr/>
            <p:nvPr/>
          </p:nvSpPr>
          <p:spPr>
            <a:xfrm>
              <a:off x="4340698" y="4163707"/>
              <a:ext cx="914400" cy="9144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Infographic Style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xmlns="" id="{71DFF1AE-1FD0-4FD3-B938-1BE7AA931AF4}"/>
              </a:ext>
            </a:extLst>
          </p:cNvPr>
          <p:cNvCxnSpPr/>
          <p:nvPr/>
        </p:nvCxnSpPr>
        <p:spPr>
          <a:xfrm>
            <a:off x="7372198" y="2945184"/>
            <a:ext cx="1080000" cy="4210"/>
          </a:xfrm>
          <a:prstGeom prst="straightConnector1">
            <a:avLst/>
          </a:prstGeom>
          <a:ln w="38100">
            <a:solidFill>
              <a:schemeClr val="accent2"/>
            </a:solidFill>
            <a:prstDash val="soli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xmlns="" id="{4ABB802B-A7C8-490E-9549-1985B6E3D2E7}"/>
              </a:ext>
            </a:extLst>
          </p:cNvPr>
          <p:cNvCxnSpPr/>
          <p:nvPr/>
        </p:nvCxnSpPr>
        <p:spPr>
          <a:xfrm>
            <a:off x="7727782" y="3928010"/>
            <a:ext cx="1080000" cy="0"/>
          </a:xfrm>
          <a:prstGeom prst="straightConnector1">
            <a:avLst/>
          </a:prstGeom>
          <a:ln w="38100">
            <a:solidFill>
              <a:schemeClr val="accent3"/>
            </a:solidFill>
            <a:prstDash val="soli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xmlns="" id="{2AAD9DF1-46B2-4AAA-88BA-D9AF9745FB37}"/>
              </a:ext>
            </a:extLst>
          </p:cNvPr>
          <p:cNvCxnSpPr/>
          <p:nvPr/>
        </p:nvCxnSpPr>
        <p:spPr>
          <a:xfrm>
            <a:off x="7372198" y="4906627"/>
            <a:ext cx="1080000" cy="0"/>
          </a:xfrm>
          <a:prstGeom prst="straightConnector1">
            <a:avLst/>
          </a:prstGeom>
          <a:ln w="38100">
            <a:solidFill>
              <a:schemeClr val="accent4"/>
            </a:solidFill>
            <a:prstDash val="soli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xmlns="" id="{06826A30-F212-48C7-B8E3-726EDDABB68B}"/>
              </a:ext>
            </a:extLst>
          </p:cNvPr>
          <p:cNvCxnSpPr/>
          <p:nvPr/>
        </p:nvCxnSpPr>
        <p:spPr>
          <a:xfrm>
            <a:off x="6682151" y="5885244"/>
            <a:ext cx="1080000" cy="0"/>
          </a:xfrm>
          <a:prstGeom prst="straightConnector1">
            <a:avLst/>
          </a:prstGeom>
          <a:ln w="38100">
            <a:solidFill>
              <a:schemeClr val="accent5"/>
            </a:solidFill>
            <a:prstDash val="soli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xmlns="" id="{AD22EA86-731E-46D4-B886-CC5481DF8F0C}"/>
              </a:ext>
            </a:extLst>
          </p:cNvPr>
          <p:cNvCxnSpPr/>
          <p:nvPr/>
        </p:nvCxnSpPr>
        <p:spPr>
          <a:xfrm>
            <a:off x="6682151" y="1966566"/>
            <a:ext cx="1080000" cy="0"/>
          </a:xfrm>
          <a:prstGeom prst="straightConnector1">
            <a:avLst/>
          </a:prstGeom>
          <a:ln w="38100">
            <a:solidFill>
              <a:schemeClr val="accent1"/>
            </a:solidFill>
            <a:prstDash val="soli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D1FEA79E-7688-4F33-AD91-0ABBE17F7003}"/>
              </a:ext>
            </a:extLst>
          </p:cNvPr>
          <p:cNvSpPr txBox="1"/>
          <p:nvPr/>
        </p:nvSpPr>
        <p:spPr>
          <a:xfrm>
            <a:off x="900875" y="2684398"/>
            <a:ext cx="370049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I hope and I believe that this Template will your Time, Money and Reputation.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Get a modern PowerPoint  Presentation that is beautifully designed.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74B86A2C-5257-48B2-9BB2-7F2F2109A04E}"/>
              </a:ext>
            </a:extLst>
          </p:cNvPr>
          <p:cNvSpPr txBox="1"/>
          <p:nvPr/>
        </p:nvSpPr>
        <p:spPr>
          <a:xfrm>
            <a:off x="2126678" y="2112280"/>
            <a:ext cx="24746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B7B8897C-EBED-4E76-9CE9-E1A7B29A0679}"/>
              </a:ext>
            </a:extLst>
          </p:cNvPr>
          <p:cNvSpPr txBox="1"/>
          <p:nvPr/>
        </p:nvSpPr>
        <p:spPr>
          <a:xfrm>
            <a:off x="857342" y="2058134"/>
            <a:ext cx="1269337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000" b="1" dirty="0">
                <a:solidFill>
                  <a:schemeClr val="accent1"/>
                </a:solidFill>
                <a:cs typeface="Arial" pitchFamily="34" charset="0"/>
              </a:rPr>
              <a:t>85%</a:t>
            </a:r>
            <a:endParaRPr lang="ko-KR" altLang="en-US" sz="40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xmlns="" id="{A6E2F218-023A-49DF-82F8-D84DB0C350A0}"/>
              </a:ext>
            </a:extLst>
          </p:cNvPr>
          <p:cNvSpPr txBox="1"/>
          <p:nvPr/>
        </p:nvSpPr>
        <p:spPr>
          <a:xfrm>
            <a:off x="900877" y="1748293"/>
            <a:ext cx="19247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Your Text Here</a:t>
            </a:r>
            <a:endParaRPr lang="ko-KR" altLang="en-US" sz="16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xmlns="" id="{B6BD3932-F7E7-4EBA-9950-23ABFED9A7A0}"/>
              </a:ext>
            </a:extLst>
          </p:cNvPr>
          <p:cNvSpPr txBox="1"/>
          <p:nvPr/>
        </p:nvSpPr>
        <p:spPr>
          <a:xfrm>
            <a:off x="900875" y="4860439"/>
            <a:ext cx="37004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54" name="그룹 12">
            <a:extLst>
              <a:ext uri="{FF2B5EF4-FFF2-40B4-BE49-F238E27FC236}">
                <a16:creationId xmlns:a16="http://schemas.microsoft.com/office/drawing/2014/main" xmlns="" id="{25318EFC-E799-4805-B855-CC59634ACE0C}"/>
              </a:ext>
            </a:extLst>
          </p:cNvPr>
          <p:cNvGrpSpPr/>
          <p:nvPr/>
        </p:nvGrpSpPr>
        <p:grpSpPr>
          <a:xfrm>
            <a:off x="7924717" y="1497209"/>
            <a:ext cx="2433995" cy="938719"/>
            <a:chOff x="8900664" y="1497207"/>
            <a:chExt cx="2433995" cy="938719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xmlns="" id="{D935B284-36AC-4F63-9D97-98332FDE6623}"/>
                </a:ext>
              </a:extLst>
            </p:cNvPr>
            <p:cNvSpPr txBox="1"/>
            <p:nvPr/>
          </p:nvSpPr>
          <p:spPr>
            <a:xfrm>
              <a:off x="8900664" y="1497207"/>
              <a:ext cx="878954" cy="93871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2800" b="1" dirty="0">
                  <a:solidFill>
                    <a:schemeClr val="accent1"/>
                  </a:solidFill>
                  <a:cs typeface="Arial" pitchFamily="34" charset="0"/>
                </a:rPr>
                <a:t>85</a:t>
              </a:r>
              <a:r>
                <a:rPr lang="en-US" altLang="ko-KR" sz="2700" b="1" dirty="0">
                  <a:solidFill>
                    <a:schemeClr val="accent1"/>
                  </a:solidFill>
                  <a:cs typeface="Arial" pitchFamily="34" charset="0"/>
                </a:rPr>
                <a:t>%</a:t>
              </a:r>
              <a:endParaRPr lang="ko-KR" altLang="en-US" sz="27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56" name="Text Placeholder 12">
              <a:extLst>
                <a:ext uri="{FF2B5EF4-FFF2-40B4-BE49-F238E27FC236}">
                  <a16:creationId xmlns:a16="http://schemas.microsoft.com/office/drawing/2014/main" xmlns="" id="{6DB3B6EA-A734-420C-A2D2-1E48ABEC7DC2}"/>
                </a:ext>
              </a:extLst>
            </p:cNvPr>
            <p:cNvSpPr txBox="1">
              <a:spLocks/>
            </p:cNvSpPr>
            <p:nvPr/>
          </p:nvSpPr>
          <p:spPr>
            <a:xfrm>
              <a:off x="9834314" y="1733300"/>
              <a:ext cx="1500345" cy="466533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Simple PowerPoint Presentation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57" name="그룹 11">
            <a:extLst>
              <a:ext uri="{FF2B5EF4-FFF2-40B4-BE49-F238E27FC236}">
                <a16:creationId xmlns:a16="http://schemas.microsoft.com/office/drawing/2014/main" xmlns="" id="{87F23A57-19D8-4BE2-87F3-55B899F44AC6}"/>
              </a:ext>
            </a:extLst>
          </p:cNvPr>
          <p:cNvGrpSpPr/>
          <p:nvPr/>
        </p:nvGrpSpPr>
        <p:grpSpPr>
          <a:xfrm>
            <a:off x="8584145" y="2476879"/>
            <a:ext cx="2433995" cy="938719"/>
            <a:chOff x="8900664" y="2380162"/>
            <a:chExt cx="2433995" cy="938719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xmlns="" id="{F1A94EBA-FF98-4BDB-9C07-4EA80313EA64}"/>
                </a:ext>
              </a:extLst>
            </p:cNvPr>
            <p:cNvSpPr txBox="1"/>
            <p:nvPr/>
          </p:nvSpPr>
          <p:spPr>
            <a:xfrm>
              <a:off x="8900664" y="2380162"/>
              <a:ext cx="878954" cy="93871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2800" b="1" dirty="0">
                  <a:solidFill>
                    <a:schemeClr val="accent2"/>
                  </a:solidFill>
                  <a:cs typeface="Arial" pitchFamily="34" charset="0"/>
                </a:rPr>
                <a:t>70</a:t>
              </a:r>
              <a:r>
                <a:rPr lang="en-US" altLang="ko-KR" sz="2700" b="1" dirty="0">
                  <a:solidFill>
                    <a:schemeClr val="accent2"/>
                  </a:solidFill>
                  <a:cs typeface="Arial" pitchFamily="34" charset="0"/>
                </a:rPr>
                <a:t>%</a:t>
              </a:r>
              <a:endParaRPr lang="ko-KR" altLang="en-US" sz="27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  <p:sp>
          <p:nvSpPr>
            <p:cNvPr id="59" name="Text Placeholder 12">
              <a:extLst>
                <a:ext uri="{FF2B5EF4-FFF2-40B4-BE49-F238E27FC236}">
                  <a16:creationId xmlns:a16="http://schemas.microsoft.com/office/drawing/2014/main" xmlns="" id="{5B570EDB-26E0-495A-A74E-6041781A178D}"/>
                </a:ext>
              </a:extLst>
            </p:cNvPr>
            <p:cNvSpPr txBox="1">
              <a:spLocks/>
            </p:cNvSpPr>
            <p:nvPr/>
          </p:nvSpPr>
          <p:spPr>
            <a:xfrm>
              <a:off x="9834314" y="2616255"/>
              <a:ext cx="1500345" cy="466533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Simple PowerPoint Presentation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60" name="그룹 10">
            <a:extLst>
              <a:ext uri="{FF2B5EF4-FFF2-40B4-BE49-F238E27FC236}">
                <a16:creationId xmlns:a16="http://schemas.microsoft.com/office/drawing/2014/main" xmlns="" id="{6A2DE3DF-0222-43C3-B3C9-FE445CCF1521}"/>
              </a:ext>
            </a:extLst>
          </p:cNvPr>
          <p:cNvGrpSpPr/>
          <p:nvPr/>
        </p:nvGrpSpPr>
        <p:grpSpPr>
          <a:xfrm>
            <a:off x="8900665" y="3456549"/>
            <a:ext cx="2433995" cy="938719"/>
            <a:chOff x="8900664" y="3263117"/>
            <a:chExt cx="2433995" cy="938719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xmlns="" id="{8BD16F0D-1EE2-43DA-94D3-E1E16305C580}"/>
                </a:ext>
              </a:extLst>
            </p:cNvPr>
            <p:cNvSpPr txBox="1"/>
            <p:nvPr/>
          </p:nvSpPr>
          <p:spPr>
            <a:xfrm>
              <a:off x="8900664" y="3263117"/>
              <a:ext cx="878954" cy="93871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2800" b="1" dirty="0">
                  <a:solidFill>
                    <a:schemeClr val="accent3"/>
                  </a:solidFill>
                  <a:cs typeface="Arial" pitchFamily="34" charset="0"/>
                </a:rPr>
                <a:t>65</a:t>
              </a:r>
              <a:r>
                <a:rPr lang="en-US" altLang="ko-KR" sz="2700" b="1" dirty="0">
                  <a:solidFill>
                    <a:schemeClr val="accent3"/>
                  </a:solidFill>
                  <a:cs typeface="Arial" pitchFamily="34" charset="0"/>
                </a:rPr>
                <a:t>%</a:t>
              </a:r>
              <a:endParaRPr lang="ko-KR" altLang="en-US" sz="27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  <p:sp>
          <p:nvSpPr>
            <p:cNvPr id="62" name="Text Placeholder 12">
              <a:extLst>
                <a:ext uri="{FF2B5EF4-FFF2-40B4-BE49-F238E27FC236}">
                  <a16:creationId xmlns:a16="http://schemas.microsoft.com/office/drawing/2014/main" xmlns="" id="{94569798-852D-4A45-81F4-C627437E1581}"/>
                </a:ext>
              </a:extLst>
            </p:cNvPr>
            <p:cNvSpPr txBox="1">
              <a:spLocks/>
            </p:cNvSpPr>
            <p:nvPr/>
          </p:nvSpPr>
          <p:spPr>
            <a:xfrm>
              <a:off x="9834314" y="3499210"/>
              <a:ext cx="1500345" cy="466533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Simple PowerPoint Presentation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63" name="그룹 3">
            <a:extLst>
              <a:ext uri="{FF2B5EF4-FFF2-40B4-BE49-F238E27FC236}">
                <a16:creationId xmlns:a16="http://schemas.microsoft.com/office/drawing/2014/main" xmlns="" id="{AE6288DA-F56E-42D9-A829-8D5182F08C1B}"/>
              </a:ext>
            </a:extLst>
          </p:cNvPr>
          <p:cNvGrpSpPr/>
          <p:nvPr/>
        </p:nvGrpSpPr>
        <p:grpSpPr>
          <a:xfrm>
            <a:off x="7924717" y="5415889"/>
            <a:ext cx="2433995" cy="938719"/>
            <a:chOff x="8900664" y="5029028"/>
            <a:chExt cx="2433995" cy="938719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xmlns="" id="{77F18770-BA81-4BAF-9502-309A29A60077}"/>
                </a:ext>
              </a:extLst>
            </p:cNvPr>
            <p:cNvSpPr txBox="1"/>
            <p:nvPr/>
          </p:nvSpPr>
          <p:spPr>
            <a:xfrm>
              <a:off x="8900664" y="5029028"/>
              <a:ext cx="878954" cy="93871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2800" b="1" dirty="0">
                  <a:solidFill>
                    <a:schemeClr val="accent5"/>
                  </a:solidFill>
                  <a:cs typeface="Arial" pitchFamily="34" charset="0"/>
                </a:rPr>
                <a:t>40</a:t>
              </a:r>
              <a:r>
                <a:rPr lang="en-US" altLang="ko-KR" sz="2700" b="1" dirty="0">
                  <a:solidFill>
                    <a:schemeClr val="accent5"/>
                  </a:solidFill>
                  <a:cs typeface="Arial" pitchFamily="34" charset="0"/>
                </a:rPr>
                <a:t>%</a:t>
              </a:r>
              <a:endParaRPr lang="ko-KR" altLang="en-US" sz="2700" b="1" dirty="0">
                <a:solidFill>
                  <a:schemeClr val="accent5"/>
                </a:solidFill>
                <a:cs typeface="Arial" pitchFamily="34" charset="0"/>
              </a:endParaRPr>
            </a:p>
          </p:txBody>
        </p:sp>
        <p:sp>
          <p:nvSpPr>
            <p:cNvPr id="65" name="Text Placeholder 12">
              <a:extLst>
                <a:ext uri="{FF2B5EF4-FFF2-40B4-BE49-F238E27FC236}">
                  <a16:creationId xmlns:a16="http://schemas.microsoft.com/office/drawing/2014/main" xmlns="" id="{ED2284E6-0A4B-4809-957E-A9F702613DF6}"/>
                </a:ext>
              </a:extLst>
            </p:cNvPr>
            <p:cNvSpPr txBox="1">
              <a:spLocks/>
            </p:cNvSpPr>
            <p:nvPr/>
          </p:nvSpPr>
          <p:spPr>
            <a:xfrm>
              <a:off x="9834314" y="5265121"/>
              <a:ext cx="1500345" cy="466533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Simple PowerPoint Presentation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66" name="그룹 9">
            <a:extLst>
              <a:ext uri="{FF2B5EF4-FFF2-40B4-BE49-F238E27FC236}">
                <a16:creationId xmlns:a16="http://schemas.microsoft.com/office/drawing/2014/main" xmlns="" id="{1E7CD53B-6806-47DE-A584-F33EC4D7C7B5}"/>
              </a:ext>
            </a:extLst>
          </p:cNvPr>
          <p:cNvGrpSpPr/>
          <p:nvPr/>
        </p:nvGrpSpPr>
        <p:grpSpPr>
          <a:xfrm>
            <a:off x="8584145" y="4436220"/>
            <a:ext cx="2433995" cy="938719"/>
            <a:chOff x="8900664" y="4146072"/>
            <a:chExt cx="2433995" cy="938719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xmlns="" id="{E2527C21-CD9B-43EE-9378-28739E023A8E}"/>
                </a:ext>
              </a:extLst>
            </p:cNvPr>
            <p:cNvSpPr txBox="1"/>
            <p:nvPr/>
          </p:nvSpPr>
          <p:spPr>
            <a:xfrm>
              <a:off x="8900664" y="4146072"/>
              <a:ext cx="878954" cy="93871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2800" b="1" dirty="0">
                  <a:solidFill>
                    <a:schemeClr val="accent4"/>
                  </a:solidFill>
                  <a:cs typeface="Arial" pitchFamily="34" charset="0"/>
                </a:rPr>
                <a:t>55</a:t>
              </a:r>
              <a:r>
                <a:rPr lang="en-US" altLang="ko-KR" sz="2700" b="1" dirty="0">
                  <a:solidFill>
                    <a:schemeClr val="accent4"/>
                  </a:solidFill>
                  <a:cs typeface="Arial" pitchFamily="34" charset="0"/>
                </a:rPr>
                <a:t>%</a:t>
              </a:r>
              <a:endParaRPr lang="ko-KR" altLang="en-US" sz="27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  <p:sp>
          <p:nvSpPr>
            <p:cNvPr id="68" name="Text Placeholder 12">
              <a:extLst>
                <a:ext uri="{FF2B5EF4-FFF2-40B4-BE49-F238E27FC236}">
                  <a16:creationId xmlns:a16="http://schemas.microsoft.com/office/drawing/2014/main" xmlns="" id="{1B89B570-61CE-4C83-B5CD-E3386D4BE2E0}"/>
                </a:ext>
              </a:extLst>
            </p:cNvPr>
            <p:cNvSpPr txBox="1">
              <a:spLocks/>
            </p:cNvSpPr>
            <p:nvPr/>
          </p:nvSpPr>
          <p:spPr>
            <a:xfrm>
              <a:off x="9834314" y="4382165"/>
              <a:ext cx="1500345" cy="466533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Simple PowerPoint Presentation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69" name="Rounded Rectangle 5">
            <a:extLst>
              <a:ext uri="{FF2B5EF4-FFF2-40B4-BE49-F238E27FC236}">
                <a16:creationId xmlns:a16="http://schemas.microsoft.com/office/drawing/2014/main" xmlns="" id="{4FC757DA-2549-46B4-B252-B1EAB709361E}"/>
              </a:ext>
            </a:extLst>
          </p:cNvPr>
          <p:cNvSpPr/>
          <p:nvPr/>
        </p:nvSpPr>
        <p:spPr>
          <a:xfrm flipH="1">
            <a:off x="6156410" y="2243489"/>
            <a:ext cx="491091" cy="405120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70" name="Rounded Rectangle 25">
            <a:extLst>
              <a:ext uri="{FF2B5EF4-FFF2-40B4-BE49-F238E27FC236}">
                <a16:creationId xmlns:a16="http://schemas.microsoft.com/office/drawing/2014/main" xmlns="" id="{49B66304-F269-4A9E-A331-1B3AD8FDC55A}"/>
              </a:ext>
            </a:extLst>
          </p:cNvPr>
          <p:cNvSpPr/>
          <p:nvPr/>
        </p:nvSpPr>
        <p:spPr>
          <a:xfrm>
            <a:off x="5510057" y="5210103"/>
            <a:ext cx="274804" cy="201388"/>
          </a:xfrm>
          <a:custGeom>
            <a:avLst/>
            <a:gdLst/>
            <a:ahLst/>
            <a:cxnLst/>
            <a:rect l="l" t="t" r="r" b="b"/>
            <a:pathLst>
              <a:path w="3248842" h="2380886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71" name="Donut 39">
            <a:extLst>
              <a:ext uri="{FF2B5EF4-FFF2-40B4-BE49-F238E27FC236}">
                <a16:creationId xmlns:a16="http://schemas.microsoft.com/office/drawing/2014/main" xmlns="" id="{6EB2B997-1A4A-40E2-9649-E69A72A03EF4}"/>
              </a:ext>
            </a:extLst>
          </p:cNvPr>
          <p:cNvSpPr/>
          <p:nvPr/>
        </p:nvSpPr>
        <p:spPr>
          <a:xfrm>
            <a:off x="6172504" y="5157974"/>
            <a:ext cx="335295" cy="33529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2" name="Rectangle 36">
            <a:extLst>
              <a:ext uri="{FF2B5EF4-FFF2-40B4-BE49-F238E27FC236}">
                <a16:creationId xmlns:a16="http://schemas.microsoft.com/office/drawing/2014/main" xmlns="" id="{B4DA7C73-6A35-4F69-A275-EB72466B0D1B}"/>
              </a:ext>
            </a:extLst>
          </p:cNvPr>
          <p:cNvSpPr/>
          <p:nvPr/>
        </p:nvSpPr>
        <p:spPr>
          <a:xfrm>
            <a:off x="6982828" y="3394390"/>
            <a:ext cx="389370" cy="325482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73" name="Chord 15">
            <a:extLst>
              <a:ext uri="{FF2B5EF4-FFF2-40B4-BE49-F238E27FC236}">
                <a16:creationId xmlns:a16="http://schemas.microsoft.com/office/drawing/2014/main" xmlns="" id="{A86DB65B-84B0-4EA1-B222-EF9620A86F2E}"/>
              </a:ext>
            </a:extLst>
          </p:cNvPr>
          <p:cNvSpPr/>
          <p:nvPr/>
        </p:nvSpPr>
        <p:spPr>
          <a:xfrm>
            <a:off x="6945569" y="4455238"/>
            <a:ext cx="199125" cy="434146"/>
          </a:xfrm>
          <a:custGeom>
            <a:avLst/>
            <a:gdLst/>
            <a:ahLst/>
            <a:cxnLst/>
            <a:rect l="l" t="t" r="r" b="b"/>
            <a:pathLst>
              <a:path w="1492970" h="3255081">
                <a:moveTo>
                  <a:pt x="1492970" y="1569688"/>
                </a:moveTo>
                <a:cubicBezTo>
                  <a:pt x="1492970" y="1957118"/>
                  <a:pt x="1197680" y="2277765"/>
                  <a:pt x="816277" y="2310957"/>
                </a:cubicBezTo>
                <a:lnTo>
                  <a:pt x="816277" y="2787043"/>
                </a:lnTo>
                <a:cubicBezTo>
                  <a:pt x="873982" y="2789209"/>
                  <a:pt x="931009" y="2798017"/>
                  <a:pt x="986081" y="2811674"/>
                </a:cubicBezTo>
                <a:cubicBezTo>
                  <a:pt x="1252919" y="2877847"/>
                  <a:pt x="1430830" y="3046369"/>
                  <a:pt x="1433593" y="3235566"/>
                </a:cubicBezTo>
                <a:lnTo>
                  <a:pt x="57488" y="3255081"/>
                </a:lnTo>
                <a:cubicBezTo>
                  <a:pt x="47920" y="3062506"/>
                  <a:pt x="221127" y="2886615"/>
                  <a:pt x="490574" y="2815284"/>
                </a:cubicBezTo>
                <a:cubicBezTo>
                  <a:pt x="549928" y="2799571"/>
                  <a:pt x="611777" y="2789553"/>
                  <a:pt x="674460" y="2787163"/>
                </a:cubicBezTo>
                <a:lnTo>
                  <a:pt x="674460" y="2310809"/>
                </a:lnTo>
                <a:cubicBezTo>
                  <a:pt x="317470" y="2280245"/>
                  <a:pt x="28405" y="1994114"/>
                  <a:pt x="0" y="1627428"/>
                </a:cubicBezTo>
                <a:lnTo>
                  <a:pt x="142201" y="1616413"/>
                </a:lnTo>
                <a:cubicBezTo>
                  <a:pt x="167304" y="1940464"/>
                  <a:pt x="443969" y="2186771"/>
                  <a:pt x="768748" y="2174211"/>
                </a:cubicBezTo>
                <a:cubicBezTo>
                  <a:pt x="1093527" y="2161650"/>
                  <a:pt x="1350342" y="1894710"/>
                  <a:pt x="1350342" y="1569689"/>
                </a:cubicBezTo>
                <a:close/>
                <a:moveTo>
                  <a:pt x="745368" y="0"/>
                </a:moveTo>
                <a:cubicBezTo>
                  <a:pt x="989132" y="0"/>
                  <a:pt x="1186742" y="197610"/>
                  <a:pt x="1186742" y="441374"/>
                </a:cubicBezTo>
                <a:lnTo>
                  <a:pt x="1186742" y="1575353"/>
                </a:lnTo>
                <a:cubicBezTo>
                  <a:pt x="1186742" y="1819117"/>
                  <a:pt x="989132" y="2016727"/>
                  <a:pt x="745368" y="2016727"/>
                </a:cubicBezTo>
                <a:cubicBezTo>
                  <a:pt x="501604" y="2016727"/>
                  <a:pt x="303994" y="1819117"/>
                  <a:pt x="303994" y="1575353"/>
                </a:cubicBezTo>
                <a:lnTo>
                  <a:pt x="303994" y="441374"/>
                </a:lnTo>
                <a:cubicBezTo>
                  <a:pt x="303994" y="197610"/>
                  <a:pt x="501604" y="0"/>
                  <a:pt x="74536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74" name="Donut 8">
            <a:extLst>
              <a:ext uri="{FF2B5EF4-FFF2-40B4-BE49-F238E27FC236}">
                <a16:creationId xmlns:a16="http://schemas.microsoft.com/office/drawing/2014/main" xmlns="" id="{E9FD8605-228B-4338-98DB-2324AAB33959}"/>
              </a:ext>
            </a:extLst>
          </p:cNvPr>
          <p:cNvSpPr/>
          <p:nvPr/>
        </p:nvSpPr>
        <p:spPr>
          <a:xfrm>
            <a:off x="5397475" y="4098802"/>
            <a:ext cx="499968" cy="597622"/>
          </a:xfrm>
          <a:custGeom>
            <a:avLst/>
            <a:gdLst/>
            <a:ahLst/>
            <a:cxnLst/>
            <a:rect l="l" t="t" r="r" b="b"/>
            <a:pathLst>
              <a:path w="2688046" h="3213079">
                <a:moveTo>
                  <a:pt x="1056023" y="556744"/>
                </a:moveTo>
                <a:lnTo>
                  <a:pt x="1056023" y="906412"/>
                </a:lnTo>
                <a:cubicBezTo>
                  <a:pt x="641240" y="1029807"/>
                  <a:pt x="338989" y="1414134"/>
                  <a:pt x="338989" y="1869056"/>
                </a:cubicBezTo>
                <a:cubicBezTo>
                  <a:pt x="338989" y="2424121"/>
                  <a:pt x="788958" y="2874090"/>
                  <a:pt x="1344023" y="2874090"/>
                </a:cubicBezTo>
                <a:cubicBezTo>
                  <a:pt x="1899088" y="2874090"/>
                  <a:pt x="2349057" y="2424121"/>
                  <a:pt x="2349057" y="1869056"/>
                </a:cubicBezTo>
                <a:cubicBezTo>
                  <a:pt x="2349057" y="1414134"/>
                  <a:pt x="2046806" y="1029807"/>
                  <a:pt x="1632023" y="906412"/>
                </a:cubicBezTo>
                <a:lnTo>
                  <a:pt x="1632023" y="556744"/>
                </a:lnTo>
                <a:cubicBezTo>
                  <a:pt x="2235992" y="687900"/>
                  <a:pt x="2688046" y="1225687"/>
                  <a:pt x="2688046" y="1869056"/>
                </a:cubicBezTo>
                <a:cubicBezTo>
                  <a:pt x="2688046" y="2611339"/>
                  <a:pt x="2086306" y="3213079"/>
                  <a:pt x="1344023" y="3213079"/>
                </a:cubicBezTo>
                <a:cubicBezTo>
                  <a:pt x="601740" y="3213079"/>
                  <a:pt x="0" y="2611339"/>
                  <a:pt x="0" y="1869056"/>
                </a:cubicBezTo>
                <a:cubicBezTo>
                  <a:pt x="0" y="1225687"/>
                  <a:pt x="452054" y="687900"/>
                  <a:pt x="1056023" y="556744"/>
                </a:cubicBezTo>
                <a:close/>
                <a:moveTo>
                  <a:pt x="1344023" y="0"/>
                </a:moveTo>
                <a:cubicBezTo>
                  <a:pt x="1443445" y="0"/>
                  <a:pt x="1524043" y="80598"/>
                  <a:pt x="1524043" y="180020"/>
                </a:cubicBezTo>
                <a:lnTo>
                  <a:pt x="1524043" y="1413058"/>
                </a:lnTo>
                <a:cubicBezTo>
                  <a:pt x="1524043" y="1512480"/>
                  <a:pt x="1443445" y="1593078"/>
                  <a:pt x="1344023" y="1593078"/>
                </a:cubicBezTo>
                <a:cubicBezTo>
                  <a:pt x="1244601" y="1593078"/>
                  <a:pt x="1164003" y="1512480"/>
                  <a:pt x="1164003" y="1413058"/>
                </a:cubicBezTo>
                <a:lnTo>
                  <a:pt x="1164003" y="180020"/>
                </a:lnTo>
                <a:cubicBezTo>
                  <a:pt x="1164003" y="80598"/>
                  <a:pt x="1244601" y="0"/>
                  <a:pt x="1344023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072838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5" name="그룹 14">
            <a:extLst>
              <a:ext uri="{FF2B5EF4-FFF2-40B4-BE49-F238E27FC236}">
                <a16:creationId xmlns:a16="http://schemas.microsoft.com/office/drawing/2014/main" xmlns="" id="{02813709-A350-4740-9914-18BE1FD8419C}"/>
              </a:ext>
            </a:extLst>
          </p:cNvPr>
          <p:cNvGrpSpPr/>
          <p:nvPr/>
        </p:nvGrpSpPr>
        <p:grpSpPr>
          <a:xfrm>
            <a:off x="1864048" y="1673699"/>
            <a:ext cx="4104000" cy="887234"/>
            <a:chOff x="1864048" y="1673699"/>
            <a:chExt cx="4104000" cy="887234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F67B305A-56EF-4004-9312-44F0060E1094}"/>
                </a:ext>
              </a:extLst>
            </p:cNvPr>
            <p:cNvSpPr txBox="1"/>
            <p:nvPr/>
          </p:nvSpPr>
          <p:spPr>
            <a:xfrm>
              <a:off x="1864048" y="1914602"/>
              <a:ext cx="4104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Get a modern PowerPoint  Presentation that is beautifully designed. I hope and I believe that this Template will your Time, Money and Reputation.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2FEF9083-37CC-42CC-8DC2-5F629C742EF0}"/>
                </a:ext>
              </a:extLst>
            </p:cNvPr>
            <p:cNvSpPr txBox="1"/>
            <p:nvPr/>
          </p:nvSpPr>
          <p:spPr>
            <a:xfrm>
              <a:off x="1864048" y="1673699"/>
              <a:ext cx="4104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Contents_Here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xmlns="" id="{000D1352-CE01-4474-BF48-52377819559C}"/>
              </a:ext>
            </a:extLst>
          </p:cNvPr>
          <p:cNvSpPr/>
          <p:nvPr/>
        </p:nvSpPr>
        <p:spPr>
          <a:xfrm>
            <a:off x="789978" y="1603388"/>
            <a:ext cx="699528" cy="69952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CE58AC2-5EF9-4384-A6F7-178F78C86E06}"/>
              </a:ext>
            </a:extLst>
          </p:cNvPr>
          <p:cNvSpPr txBox="1"/>
          <p:nvPr/>
        </p:nvSpPr>
        <p:spPr>
          <a:xfrm>
            <a:off x="524190" y="2354246"/>
            <a:ext cx="12311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accent3"/>
                </a:solidFill>
                <a:ea typeface="FZShuTi" pitchFamily="2" charset="-122"/>
                <a:cs typeface="Arial" pitchFamily="34" charset="0"/>
              </a:rPr>
              <a:t>Add Text</a:t>
            </a:r>
            <a:endParaRPr lang="ko-KR" altLang="en-US" sz="1200" b="1" dirty="0">
              <a:solidFill>
                <a:schemeClr val="accent3"/>
              </a:solidFill>
              <a:cs typeface="Arial" pitchFamily="34" charset="0"/>
            </a:endParaRPr>
          </a:p>
        </p:txBody>
      </p:sp>
      <p:grpSp>
        <p:nvGrpSpPr>
          <p:cNvPr id="10" name="그룹 6">
            <a:extLst>
              <a:ext uri="{FF2B5EF4-FFF2-40B4-BE49-F238E27FC236}">
                <a16:creationId xmlns:a16="http://schemas.microsoft.com/office/drawing/2014/main" xmlns="" id="{9FB91943-D22F-4E54-8A19-B73A0C81410C}"/>
              </a:ext>
            </a:extLst>
          </p:cNvPr>
          <p:cNvGrpSpPr/>
          <p:nvPr/>
        </p:nvGrpSpPr>
        <p:grpSpPr>
          <a:xfrm>
            <a:off x="1864389" y="2806083"/>
            <a:ext cx="4104000" cy="887234"/>
            <a:chOff x="1864389" y="2724111"/>
            <a:chExt cx="4124202" cy="887234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9A9DF3AE-9E31-47BC-9ED3-A3C606A0C41E}"/>
                </a:ext>
              </a:extLst>
            </p:cNvPr>
            <p:cNvSpPr txBox="1"/>
            <p:nvPr/>
          </p:nvSpPr>
          <p:spPr>
            <a:xfrm>
              <a:off x="1864389" y="2965014"/>
              <a:ext cx="41242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Get a modern PowerPoint  Presentation that is beautifully designed. I hope and I believe that this Template will your Time, Money and Reputation.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35385FBA-2D65-436D-B058-E490EB4B9DB6}"/>
                </a:ext>
              </a:extLst>
            </p:cNvPr>
            <p:cNvSpPr txBox="1"/>
            <p:nvPr/>
          </p:nvSpPr>
          <p:spPr>
            <a:xfrm>
              <a:off x="1864389" y="2724111"/>
              <a:ext cx="412420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Contents_Here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3" name="Oval 12">
            <a:extLst>
              <a:ext uri="{FF2B5EF4-FFF2-40B4-BE49-F238E27FC236}">
                <a16:creationId xmlns:a16="http://schemas.microsoft.com/office/drawing/2014/main" xmlns="" id="{6AF95198-5445-4100-B7B3-AF1116411C1C}"/>
              </a:ext>
            </a:extLst>
          </p:cNvPr>
          <p:cNvSpPr/>
          <p:nvPr/>
        </p:nvSpPr>
        <p:spPr>
          <a:xfrm>
            <a:off x="789978" y="2735772"/>
            <a:ext cx="699528" cy="69952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B5BEAD15-851D-4DE9-B1BF-FCBF6D8B2D9C}"/>
              </a:ext>
            </a:extLst>
          </p:cNvPr>
          <p:cNvSpPr txBox="1"/>
          <p:nvPr/>
        </p:nvSpPr>
        <p:spPr>
          <a:xfrm>
            <a:off x="524190" y="3486630"/>
            <a:ext cx="12311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accent2"/>
                </a:solidFill>
                <a:ea typeface="FZShuTi" pitchFamily="2" charset="-122"/>
                <a:cs typeface="Arial" pitchFamily="34" charset="0"/>
              </a:rPr>
              <a:t>Add Text</a:t>
            </a:r>
            <a:endParaRPr lang="ko-KR" altLang="en-US" sz="1200" b="1" dirty="0">
              <a:solidFill>
                <a:schemeClr val="accent2"/>
              </a:solidFill>
              <a:cs typeface="Arial" pitchFamily="34" charset="0"/>
            </a:endParaRPr>
          </a:p>
        </p:txBody>
      </p:sp>
      <p:grpSp>
        <p:nvGrpSpPr>
          <p:cNvPr id="15" name="그룹 4">
            <a:extLst>
              <a:ext uri="{FF2B5EF4-FFF2-40B4-BE49-F238E27FC236}">
                <a16:creationId xmlns:a16="http://schemas.microsoft.com/office/drawing/2014/main" xmlns="" id="{121E5C6B-9875-4BE6-8018-D4D532299AC7}"/>
              </a:ext>
            </a:extLst>
          </p:cNvPr>
          <p:cNvGrpSpPr/>
          <p:nvPr/>
        </p:nvGrpSpPr>
        <p:grpSpPr>
          <a:xfrm>
            <a:off x="7461167" y="4263907"/>
            <a:ext cx="4104000" cy="887234"/>
            <a:chOff x="7461167" y="4181935"/>
            <a:chExt cx="4124202" cy="887234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A81503CC-86BE-4B92-917C-9E127F9142B6}"/>
                </a:ext>
              </a:extLst>
            </p:cNvPr>
            <p:cNvSpPr txBox="1"/>
            <p:nvPr/>
          </p:nvSpPr>
          <p:spPr>
            <a:xfrm>
              <a:off x="7461167" y="4422838"/>
              <a:ext cx="41242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ea typeface="FZShuTi" pitchFamily="2" charset="-122"/>
                  <a:cs typeface="Arial" pitchFamily="34" charset="0"/>
                </a:rPr>
                <a:t>Get a modern PowerPoint  Presentation that is beautifully designed. I hope and I believe that this Template will your Time, Money and Reputation.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8BF618D6-6FAE-4DEB-BBC6-B5D00A811CCF}"/>
                </a:ext>
              </a:extLst>
            </p:cNvPr>
            <p:cNvSpPr txBox="1"/>
            <p:nvPr/>
          </p:nvSpPr>
          <p:spPr>
            <a:xfrm>
              <a:off x="7461167" y="4181935"/>
              <a:ext cx="412420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ea typeface="FZShuTi" pitchFamily="2" charset="-122"/>
                  <a:cs typeface="Arial" pitchFamily="34" charset="0"/>
                </a:rPr>
                <a:t>Contents_Here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18" name="Oval 17">
            <a:extLst>
              <a:ext uri="{FF2B5EF4-FFF2-40B4-BE49-F238E27FC236}">
                <a16:creationId xmlns:a16="http://schemas.microsoft.com/office/drawing/2014/main" xmlns="" id="{B6D8308F-E64C-4BAA-9875-2D227C866D57}"/>
              </a:ext>
            </a:extLst>
          </p:cNvPr>
          <p:cNvSpPr/>
          <p:nvPr/>
        </p:nvSpPr>
        <p:spPr>
          <a:xfrm>
            <a:off x="6386927" y="4193596"/>
            <a:ext cx="699528" cy="6995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D1517082-4D49-423A-9AB0-5B27522782D2}"/>
              </a:ext>
            </a:extLst>
          </p:cNvPr>
          <p:cNvSpPr txBox="1"/>
          <p:nvPr/>
        </p:nvSpPr>
        <p:spPr>
          <a:xfrm>
            <a:off x="6121138" y="4944454"/>
            <a:ext cx="12311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ea typeface="FZShuTi" pitchFamily="2" charset="-122"/>
                <a:cs typeface="Arial" pitchFamily="34" charset="0"/>
              </a:rPr>
              <a:t>Add Text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20" name="그룹 3">
            <a:extLst>
              <a:ext uri="{FF2B5EF4-FFF2-40B4-BE49-F238E27FC236}">
                <a16:creationId xmlns:a16="http://schemas.microsoft.com/office/drawing/2014/main" xmlns="" id="{5A14F188-C9C6-4923-B9C7-997748A3BC0E}"/>
              </a:ext>
            </a:extLst>
          </p:cNvPr>
          <p:cNvGrpSpPr/>
          <p:nvPr/>
        </p:nvGrpSpPr>
        <p:grpSpPr>
          <a:xfrm>
            <a:off x="7457801" y="5396290"/>
            <a:ext cx="4104000" cy="887234"/>
            <a:chOff x="7457801" y="5314319"/>
            <a:chExt cx="4130635" cy="887234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D331B66A-4E93-4341-8E23-3677DE3C7A99}"/>
                </a:ext>
              </a:extLst>
            </p:cNvPr>
            <p:cNvSpPr txBox="1"/>
            <p:nvPr/>
          </p:nvSpPr>
          <p:spPr>
            <a:xfrm>
              <a:off x="7464234" y="5555222"/>
              <a:ext cx="41242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ea typeface="FZShuTi" pitchFamily="2" charset="-122"/>
                  <a:cs typeface="Arial" pitchFamily="34" charset="0"/>
                </a:rPr>
                <a:t>Get a modern PowerPoint  Presentation that is beautifully designed. I hope and I believe that this Template will your Time, Money and Reputation.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48D486F2-B634-4325-9CF1-FBC2AC6044B3}"/>
                </a:ext>
              </a:extLst>
            </p:cNvPr>
            <p:cNvSpPr txBox="1"/>
            <p:nvPr/>
          </p:nvSpPr>
          <p:spPr>
            <a:xfrm>
              <a:off x="7457801" y="5314319"/>
              <a:ext cx="412420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ea typeface="FZShuTi" pitchFamily="2" charset="-122"/>
                  <a:cs typeface="Arial" pitchFamily="34" charset="0"/>
                </a:rPr>
                <a:t>Contents_Here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3" name="Oval 22">
            <a:extLst>
              <a:ext uri="{FF2B5EF4-FFF2-40B4-BE49-F238E27FC236}">
                <a16:creationId xmlns:a16="http://schemas.microsoft.com/office/drawing/2014/main" xmlns="" id="{E33C6B26-25FA-4161-BFCF-7B24D577898B}"/>
              </a:ext>
            </a:extLst>
          </p:cNvPr>
          <p:cNvSpPr/>
          <p:nvPr/>
        </p:nvSpPr>
        <p:spPr>
          <a:xfrm>
            <a:off x="6383561" y="5325980"/>
            <a:ext cx="699528" cy="6995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6B55A146-91A7-4EDF-B782-D31520559B54}"/>
              </a:ext>
            </a:extLst>
          </p:cNvPr>
          <p:cNvSpPr txBox="1"/>
          <p:nvPr/>
        </p:nvSpPr>
        <p:spPr>
          <a:xfrm>
            <a:off x="6117772" y="6076838"/>
            <a:ext cx="12311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ea typeface="FZShuTi" pitchFamily="2" charset="-122"/>
                <a:cs typeface="Arial" pitchFamily="34" charset="0"/>
              </a:rPr>
              <a:t>Add Text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5" name="Freeform 32">
            <a:extLst>
              <a:ext uri="{FF2B5EF4-FFF2-40B4-BE49-F238E27FC236}">
                <a16:creationId xmlns:a16="http://schemas.microsoft.com/office/drawing/2014/main" xmlns="" id="{060D923A-03E9-484A-85DA-D8894AF2E85B}"/>
              </a:ext>
            </a:extLst>
          </p:cNvPr>
          <p:cNvSpPr>
            <a:spLocks noChangeAspect="1"/>
          </p:cNvSpPr>
          <p:nvPr/>
        </p:nvSpPr>
        <p:spPr>
          <a:xfrm>
            <a:off x="966965" y="2894855"/>
            <a:ext cx="345557" cy="404689"/>
          </a:xfrm>
          <a:custGeom>
            <a:avLst/>
            <a:gdLst/>
            <a:ahLst/>
            <a:cxnLst/>
            <a:rect l="l" t="t" r="r" b="b"/>
            <a:pathLst>
              <a:path w="3232631" h="3785798">
                <a:moveTo>
                  <a:pt x="460870" y="1533749"/>
                </a:moveTo>
                <a:cubicBezTo>
                  <a:pt x="401217" y="1533749"/>
                  <a:pt x="352858" y="1582108"/>
                  <a:pt x="352858" y="1641761"/>
                </a:cubicBezTo>
                <a:cubicBezTo>
                  <a:pt x="352858" y="1701414"/>
                  <a:pt x="401217" y="1749773"/>
                  <a:pt x="460870" y="1749773"/>
                </a:cubicBezTo>
                <a:cubicBezTo>
                  <a:pt x="520523" y="1749773"/>
                  <a:pt x="568882" y="1701414"/>
                  <a:pt x="568882" y="1641761"/>
                </a:cubicBezTo>
                <a:cubicBezTo>
                  <a:pt x="568882" y="1582108"/>
                  <a:pt x="520523" y="1533749"/>
                  <a:pt x="460870" y="1533749"/>
                </a:cubicBezTo>
                <a:close/>
                <a:moveTo>
                  <a:pt x="2244716" y="0"/>
                </a:moveTo>
                <a:cubicBezTo>
                  <a:pt x="1836936" y="590768"/>
                  <a:pt x="1646438" y="1376188"/>
                  <a:pt x="2021783" y="1604817"/>
                </a:cubicBezTo>
                <a:cubicBezTo>
                  <a:pt x="2660788" y="1872620"/>
                  <a:pt x="2666053" y="1511205"/>
                  <a:pt x="3232631" y="914400"/>
                </a:cubicBezTo>
                <a:cubicBezTo>
                  <a:pt x="2905546" y="1955101"/>
                  <a:pt x="3126198" y="2339427"/>
                  <a:pt x="3220100" y="2841447"/>
                </a:cubicBezTo>
                <a:cubicBezTo>
                  <a:pt x="2881156" y="2563656"/>
                  <a:pt x="2671847" y="1792725"/>
                  <a:pt x="2040941" y="2208140"/>
                </a:cubicBezTo>
                <a:cubicBezTo>
                  <a:pt x="1635720" y="2540033"/>
                  <a:pt x="1852592" y="3227466"/>
                  <a:pt x="2281980" y="3785798"/>
                </a:cubicBezTo>
                <a:cubicBezTo>
                  <a:pt x="1456762" y="3630405"/>
                  <a:pt x="360883" y="2851877"/>
                  <a:pt x="0" y="1864325"/>
                </a:cubicBezTo>
                <a:cubicBezTo>
                  <a:pt x="143866" y="1576594"/>
                  <a:pt x="732908" y="390144"/>
                  <a:pt x="224471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26" name="Trapezoid 2">
            <a:extLst>
              <a:ext uri="{FF2B5EF4-FFF2-40B4-BE49-F238E27FC236}">
                <a16:creationId xmlns:a16="http://schemas.microsoft.com/office/drawing/2014/main" xmlns="" id="{13E25ADA-D676-4329-96F6-5159812263A3}"/>
              </a:ext>
            </a:extLst>
          </p:cNvPr>
          <p:cNvSpPr>
            <a:spLocks noChangeAspect="1"/>
          </p:cNvSpPr>
          <p:nvPr/>
        </p:nvSpPr>
        <p:spPr>
          <a:xfrm>
            <a:off x="6569890" y="4347594"/>
            <a:ext cx="326870" cy="404690"/>
          </a:xfrm>
          <a:custGeom>
            <a:avLst/>
            <a:gdLst/>
            <a:ahLst/>
            <a:cxnLst/>
            <a:rect l="l" t="t" r="r" b="b"/>
            <a:pathLst>
              <a:path w="3176916" h="3933269">
                <a:moveTo>
                  <a:pt x="1597126" y="1340437"/>
                </a:moveTo>
                <a:cubicBezTo>
                  <a:pt x="1516725" y="1340222"/>
                  <a:pt x="1389074" y="1393456"/>
                  <a:pt x="1340877" y="1496151"/>
                </a:cubicBezTo>
                <a:cubicBezTo>
                  <a:pt x="1343250" y="1522078"/>
                  <a:pt x="1343241" y="1512286"/>
                  <a:pt x="1347995" y="1554882"/>
                </a:cubicBezTo>
                <a:cubicBezTo>
                  <a:pt x="1416100" y="1454837"/>
                  <a:pt x="1524178" y="1437570"/>
                  <a:pt x="1593513" y="1429698"/>
                </a:cubicBezTo>
                <a:cubicBezTo>
                  <a:pt x="1662848" y="1421826"/>
                  <a:pt x="1796931" y="1484376"/>
                  <a:pt x="1831845" y="1544793"/>
                </a:cubicBezTo>
                <a:cubicBezTo>
                  <a:pt x="1835344" y="1495673"/>
                  <a:pt x="1834080" y="1513228"/>
                  <a:pt x="1837578" y="1468870"/>
                </a:cubicBezTo>
                <a:cubicBezTo>
                  <a:pt x="1774303" y="1383001"/>
                  <a:pt x="1677527" y="1340652"/>
                  <a:pt x="1597126" y="1340437"/>
                </a:cubicBezTo>
                <a:close/>
                <a:moveTo>
                  <a:pt x="2160240" y="1304708"/>
                </a:moveTo>
                <a:lnTo>
                  <a:pt x="3176916" y="1304708"/>
                </a:lnTo>
                <a:lnTo>
                  <a:pt x="3176916" y="1520732"/>
                </a:lnTo>
                <a:lnTo>
                  <a:pt x="2160240" y="1520732"/>
                </a:lnTo>
                <a:close/>
                <a:moveTo>
                  <a:pt x="0" y="1304708"/>
                </a:moveTo>
                <a:lnTo>
                  <a:pt x="1016676" y="1304708"/>
                </a:lnTo>
                <a:lnTo>
                  <a:pt x="1016676" y="1520732"/>
                </a:lnTo>
                <a:lnTo>
                  <a:pt x="0" y="1520732"/>
                </a:lnTo>
                <a:close/>
                <a:moveTo>
                  <a:pt x="1586368" y="1190405"/>
                </a:moveTo>
                <a:cubicBezTo>
                  <a:pt x="1742191" y="1188817"/>
                  <a:pt x="1896109" y="1256762"/>
                  <a:pt x="1914771" y="1391382"/>
                </a:cubicBezTo>
                <a:lnTo>
                  <a:pt x="2359597" y="3933269"/>
                </a:lnTo>
                <a:lnTo>
                  <a:pt x="847429" y="3933269"/>
                </a:lnTo>
                <a:lnTo>
                  <a:pt x="1246535" y="1406622"/>
                </a:lnTo>
                <a:cubicBezTo>
                  <a:pt x="1272818" y="1263112"/>
                  <a:pt x="1430545" y="1191992"/>
                  <a:pt x="1586368" y="1190405"/>
                </a:cubicBezTo>
                <a:close/>
                <a:moveTo>
                  <a:pt x="2642670" y="318729"/>
                </a:moveTo>
                <a:lnTo>
                  <a:pt x="2795422" y="471481"/>
                </a:lnTo>
                <a:lnTo>
                  <a:pt x="2076524" y="1190379"/>
                </a:lnTo>
                <a:lnTo>
                  <a:pt x="1923772" y="1037627"/>
                </a:lnTo>
                <a:close/>
                <a:moveTo>
                  <a:pt x="564355" y="318729"/>
                </a:moveTo>
                <a:lnTo>
                  <a:pt x="1283254" y="1037627"/>
                </a:lnTo>
                <a:lnTo>
                  <a:pt x="1130501" y="1190379"/>
                </a:lnTo>
                <a:lnTo>
                  <a:pt x="411603" y="471481"/>
                </a:lnTo>
                <a:close/>
                <a:moveTo>
                  <a:pt x="1495501" y="0"/>
                </a:moveTo>
                <a:lnTo>
                  <a:pt x="1711525" y="0"/>
                </a:lnTo>
                <a:lnTo>
                  <a:pt x="1711525" y="1016676"/>
                </a:lnTo>
                <a:lnTo>
                  <a:pt x="1495501" y="101667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27" name="Donut 2">
            <a:extLst>
              <a:ext uri="{FF2B5EF4-FFF2-40B4-BE49-F238E27FC236}">
                <a16:creationId xmlns:a16="http://schemas.microsoft.com/office/drawing/2014/main" xmlns="" id="{544E9672-2425-4CDD-BBB1-EB36F51FFFB8}"/>
              </a:ext>
            </a:extLst>
          </p:cNvPr>
          <p:cNvSpPr>
            <a:spLocks noChangeAspect="1"/>
          </p:cNvSpPr>
          <p:nvPr/>
        </p:nvSpPr>
        <p:spPr>
          <a:xfrm>
            <a:off x="953620" y="1738576"/>
            <a:ext cx="372247" cy="404689"/>
          </a:xfrm>
          <a:custGeom>
            <a:avLst/>
            <a:gdLst/>
            <a:ahLst/>
            <a:cxnLst/>
            <a:rect l="l" t="t" r="r" b="b"/>
            <a:pathLst>
              <a:path w="3708000" h="4031150">
                <a:moveTo>
                  <a:pt x="2226025" y="2078010"/>
                </a:moveTo>
                <a:lnTo>
                  <a:pt x="1976753" y="2339372"/>
                </a:lnTo>
                <a:lnTo>
                  <a:pt x="1976910" y="2339581"/>
                </a:lnTo>
                <a:lnTo>
                  <a:pt x="1976204" y="2339948"/>
                </a:lnTo>
                <a:lnTo>
                  <a:pt x="1975656" y="2340523"/>
                </a:lnTo>
                <a:lnTo>
                  <a:pt x="1975499" y="2340314"/>
                </a:lnTo>
                <a:lnTo>
                  <a:pt x="1688579" y="2489240"/>
                </a:lnTo>
                <a:cubicBezTo>
                  <a:pt x="1740712" y="2519877"/>
                  <a:pt x="1801557" y="2536438"/>
                  <a:pt x="1866270" y="2536438"/>
                </a:cubicBezTo>
                <a:cubicBezTo>
                  <a:pt x="2071258" y="2536438"/>
                  <a:pt x="2237434" y="2370262"/>
                  <a:pt x="2237434" y="2165274"/>
                </a:cubicBezTo>
                <a:cubicBezTo>
                  <a:pt x="2237434" y="2135129"/>
                  <a:pt x="2233840" y="2105822"/>
                  <a:pt x="2226025" y="2078010"/>
                </a:cubicBezTo>
                <a:close/>
                <a:moveTo>
                  <a:pt x="1866270" y="1794110"/>
                </a:moveTo>
                <a:cubicBezTo>
                  <a:pt x="1661282" y="1794110"/>
                  <a:pt x="1495106" y="1960286"/>
                  <a:pt x="1495106" y="2165274"/>
                </a:cubicBezTo>
                <a:cubicBezTo>
                  <a:pt x="1495106" y="2194876"/>
                  <a:pt x="1498572" y="2223668"/>
                  <a:pt x="1506052" y="2251046"/>
                </a:cubicBezTo>
                <a:lnTo>
                  <a:pt x="1731247" y="2014929"/>
                </a:lnTo>
                <a:lnTo>
                  <a:pt x="1731090" y="2014720"/>
                </a:lnTo>
                <a:lnTo>
                  <a:pt x="1731796" y="2014353"/>
                </a:lnTo>
                <a:lnTo>
                  <a:pt x="1732344" y="2013778"/>
                </a:lnTo>
                <a:lnTo>
                  <a:pt x="1732501" y="2013987"/>
                </a:lnTo>
                <a:lnTo>
                  <a:pt x="2054335" y="1846939"/>
                </a:lnTo>
                <a:cubicBezTo>
                  <a:pt x="1999773" y="1812909"/>
                  <a:pt x="1935217" y="1794110"/>
                  <a:pt x="1866270" y="1794110"/>
                </a:cubicBezTo>
                <a:close/>
                <a:moveTo>
                  <a:pt x="1866270" y="1281021"/>
                </a:moveTo>
                <a:lnTo>
                  <a:pt x="1995916" y="1728077"/>
                </a:lnTo>
                <a:cubicBezTo>
                  <a:pt x="2049420" y="1742880"/>
                  <a:pt x="2098387" y="1768442"/>
                  <a:pt x="2141027" y="1801941"/>
                </a:cubicBezTo>
                <a:lnTo>
                  <a:pt x="2830781" y="1443923"/>
                </a:lnTo>
                <a:lnTo>
                  <a:pt x="2293677" y="2007077"/>
                </a:lnTo>
                <a:lnTo>
                  <a:pt x="2302169" y="2036187"/>
                </a:lnTo>
                <a:lnTo>
                  <a:pt x="2755181" y="2167560"/>
                </a:lnTo>
                <a:lnTo>
                  <a:pt x="2301207" y="2299213"/>
                </a:lnTo>
                <a:cubicBezTo>
                  <a:pt x="2288949" y="2340747"/>
                  <a:pt x="2270868" y="2379745"/>
                  <a:pt x="2246307" y="2414255"/>
                </a:cubicBezTo>
                <a:lnTo>
                  <a:pt x="2368615" y="2636476"/>
                </a:lnTo>
                <a:lnTo>
                  <a:pt x="2152396" y="2517472"/>
                </a:lnTo>
                <a:cubicBezTo>
                  <a:pt x="2112986" y="2553805"/>
                  <a:pt x="2065424" y="2580505"/>
                  <a:pt x="2013636" y="2598144"/>
                </a:cubicBezTo>
                <a:lnTo>
                  <a:pt x="1875846" y="3073280"/>
                </a:lnTo>
                <a:lnTo>
                  <a:pt x="1739624" y="2603548"/>
                </a:lnTo>
                <a:cubicBezTo>
                  <a:pt x="1688445" y="2589723"/>
                  <a:pt x="1641302" y="2566161"/>
                  <a:pt x="1599709" y="2535368"/>
                </a:cubicBezTo>
                <a:lnTo>
                  <a:pt x="877219" y="2910378"/>
                </a:lnTo>
                <a:lnTo>
                  <a:pt x="1438400" y="2321979"/>
                </a:lnTo>
                <a:lnTo>
                  <a:pt x="1437655" y="2319411"/>
                </a:lnTo>
                <a:lnTo>
                  <a:pt x="963153" y="2181805"/>
                </a:lnTo>
                <a:lnTo>
                  <a:pt x="1425898" y="2047609"/>
                </a:lnTo>
                <a:cubicBezTo>
                  <a:pt x="1440318" y="1991458"/>
                  <a:pt x="1465316" y="1939627"/>
                  <a:pt x="1501635" y="1896529"/>
                </a:cubicBezTo>
                <a:lnTo>
                  <a:pt x="1375628" y="1667588"/>
                </a:lnTo>
                <a:lnTo>
                  <a:pt x="1605635" y="1794181"/>
                </a:lnTo>
                <a:cubicBezTo>
                  <a:pt x="1643852" y="1764149"/>
                  <a:pt x="1688437" y="1742763"/>
                  <a:pt x="1736328" y="1729097"/>
                </a:cubicBezTo>
                <a:close/>
                <a:moveTo>
                  <a:pt x="1801446" y="873772"/>
                </a:moveTo>
                <a:cubicBezTo>
                  <a:pt x="1122607" y="899096"/>
                  <a:pt x="577020" y="1443990"/>
                  <a:pt x="550657" y="2122563"/>
                </a:cubicBezTo>
                <a:lnTo>
                  <a:pt x="754935" y="2181804"/>
                </a:lnTo>
                <a:lnTo>
                  <a:pt x="551187" y="2240891"/>
                </a:lnTo>
                <a:cubicBezTo>
                  <a:pt x="582476" y="2925954"/>
                  <a:pt x="1143118" y="3472541"/>
                  <a:pt x="1833783" y="3482192"/>
                </a:cubicBezTo>
                <a:lnTo>
                  <a:pt x="1883029" y="3312376"/>
                </a:lnTo>
                <a:lnTo>
                  <a:pt x="1931451" y="3479348"/>
                </a:lnTo>
                <a:cubicBezTo>
                  <a:pt x="2602724" y="3441618"/>
                  <a:pt x="3137685" y="2895457"/>
                  <a:pt x="3157888" y="2219621"/>
                </a:cubicBezTo>
                <a:lnTo>
                  <a:pt x="2970483" y="2165273"/>
                </a:lnTo>
                <a:lnTo>
                  <a:pt x="3156785" y="2111246"/>
                </a:lnTo>
                <a:cubicBezTo>
                  <a:pt x="3124894" y="1437932"/>
                  <a:pt x="2581609" y="898954"/>
                  <a:pt x="1906553" y="873772"/>
                </a:cubicBezTo>
                <a:lnTo>
                  <a:pt x="1853999" y="1054992"/>
                </a:lnTo>
                <a:close/>
                <a:moveTo>
                  <a:pt x="1842112" y="204015"/>
                </a:moveTo>
                <a:cubicBezTo>
                  <a:pt x="1750186" y="208331"/>
                  <a:pt x="1671595" y="261235"/>
                  <a:pt x="1631665" y="337724"/>
                </a:cubicBezTo>
                <a:cubicBezTo>
                  <a:pt x="1704451" y="327639"/>
                  <a:pt x="1778701" y="323150"/>
                  <a:pt x="1854000" y="323150"/>
                </a:cubicBezTo>
                <a:cubicBezTo>
                  <a:pt x="1929687" y="323150"/>
                  <a:pt x="2004315" y="327685"/>
                  <a:pt x="2077458" y="337895"/>
                </a:cubicBezTo>
                <a:cubicBezTo>
                  <a:pt x="2032849" y="253989"/>
                  <a:pt x="1942703" y="199292"/>
                  <a:pt x="1842112" y="204015"/>
                </a:cubicBezTo>
                <a:close/>
                <a:moveTo>
                  <a:pt x="1832557" y="511"/>
                </a:moveTo>
                <a:cubicBezTo>
                  <a:pt x="2064724" y="-10390"/>
                  <a:pt x="2266043" y="154192"/>
                  <a:pt x="2302551" y="380077"/>
                </a:cubicBezTo>
                <a:cubicBezTo>
                  <a:pt x="3110034" y="578670"/>
                  <a:pt x="3708000" y="1308079"/>
                  <a:pt x="3708000" y="2177150"/>
                </a:cubicBezTo>
                <a:cubicBezTo>
                  <a:pt x="3708000" y="3201086"/>
                  <a:pt x="2877936" y="4031150"/>
                  <a:pt x="1854000" y="4031150"/>
                </a:cubicBezTo>
                <a:cubicBezTo>
                  <a:pt x="830064" y="4031150"/>
                  <a:pt x="0" y="3201086"/>
                  <a:pt x="0" y="2177150"/>
                </a:cubicBezTo>
                <a:cubicBezTo>
                  <a:pt x="0" y="1308490"/>
                  <a:pt x="597400" y="579361"/>
                  <a:pt x="1404307" y="380371"/>
                </a:cubicBezTo>
                <a:cubicBezTo>
                  <a:pt x="1438620" y="172028"/>
                  <a:pt x="1614858" y="10733"/>
                  <a:pt x="1832557" y="51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28" name="Rectangle 19">
            <a:extLst>
              <a:ext uri="{FF2B5EF4-FFF2-40B4-BE49-F238E27FC236}">
                <a16:creationId xmlns:a16="http://schemas.microsoft.com/office/drawing/2014/main" xmlns="" id="{9C0300DC-C262-49CC-AAD4-15D10243ABC7}"/>
              </a:ext>
            </a:extLst>
          </p:cNvPr>
          <p:cNvSpPr>
            <a:spLocks noChangeAspect="1"/>
          </p:cNvSpPr>
          <p:nvPr/>
        </p:nvSpPr>
        <p:spPr>
          <a:xfrm>
            <a:off x="6576464" y="5440191"/>
            <a:ext cx="313722" cy="403961"/>
          </a:xfrm>
          <a:custGeom>
            <a:avLst/>
            <a:gdLst/>
            <a:ahLst/>
            <a:cxnLst/>
            <a:rect l="l" t="t" r="r" b="b"/>
            <a:pathLst>
              <a:path w="3039346" h="3913585">
                <a:moveTo>
                  <a:pt x="1527178" y="2618567"/>
                </a:moveTo>
                <a:cubicBezTo>
                  <a:pt x="1429201" y="2618567"/>
                  <a:pt x="1349775" y="2697993"/>
                  <a:pt x="1349775" y="2795971"/>
                </a:cubicBezTo>
                <a:cubicBezTo>
                  <a:pt x="1349775" y="2861110"/>
                  <a:pt x="1384883" y="2918050"/>
                  <a:pt x="1437574" y="2948279"/>
                </a:cubicBezTo>
                <a:lnTo>
                  <a:pt x="1275150" y="3311239"/>
                </a:lnTo>
                <a:lnTo>
                  <a:pt x="1779206" y="3311239"/>
                </a:lnTo>
                <a:lnTo>
                  <a:pt x="1616782" y="2948279"/>
                </a:lnTo>
                <a:cubicBezTo>
                  <a:pt x="1669475" y="2918050"/>
                  <a:pt x="1704582" y="2861110"/>
                  <a:pt x="1704582" y="2795971"/>
                </a:cubicBezTo>
                <a:cubicBezTo>
                  <a:pt x="1704582" y="2697993"/>
                  <a:pt x="1625156" y="2618567"/>
                  <a:pt x="1527178" y="2618567"/>
                </a:cubicBezTo>
                <a:close/>
                <a:moveTo>
                  <a:pt x="1527178" y="0"/>
                </a:moveTo>
                <a:cubicBezTo>
                  <a:pt x="2026975" y="0"/>
                  <a:pt x="2435288" y="391686"/>
                  <a:pt x="2460697" y="884907"/>
                </a:cubicBezTo>
                <a:lnTo>
                  <a:pt x="2463282" y="884907"/>
                </a:lnTo>
                <a:lnTo>
                  <a:pt x="2463282" y="936104"/>
                </a:lnTo>
                <a:lnTo>
                  <a:pt x="2463282" y="1656184"/>
                </a:lnTo>
                <a:lnTo>
                  <a:pt x="2067282" y="1656184"/>
                </a:lnTo>
                <a:lnTo>
                  <a:pt x="2067282" y="1427425"/>
                </a:lnTo>
                <a:lnTo>
                  <a:pt x="2310132" y="1427584"/>
                </a:lnTo>
                <a:cubicBezTo>
                  <a:pt x="2310132" y="1320268"/>
                  <a:pt x="2206785" y="1230216"/>
                  <a:pt x="2067282" y="1206340"/>
                </a:cubicBezTo>
                <a:lnTo>
                  <a:pt x="2067282" y="936104"/>
                </a:lnTo>
                <a:lnTo>
                  <a:pt x="2066786" y="936104"/>
                </a:lnTo>
                <a:cubicBezTo>
                  <a:pt x="2066786" y="638087"/>
                  <a:pt x="1825195" y="396496"/>
                  <a:pt x="1527178" y="396496"/>
                </a:cubicBezTo>
                <a:cubicBezTo>
                  <a:pt x="1229161" y="396496"/>
                  <a:pt x="987570" y="638087"/>
                  <a:pt x="987570" y="936104"/>
                </a:cubicBezTo>
                <a:lnTo>
                  <a:pt x="987074" y="936104"/>
                </a:lnTo>
                <a:lnTo>
                  <a:pt x="987074" y="1872209"/>
                </a:lnTo>
                <a:lnTo>
                  <a:pt x="2699110" y="1872209"/>
                </a:lnTo>
                <a:cubicBezTo>
                  <a:pt x="2887017" y="1872209"/>
                  <a:pt x="3039346" y="2024538"/>
                  <a:pt x="3039346" y="2212445"/>
                </a:cubicBezTo>
                <a:lnTo>
                  <a:pt x="3039346" y="3573349"/>
                </a:lnTo>
                <a:cubicBezTo>
                  <a:pt x="3039346" y="3761256"/>
                  <a:pt x="2887017" y="3913585"/>
                  <a:pt x="2699110" y="3913585"/>
                </a:cubicBezTo>
                <a:lnTo>
                  <a:pt x="340236" y="3913585"/>
                </a:lnTo>
                <a:cubicBezTo>
                  <a:pt x="152329" y="3913585"/>
                  <a:pt x="0" y="3761256"/>
                  <a:pt x="0" y="3573349"/>
                </a:cubicBezTo>
                <a:lnTo>
                  <a:pt x="0" y="2212445"/>
                </a:lnTo>
                <a:cubicBezTo>
                  <a:pt x="0" y="2024538"/>
                  <a:pt x="152329" y="1872209"/>
                  <a:pt x="340236" y="1872209"/>
                </a:cubicBezTo>
                <a:lnTo>
                  <a:pt x="591074" y="1872209"/>
                </a:lnTo>
                <a:lnTo>
                  <a:pt x="591074" y="936104"/>
                </a:lnTo>
                <a:cubicBezTo>
                  <a:pt x="591074" y="419108"/>
                  <a:pt x="1010182" y="0"/>
                  <a:pt x="152717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xmlns="" id="{95CA61A8-B8B8-4FAB-8A97-A4DE1B89B8A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xmlns="" id="{62414A7A-6659-460F-8326-D123A2E251D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xmlns="" val="24600177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Pie 5">
            <a:extLst>
              <a:ext uri="{FF2B5EF4-FFF2-40B4-BE49-F238E27FC236}">
                <a16:creationId xmlns:a16="http://schemas.microsoft.com/office/drawing/2014/main" xmlns="" id="{E6526712-EF56-450B-9AB2-42F756260844}"/>
              </a:ext>
            </a:extLst>
          </p:cNvPr>
          <p:cNvSpPr/>
          <p:nvPr/>
        </p:nvSpPr>
        <p:spPr>
          <a:xfrm rot="10800000">
            <a:off x="1965145" y="2029937"/>
            <a:ext cx="2736304" cy="2736304"/>
          </a:xfrm>
          <a:prstGeom prst="pie">
            <a:avLst>
              <a:gd name="adj1" fmla="val 12522464"/>
              <a:gd name="adj2" fmla="val 15508561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Pie 3">
            <a:extLst>
              <a:ext uri="{FF2B5EF4-FFF2-40B4-BE49-F238E27FC236}">
                <a16:creationId xmlns:a16="http://schemas.microsoft.com/office/drawing/2014/main" xmlns="" id="{180690EC-641B-4CCC-8F65-082363B59121}"/>
              </a:ext>
            </a:extLst>
          </p:cNvPr>
          <p:cNvSpPr/>
          <p:nvPr/>
        </p:nvSpPr>
        <p:spPr>
          <a:xfrm>
            <a:off x="1965144" y="2029937"/>
            <a:ext cx="2736304" cy="2736304"/>
          </a:xfrm>
          <a:prstGeom prst="pie">
            <a:avLst>
              <a:gd name="adj1" fmla="val 10783185"/>
              <a:gd name="adj2" fmla="val 17767367"/>
            </a:avLst>
          </a:prstGeom>
          <a:solidFill>
            <a:schemeClr val="accent1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xmlns="" id="{6CF0A165-9EFA-40D1-BE97-44D9B2AE9075}"/>
              </a:ext>
            </a:extLst>
          </p:cNvPr>
          <p:cNvSpPr/>
          <p:nvPr/>
        </p:nvSpPr>
        <p:spPr>
          <a:xfrm>
            <a:off x="2397192" y="2452878"/>
            <a:ext cx="1872208" cy="1872208"/>
          </a:xfrm>
          <a:prstGeom prst="ellipse">
            <a:avLst/>
          </a:prstGeom>
          <a:solidFill>
            <a:schemeClr val="accent1"/>
          </a:solidFill>
          <a:ln w="13652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4771F54-6E25-4909-B0D9-6032F685B7BA}"/>
              </a:ext>
            </a:extLst>
          </p:cNvPr>
          <p:cNvSpPr txBox="1"/>
          <p:nvPr/>
        </p:nvSpPr>
        <p:spPr>
          <a:xfrm rot="19593018">
            <a:off x="1882534" y="2064870"/>
            <a:ext cx="1656185" cy="743934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10734286"/>
              </a:avLst>
            </a:prstTxWarp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Contents Here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616CD13-C674-481A-9220-1A9E9DE15CD2}"/>
              </a:ext>
            </a:extLst>
          </p:cNvPr>
          <p:cNvSpPr txBox="1"/>
          <p:nvPr/>
        </p:nvSpPr>
        <p:spPr>
          <a:xfrm>
            <a:off x="2629704" y="3409071"/>
            <a:ext cx="1407184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867" b="1" dirty="0">
                <a:solidFill>
                  <a:schemeClr val="bg1"/>
                </a:solidFill>
              </a:rPr>
              <a:t>Contents Title</a:t>
            </a:r>
            <a:endParaRPr lang="ko-KR" altLang="en-US" sz="1867" b="1" dirty="0">
              <a:solidFill>
                <a:schemeClr val="bg1"/>
              </a:solidFill>
            </a:endParaRPr>
          </a:p>
        </p:txBody>
      </p:sp>
      <p:cxnSp>
        <p:nvCxnSpPr>
          <p:cNvPr id="8" name="Elbow Connector 9">
            <a:extLst>
              <a:ext uri="{FF2B5EF4-FFF2-40B4-BE49-F238E27FC236}">
                <a16:creationId xmlns:a16="http://schemas.microsoft.com/office/drawing/2014/main" xmlns="" id="{1127CCD5-589C-4F58-862D-F58792A301B8}"/>
              </a:ext>
            </a:extLst>
          </p:cNvPr>
          <p:cNvCxnSpPr/>
          <p:nvPr/>
        </p:nvCxnSpPr>
        <p:spPr>
          <a:xfrm>
            <a:off x="3691538" y="2166816"/>
            <a:ext cx="936104" cy="232732"/>
          </a:xfrm>
          <a:prstGeom prst="bentConnector3">
            <a:avLst>
              <a:gd name="adj1" fmla="val 99858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0C07B95-2992-4398-8C70-C797D44A102F}"/>
              </a:ext>
            </a:extLst>
          </p:cNvPr>
          <p:cNvSpPr txBox="1"/>
          <p:nvPr/>
        </p:nvSpPr>
        <p:spPr>
          <a:xfrm>
            <a:off x="888025" y="5288193"/>
            <a:ext cx="49061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Get a modern PowerPoint  Presentation that is beautifully designed. I hope and I believe that this Template will your Time, Money and Reputation. Easy to change colors, photos and Text.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 can simply impress your audience.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3FC6A42C-FF72-4828-A216-F1E7D77D897A}"/>
              </a:ext>
            </a:extLst>
          </p:cNvPr>
          <p:cNvGrpSpPr/>
          <p:nvPr/>
        </p:nvGrpSpPr>
        <p:grpSpPr>
          <a:xfrm>
            <a:off x="4716402" y="2068897"/>
            <a:ext cx="1400519" cy="672968"/>
            <a:chOff x="3243489" y="1963944"/>
            <a:chExt cx="1400519" cy="672968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8C5B0C8E-957C-4170-95D4-08A30294AD6F}"/>
                </a:ext>
              </a:extLst>
            </p:cNvPr>
            <p:cNvSpPr txBox="1"/>
            <p:nvPr/>
          </p:nvSpPr>
          <p:spPr>
            <a:xfrm>
              <a:off x="3243489" y="1963944"/>
              <a:ext cx="140051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48</a:t>
              </a:r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%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8D93C4E4-1BBE-4563-B72F-651BD5D9477E}"/>
                </a:ext>
              </a:extLst>
            </p:cNvPr>
            <p:cNvSpPr txBox="1"/>
            <p:nvPr/>
          </p:nvSpPr>
          <p:spPr>
            <a:xfrm>
              <a:off x="3243489" y="2329135"/>
              <a:ext cx="1400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Add Contents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cxnSp>
        <p:nvCxnSpPr>
          <p:cNvPr id="13" name="Elbow Connector 16">
            <a:extLst>
              <a:ext uri="{FF2B5EF4-FFF2-40B4-BE49-F238E27FC236}">
                <a16:creationId xmlns:a16="http://schemas.microsoft.com/office/drawing/2014/main" xmlns="" id="{488CCC64-DEDB-4B43-8270-F3BB96D2C985}"/>
              </a:ext>
            </a:extLst>
          </p:cNvPr>
          <p:cNvCxnSpPr>
            <a:cxnSpLocks/>
          </p:cNvCxnSpPr>
          <p:nvPr/>
        </p:nvCxnSpPr>
        <p:spPr>
          <a:xfrm flipV="1">
            <a:off x="4319769" y="3903582"/>
            <a:ext cx="550536" cy="226015"/>
          </a:xfrm>
          <a:prstGeom prst="bentConnector3">
            <a:avLst>
              <a:gd name="adj1" fmla="val 1556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3081FF6D-F150-44A1-9FDD-017A66D82E02}"/>
              </a:ext>
            </a:extLst>
          </p:cNvPr>
          <p:cNvGrpSpPr/>
          <p:nvPr/>
        </p:nvGrpSpPr>
        <p:grpSpPr>
          <a:xfrm>
            <a:off x="4957630" y="3575280"/>
            <a:ext cx="1422991" cy="672968"/>
            <a:chOff x="3243489" y="1963944"/>
            <a:chExt cx="1422991" cy="672968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884E81CF-2F06-41F3-A13F-88C7CE27BFE7}"/>
                </a:ext>
              </a:extLst>
            </p:cNvPr>
            <p:cNvSpPr txBox="1"/>
            <p:nvPr/>
          </p:nvSpPr>
          <p:spPr>
            <a:xfrm>
              <a:off x="3243489" y="1963944"/>
              <a:ext cx="12789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23</a:t>
              </a:r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%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8FA3225C-9853-4CCA-8673-F2075758E1F0}"/>
                </a:ext>
              </a:extLst>
            </p:cNvPr>
            <p:cNvSpPr txBox="1"/>
            <p:nvPr/>
          </p:nvSpPr>
          <p:spPr>
            <a:xfrm>
              <a:off x="3243489" y="2329135"/>
              <a:ext cx="142299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Add Contents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7" name="Pie 28">
            <a:extLst>
              <a:ext uri="{FF2B5EF4-FFF2-40B4-BE49-F238E27FC236}">
                <a16:creationId xmlns:a16="http://schemas.microsoft.com/office/drawing/2014/main" xmlns="" id="{1A652064-959D-4F0C-B5BB-1F5955672399}"/>
              </a:ext>
            </a:extLst>
          </p:cNvPr>
          <p:cNvSpPr/>
          <p:nvPr/>
        </p:nvSpPr>
        <p:spPr>
          <a:xfrm rot="10800000">
            <a:off x="7466352" y="2029937"/>
            <a:ext cx="2736304" cy="2736304"/>
          </a:xfrm>
          <a:prstGeom prst="pie">
            <a:avLst>
              <a:gd name="adj1" fmla="val 14866106"/>
              <a:gd name="adj2" fmla="val 19552369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" name="Pie 29">
            <a:extLst>
              <a:ext uri="{FF2B5EF4-FFF2-40B4-BE49-F238E27FC236}">
                <a16:creationId xmlns:a16="http://schemas.microsoft.com/office/drawing/2014/main" xmlns="" id="{B9E60D73-FF16-40B8-BB73-B2E2D0CBFC5C}"/>
              </a:ext>
            </a:extLst>
          </p:cNvPr>
          <p:cNvSpPr/>
          <p:nvPr/>
        </p:nvSpPr>
        <p:spPr>
          <a:xfrm>
            <a:off x="7466352" y="2029937"/>
            <a:ext cx="2736304" cy="2736304"/>
          </a:xfrm>
          <a:prstGeom prst="pie">
            <a:avLst>
              <a:gd name="adj1" fmla="val 12531982"/>
              <a:gd name="adj2" fmla="val 17767367"/>
            </a:avLst>
          </a:prstGeom>
          <a:solidFill>
            <a:schemeClr val="accent3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xmlns="" id="{0D52E820-5F70-410D-A30C-0D2619796F21}"/>
              </a:ext>
            </a:extLst>
          </p:cNvPr>
          <p:cNvSpPr/>
          <p:nvPr/>
        </p:nvSpPr>
        <p:spPr>
          <a:xfrm>
            <a:off x="7898400" y="2461985"/>
            <a:ext cx="1872208" cy="1872208"/>
          </a:xfrm>
          <a:prstGeom prst="ellipse">
            <a:avLst/>
          </a:prstGeom>
          <a:solidFill>
            <a:schemeClr val="accent3"/>
          </a:solidFill>
          <a:ln w="13652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B4E7F759-2828-4342-9DD9-6A0C00C3E03F}"/>
              </a:ext>
            </a:extLst>
          </p:cNvPr>
          <p:cNvSpPr txBox="1"/>
          <p:nvPr/>
        </p:nvSpPr>
        <p:spPr>
          <a:xfrm rot="20421032">
            <a:off x="7623607" y="1965044"/>
            <a:ext cx="1656185" cy="743934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10734286"/>
              </a:avLst>
            </a:prstTxWarp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Contents Here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9D69C84B-9CF8-436E-88AC-1F925FDBD397}"/>
              </a:ext>
            </a:extLst>
          </p:cNvPr>
          <p:cNvSpPr txBox="1"/>
          <p:nvPr/>
        </p:nvSpPr>
        <p:spPr>
          <a:xfrm>
            <a:off x="8130912" y="3418178"/>
            <a:ext cx="1407184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867" b="1" dirty="0">
                <a:solidFill>
                  <a:schemeClr val="bg1"/>
                </a:solidFill>
              </a:rPr>
              <a:t>Contents Title</a:t>
            </a:r>
            <a:endParaRPr lang="ko-KR" altLang="en-US" sz="1867" b="1" dirty="0">
              <a:solidFill>
                <a:schemeClr val="bg1"/>
              </a:solidFill>
            </a:endParaRPr>
          </a:p>
        </p:txBody>
      </p:sp>
      <p:cxnSp>
        <p:nvCxnSpPr>
          <p:cNvPr id="22" name="Elbow Connector 33">
            <a:extLst>
              <a:ext uri="{FF2B5EF4-FFF2-40B4-BE49-F238E27FC236}">
                <a16:creationId xmlns:a16="http://schemas.microsoft.com/office/drawing/2014/main" xmlns="" id="{325C4875-4507-440E-B151-385618774E30}"/>
              </a:ext>
            </a:extLst>
          </p:cNvPr>
          <p:cNvCxnSpPr/>
          <p:nvPr/>
        </p:nvCxnSpPr>
        <p:spPr>
          <a:xfrm rot="10800000">
            <a:off x="7027836" y="2029937"/>
            <a:ext cx="870567" cy="676476"/>
          </a:xfrm>
          <a:prstGeom prst="bentConnector3">
            <a:avLst>
              <a:gd name="adj1" fmla="val 70788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02B9CB8F-A540-40D2-91BC-24F93B4F0418}"/>
              </a:ext>
            </a:extLst>
          </p:cNvPr>
          <p:cNvSpPr txBox="1"/>
          <p:nvPr/>
        </p:nvSpPr>
        <p:spPr>
          <a:xfrm>
            <a:off x="6381849" y="5288193"/>
            <a:ext cx="49061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Get a modern PowerPoint  Presentation that is beautifully designed. I hope and I believe that this Template will your Time, Money and Reputation. Easy to change colors, photos and Text.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 can simply impress your audience.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xmlns="" id="{5C7DFE52-C69D-42E3-A90E-DCC0694224B9}"/>
              </a:ext>
            </a:extLst>
          </p:cNvPr>
          <p:cNvGrpSpPr/>
          <p:nvPr/>
        </p:nvGrpSpPr>
        <p:grpSpPr>
          <a:xfrm>
            <a:off x="5595996" y="1697880"/>
            <a:ext cx="1356316" cy="672968"/>
            <a:chOff x="3204187" y="1963944"/>
            <a:chExt cx="1356316" cy="672968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xmlns="" id="{845FC773-292A-48C8-AF98-CF68C656A0D6}"/>
                </a:ext>
              </a:extLst>
            </p:cNvPr>
            <p:cNvSpPr txBox="1"/>
            <p:nvPr/>
          </p:nvSpPr>
          <p:spPr>
            <a:xfrm>
              <a:off x="3243489" y="1963944"/>
              <a:ext cx="131701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38</a:t>
              </a:r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%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8A1F2C1C-39A2-404B-9E3E-33AF35B0AD82}"/>
                </a:ext>
              </a:extLst>
            </p:cNvPr>
            <p:cNvSpPr txBox="1"/>
            <p:nvPr/>
          </p:nvSpPr>
          <p:spPr>
            <a:xfrm>
              <a:off x="3204187" y="2329135"/>
              <a:ext cx="135631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Add Contents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cxnSp>
        <p:nvCxnSpPr>
          <p:cNvPr id="27" name="Elbow Connector 38">
            <a:extLst>
              <a:ext uri="{FF2B5EF4-FFF2-40B4-BE49-F238E27FC236}">
                <a16:creationId xmlns:a16="http://schemas.microsoft.com/office/drawing/2014/main" xmlns="" id="{633E5900-F6B3-4F3B-A5E9-3036FC441B3F}"/>
              </a:ext>
            </a:extLst>
          </p:cNvPr>
          <p:cNvCxnSpPr/>
          <p:nvPr/>
        </p:nvCxnSpPr>
        <p:spPr>
          <a:xfrm rot="10800000" flipV="1">
            <a:off x="7183473" y="4167421"/>
            <a:ext cx="726551" cy="358677"/>
          </a:xfrm>
          <a:prstGeom prst="bentConnector3">
            <a:avLst>
              <a:gd name="adj1" fmla="val 101129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2BDE923E-5DF6-420C-B8B2-095ADBA84D37}"/>
              </a:ext>
            </a:extLst>
          </p:cNvPr>
          <p:cNvGrpSpPr/>
          <p:nvPr/>
        </p:nvGrpSpPr>
        <p:grpSpPr>
          <a:xfrm>
            <a:off x="5723219" y="4193796"/>
            <a:ext cx="1392536" cy="672968"/>
            <a:chOff x="3118431" y="1963944"/>
            <a:chExt cx="1392536" cy="672968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xmlns="" id="{3310518F-E7AB-4533-8EE6-1F6A935DFF5E}"/>
                </a:ext>
              </a:extLst>
            </p:cNvPr>
            <p:cNvSpPr txBox="1"/>
            <p:nvPr/>
          </p:nvSpPr>
          <p:spPr>
            <a:xfrm>
              <a:off x="3243489" y="1963944"/>
              <a:ext cx="126747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23</a:t>
              </a:r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%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xmlns="" id="{3A7AA277-1AC1-4F08-91DF-4E5794161B54}"/>
                </a:ext>
              </a:extLst>
            </p:cNvPr>
            <p:cNvSpPr txBox="1"/>
            <p:nvPr/>
          </p:nvSpPr>
          <p:spPr>
            <a:xfrm>
              <a:off x="3118431" y="2329135"/>
              <a:ext cx="13925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Add Contents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31" name="Rounded Rectangle 27">
            <a:extLst>
              <a:ext uri="{FF2B5EF4-FFF2-40B4-BE49-F238E27FC236}">
                <a16:creationId xmlns:a16="http://schemas.microsoft.com/office/drawing/2014/main" xmlns="" id="{619E1B40-07FA-4402-B3F8-1B2DD89DC61D}"/>
              </a:ext>
            </a:extLst>
          </p:cNvPr>
          <p:cNvSpPr/>
          <p:nvPr/>
        </p:nvSpPr>
        <p:spPr>
          <a:xfrm>
            <a:off x="3065470" y="2910278"/>
            <a:ext cx="508643" cy="390707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2" name="Rounded Rectangle 7">
            <a:extLst>
              <a:ext uri="{FF2B5EF4-FFF2-40B4-BE49-F238E27FC236}">
                <a16:creationId xmlns:a16="http://schemas.microsoft.com/office/drawing/2014/main" xmlns="" id="{B8260F2C-1D03-454D-8FAF-ECCD14352CEA}"/>
              </a:ext>
            </a:extLst>
          </p:cNvPr>
          <p:cNvSpPr/>
          <p:nvPr/>
        </p:nvSpPr>
        <p:spPr>
          <a:xfrm>
            <a:off x="8553142" y="2854706"/>
            <a:ext cx="517131" cy="446278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4381000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Infographic Style</a:t>
            </a:r>
          </a:p>
        </p:txBody>
      </p:sp>
      <p:cxnSp>
        <p:nvCxnSpPr>
          <p:cNvPr id="4" name="직선 연결선 4">
            <a:extLst>
              <a:ext uri="{FF2B5EF4-FFF2-40B4-BE49-F238E27FC236}">
                <a16:creationId xmlns:a16="http://schemas.microsoft.com/office/drawing/2014/main" xmlns="" id="{13F70F9C-8ACB-4A6A-B4A2-26255131C0AD}"/>
              </a:ext>
            </a:extLst>
          </p:cNvPr>
          <p:cNvCxnSpPr/>
          <p:nvPr/>
        </p:nvCxnSpPr>
        <p:spPr bwMode="auto">
          <a:xfrm>
            <a:off x="7394184" y="2564904"/>
            <a:ext cx="3888000" cy="0"/>
          </a:xfrm>
          <a:prstGeom prst="line">
            <a:avLst/>
          </a:prstGeom>
          <a:ln w="19050" cmpd="sng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직선 연결선 8">
            <a:extLst>
              <a:ext uri="{FF2B5EF4-FFF2-40B4-BE49-F238E27FC236}">
                <a16:creationId xmlns:a16="http://schemas.microsoft.com/office/drawing/2014/main" xmlns="" id="{12A74F0E-D09A-4610-B769-188FBC382523}"/>
              </a:ext>
            </a:extLst>
          </p:cNvPr>
          <p:cNvCxnSpPr/>
          <p:nvPr/>
        </p:nvCxnSpPr>
        <p:spPr bwMode="auto">
          <a:xfrm>
            <a:off x="7394184" y="2260092"/>
            <a:ext cx="3888000" cy="0"/>
          </a:xfrm>
          <a:prstGeom prst="line">
            <a:avLst/>
          </a:prstGeom>
          <a:ln w="19050" cmpd="sng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9">
            <a:extLst>
              <a:ext uri="{FF2B5EF4-FFF2-40B4-BE49-F238E27FC236}">
                <a16:creationId xmlns:a16="http://schemas.microsoft.com/office/drawing/2014/main" xmlns="" id="{8F363145-0605-437B-8FD7-D6C140D56D50}"/>
              </a:ext>
            </a:extLst>
          </p:cNvPr>
          <p:cNvCxnSpPr/>
          <p:nvPr/>
        </p:nvCxnSpPr>
        <p:spPr bwMode="auto">
          <a:xfrm>
            <a:off x="1034857" y="2559912"/>
            <a:ext cx="3888000" cy="0"/>
          </a:xfrm>
          <a:prstGeom prst="line">
            <a:avLst/>
          </a:prstGeom>
          <a:ln w="19050" cmpd="sng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10">
            <a:extLst>
              <a:ext uri="{FF2B5EF4-FFF2-40B4-BE49-F238E27FC236}">
                <a16:creationId xmlns:a16="http://schemas.microsoft.com/office/drawing/2014/main" xmlns="" id="{F814A710-D096-46C1-8956-9E1D2643FCFA}"/>
              </a:ext>
            </a:extLst>
          </p:cNvPr>
          <p:cNvCxnSpPr/>
          <p:nvPr/>
        </p:nvCxnSpPr>
        <p:spPr bwMode="auto">
          <a:xfrm>
            <a:off x="1034857" y="2255100"/>
            <a:ext cx="3888000" cy="0"/>
          </a:xfrm>
          <a:prstGeom prst="line">
            <a:avLst/>
          </a:prstGeom>
          <a:ln w="19050" cmpd="sng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CD453F3-489F-457A-92BB-2FB1A10C9469}"/>
              </a:ext>
            </a:extLst>
          </p:cNvPr>
          <p:cNvSpPr txBox="1"/>
          <p:nvPr/>
        </p:nvSpPr>
        <p:spPr>
          <a:xfrm>
            <a:off x="1034857" y="2257128"/>
            <a:ext cx="785536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1400" b="1" dirty="0">
                <a:solidFill>
                  <a:schemeClr val="accent1"/>
                </a:solidFill>
              </a:rPr>
              <a:t>A Case</a:t>
            </a:r>
            <a:endParaRPr lang="ko-KR" altLang="en-US" sz="1400" b="1" dirty="0">
              <a:solidFill>
                <a:schemeClr val="accent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5ECA92C-D1DD-425E-B37F-856713285A6E}"/>
              </a:ext>
            </a:extLst>
          </p:cNvPr>
          <p:cNvSpPr txBox="1"/>
          <p:nvPr/>
        </p:nvSpPr>
        <p:spPr>
          <a:xfrm>
            <a:off x="7394184" y="2257128"/>
            <a:ext cx="792205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1400" b="1" dirty="0">
                <a:ln w="3175">
                  <a:noFill/>
                </a:ln>
                <a:solidFill>
                  <a:schemeClr val="accent2"/>
                </a:solidFill>
              </a:rPr>
              <a:t>B Case</a:t>
            </a:r>
            <a:endParaRPr lang="ko-KR" altLang="en-US" sz="1400" b="1" dirty="0">
              <a:ln w="3175">
                <a:noFill/>
              </a:ln>
              <a:solidFill>
                <a:schemeClr val="accent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D0AEE6D-B7F0-47DE-AB2C-387051AF6DA5}"/>
              </a:ext>
            </a:extLst>
          </p:cNvPr>
          <p:cNvSpPr txBox="1"/>
          <p:nvPr/>
        </p:nvSpPr>
        <p:spPr>
          <a:xfrm>
            <a:off x="1034858" y="2833009"/>
            <a:ext cx="1149674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Content Here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순서도: 처리 6">
            <a:extLst>
              <a:ext uri="{FF2B5EF4-FFF2-40B4-BE49-F238E27FC236}">
                <a16:creationId xmlns:a16="http://schemas.microsoft.com/office/drawing/2014/main" xmlns="" id="{B73CF269-C2E7-44AD-B0DE-7CE40D2DEA79}"/>
              </a:ext>
            </a:extLst>
          </p:cNvPr>
          <p:cNvSpPr/>
          <p:nvPr/>
        </p:nvSpPr>
        <p:spPr>
          <a:xfrm>
            <a:off x="1013692" y="3140968"/>
            <a:ext cx="108000" cy="288032"/>
          </a:xfrm>
          <a:prstGeom prst="flowChartProcess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2" name="순서도: 처리 56">
            <a:extLst>
              <a:ext uri="{FF2B5EF4-FFF2-40B4-BE49-F238E27FC236}">
                <a16:creationId xmlns:a16="http://schemas.microsoft.com/office/drawing/2014/main" xmlns="" id="{D2F7AB9A-DE10-4F6C-9319-4A9A0CC45230}"/>
              </a:ext>
            </a:extLst>
          </p:cNvPr>
          <p:cNvSpPr/>
          <p:nvPr/>
        </p:nvSpPr>
        <p:spPr>
          <a:xfrm>
            <a:off x="1165261" y="3140968"/>
            <a:ext cx="108000" cy="288032"/>
          </a:xfrm>
          <a:prstGeom prst="flowChartProcess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3" name="순서도: 처리 57">
            <a:extLst>
              <a:ext uri="{FF2B5EF4-FFF2-40B4-BE49-F238E27FC236}">
                <a16:creationId xmlns:a16="http://schemas.microsoft.com/office/drawing/2014/main" xmlns="" id="{26C3E2AC-28D6-4DED-AC2A-12D4B2BBCC56}"/>
              </a:ext>
            </a:extLst>
          </p:cNvPr>
          <p:cNvSpPr/>
          <p:nvPr/>
        </p:nvSpPr>
        <p:spPr>
          <a:xfrm>
            <a:off x="1316830" y="3140968"/>
            <a:ext cx="108000" cy="288032"/>
          </a:xfrm>
          <a:prstGeom prst="flowChartProcess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4" name="순서도: 처리 58">
            <a:extLst>
              <a:ext uri="{FF2B5EF4-FFF2-40B4-BE49-F238E27FC236}">
                <a16:creationId xmlns:a16="http://schemas.microsoft.com/office/drawing/2014/main" xmlns="" id="{951B9380-1C52-4973-8D8D-6F7BE4B3D425}"/>
              </a:ext>
            </a:extLst>
          </p:cNvPr>
          <p:cNvSpPr/>
          <p:nvPr/>
        </p:nvSpPr>
        <p:spPr>
          <a:xfrm>
            <a:off x="1468399" y="3140968"/>
            <a:ext cx="108000" cy="288032"/>
          </a:xfrm>
          <a:prstGeom prst="flowChartProcess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5" name="순서도: 처리 59">
            <a:extLst>
              <a:ext uri="{FF2B5EF4-FFF2-40B4-BE49-F238E27FC236}">
                <a16:creationId xmlns:a16="http://schemas.microsoft.com/office/drawing/2014/main" xmlns="" id="{B6BC775F-99AB-4A81-AA64-01EB9C5D3159}"/>
              </a:ext>
            </a:extLst>
          </p:cNvPr>
          <p:cNvSpPr/>
          <p:nvPr/>
        </p:nvSpPr>
        <p:spPr>
          <a:xfrm>
            <a:off x="1619968" y="3140968"/>
            <a:ext cx="108000" cy="288032"/>
          </a:xfrm>
          <a:prstGeom prst="flowChartProcess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6" name="순서도: 처리 60">
            <a:extLst>
              <a:ext uri="{FF2B5EF4-FFF2-40B4-BE49-F238E27FC236}">
                <a16:creationId xmlns:a16="http://schemas.microsoft.com/office/drawing/2014/main" xmlns="" id="{1C102025-F7E4-402C-938A-ED6182A1B063}"/>
              </a:ext>
            </a:extLst>
          </p:cNvPr>
          <p:cNvSpPr/>
          <p:nvPr/>
        </p:nvSpPr>
        <p:spPr>
          <a:xfrm>
            <a:off x="1771537" y="3140968"/>
            <a:ext cx="108000" cy="288032"/>
          </a:xfrm>
          <a:prstGeom prst="flowChartProcess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7" name="순서도: 처리 61">
            <a:extLst>
              <a:ext uri="{FF2B5EF4-FFF2-40B4-BE49-F238E27FC236}">
                <a16:creationId xmlns:a16="http://schemas.microsoft.com/office/drawing/2014/main" xmlns="" id="{1C3E7054-FC7B-40F5-9A7B-A7438D78B7AD}"/>
              </a:ext>
            </a:extLst>
          </p:cNvPr>
          <p:cNvSpPr/>
          <p:nvPr/>
        </p:nvSpPr>
        <p:spPr>
          <a:xfrm>
            <a:off x="1923106" y="3140968"/>
            <a:ext cx="108000" cy="288032"/>
          </a:xfrm>
          <a:prstGeom prst="flowChartProcess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8" name="순서도: 처리 62">
            <a:extLst>
              <a:ext uri="{FF2B5EF4-FFF2-40B4-BE49-F238E27FC236}">
                <a16:creationId xmlns:a16="http://schemas.microsoft.com/office/drawing/2014/main" xmlns="" id="{E9383032-531B-4AEB-A756-9E91284002FD}"/>
              </a:ext>
            </a:extLst>
          </p:cNvPr>
          <p:cNvSpPr/>
          <p:nvPr/>
        </p:nvSpPr>
        <p:spPr>
          <a:xfrm>
            <a:off x="2074675" y="3140968"/>
            <a:ext cx="108000" cy="288032"/>
          </a:xfrm>
          <a:prstGeom prst="flowChartProcess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9" name="순서도: 처리 63">
            <a:extLst>
              <a:ext uri="{FF2B5EF4-FFF2-40B4-BE49-F238E27FC236}">
                <a16:creationId xmlns:a16="http://schemas.microsoft.com/office/drawing/2014/main" xmlns="" id="{EFD68F95-EC90-4881-AE92-C1110FC5C9A1}"/>
              </a:ext>
            </a:extLst>
          </p:cNvPr>
          <p:cNvSpPr/>
          <p:nvPr/>
        </p:nvSpPr>
        <p:spPr>
          <a:xfrm>
            <a:off x="2226244" y="3140968"/>
            <a:ext cx="108000" cy="288032"/>
          </a:xfrm>
          <a:prstGeom prst="flowChartProcess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0" name="순서도: 처리 64">
            <a:extLst>
              <a:ext uri="{FF2B5EF4-FFF2-40B4-BE49-F238E27FC236}">
                <a16:creationId xmlns:a16="http://schemas.microsoft.com/office/drawing/2014/main" xmlns="" id="{8115AB1F-B7B9-4568-AE47-FCD84B8D2F2F}"/>
              </a:ext>
            </a:extLst>
          </p:cNvPr>
          <p:cNvSpPr/>
          <p:nvPr/>
        </p:nvSpPr>
        <p:spPr>
          <a:xfrm>
            <a:off x="2377813" y="3140968"/>
            <a:ext cx="108000" cy="288032"/>
          </a:xfrm>
          <a:prstGeom prst="flowChartProcess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1" name="순서도: 처리 65">
            <a:extLst>
              <a:ext uri="{FF2B5EF4-FFF2-40B4-BE49-F238E27FC236}">
                <a16:creationId xmlns:a16="http://schemas.microsoft.com/office/drawing/2014/main" xmlns="" id="{616AC361-937E-4DB9-8F7D-FC07E9295B06}"/>
              </a:ext>
            </a:extLst>
          </p:cNvPr>
          <p:cNvSpPr/>
          <p:nvPr/>
        </p:nvSpPr>
        <p:spPr>
          <a:xfrm>
            <a:off x="2529382" y="3140968"/>
            <a:ext cx="108000" cy="288032"/>
          </a:xfrm>
          <a:prstGeom prst="flowChartProcess">
            <a:avLst/>
          </a:prstGeom>
          <a:solidFill>
            <a:schemeClr val="bg1">
              <a:lumMod val="75000"/>
              <a:alpha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2" name="순서도: 처리 66">
            <a:extLst>
              <a:ext uri="{FF2B5EF4-FFF2-40B4-BE49-F238E27FC236}">
                <a16:creationId xmlns:a16="http://schemas.microsoft.com/office/drawing/2014/main" xmlns="" id="{E8D3134F-E630-4E80-91C5-45F03B60E758}"/>
              </a:ext>
            </a:extLst>
          </p:cNvPr>
          <p:cNvSpPr/>
          <p:nvPr/>
        </p:nvSpPr>
        <p:spPr>
          <a:xfrm>
            <a:off x="2680951" y="3140968"/>
            <a:ext cx="108000" cy="288032"/>
          </a:xfrm>
          <a:prstGeom prst="flowChartProcess">
            <a:avLst/>
          </a:prstGeom>
          <a:solidFill>
            <a:schemeClr val="bg1">
              <a:lumMod val="75000"/>
              <a:alpha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3" name="순서도: 처리 67">
            <a:extLst>
              <a:ext uri="{FF2B5EF4-FFF2-40B4-BE49-F238E27FC236}">
                <a16:creationId xmlns:a16="http://schemas.microsoft.com/office/drawing/2014/main" xmlns="" id="{35C7C69E-ACD8-49CF-96B1-4625AA940294}"/>
              </a:ext>
            </a:extLst>
          </p:cNvPr>
          <p:cNvSpPr/>
          <p:nvPr/>
        </p:nvSpPr>
        <p:spPr>
          <a:xfrm>
            <a:off x="2832520" y="3140968"/>
            <a:ext cx="108000" cy="288032"/>
          </a:xfrm>
          <a:prstGeom prst="flowChartProcess">
            <a:avLst/>
          </a:prstGeom>
          <a:solidFill>
            <a:schemeClr val="bg1">
              <a:lumMod val="75000"/>
              <a:alpha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4" name="순서도: 처리 68">
            <a:extLst>
              <a:ext uri="{FF2B5EF4-FFF2-40B4-BE49-F238E27FC236}">
                <a16:creationId xmlns:a16="http://schemas.microsoft.com/office/drawing/2014/main" xmlns="" id="{109CDB6B-9150-402E-9769-C5C274FD223D}"/>
              </a:ext>
            </a:extLst>
          </p:cNvPr>
          <p:cNvSpPr/>
          <p:nvPr/>
        </p:nvSpPr>
        <p:spPr>
          <a:xfrm>
            <a:off x="2984089" y="3140968"/>
            <a:ext cx="108000" cy="288032"/>
          </a:xfrm>
          <a:prstGeom prst="flowChartProcess">
            <a:avLst/>
          </a:prstGeom>
          <a:solidFill>
            <a:schemeClr val="bg1">
              <a:lumMod val="75000"/>
              <a:alpha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5" name="순서도: 처리 69">
            <a:extLst>
              <a:ext uri="{FF2B5EF4-FFF2-40B4-BE49-F238E27FC236}">
                <a16:creationId xmlns:a16="http://schemas.microsoft.com/office/drawing/2014/main" xmlns="" id="{FCF416BD-F86B-49D6-815B-E0DDD023928B}"/>
              </a:ext>
            </a:extLst>
          </p:cNvPr>
          <p:cNvSpPr/>
          <p:nvPr/>
        </p:nvSpPr>
        <p:spPr>
          <a:xfrm>
            <a:off x="3135658" y="3140968"/>
            <a:ext cx="108000" cy="288032"/>
          </a:xfrm>
          <a:prstGeom prst="flowChartProcess">
            <a:avLst/>
          </a:prstGeom>
          <a:solidFill>
            <a:schemeClr val="bg1">
              <a:lumMod val="75000"/>
              <a:alpha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6" name="순서도: 처리 71">
            <a:extLst>
              <a:ext uri="{FF2B5EF4-FFF2-40B4-BE49-F238E27FC236}">
                <a16:creationId xmlns:a16="http://schemas.microsoft.com/office/drawing/2014/main" xmlns="" id="{8C7E3489-BF1A-4A21-AB67-D949E5410D99}"/>
              </a:ext>
            </a:extLst>
          </p:cNvPr>
          <p:cNvSpPr/>
          <p:nvPr/>
        </p:nvSpPr>
        <p:spPr>
          <a:xfrm>
            <a:off x="3287227" y="3140968"/>
            <a:ext cx="108000" cy="288032"/>
          </a:xfrm>
          <a:prstGeom prst="flowChartProcess">
            <a:avLst/>
          </a:prstGeom>
          <a:solidFill>
            <a:schemeClr val="bg1">
              <a:lumMod val="75000"/>
              <a:alpha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7" name="순서도: 처리 72">
            <a:extLst>
              <a:ext uri="{FF2B5EF4-FFF2-40B4-BE49-F238E27FC236}">
                <a16:creationId xmlns:a16="http://schemas.microsoft.com/office/drawing/2014/main" xmlns="" id="{EF6A0CB3-6F1E-41AA-B80B-27827B33E158}"/>
              </a:ext>
            </a:extLst>
          </p:cNvPr>
          <p:cNvSpPr/>
          <p:nvPr/>
        </p:nvSpPr>
        <p:spPr>
          <a:xfrm>
            <a:off x="3438796" y="3140968"/>
            <a:ext cx="108000" cy="288032"/>
          </a:xfrm>
          <a:prstGeom prst="flowChartProcess">
            <a:avLst/>
          </a:prstGeom>
          <a:solidFill>
            <a:schemeClr val="bg1">
              <a:lumMod val="75000"/>
              <a:alpha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8" name="순서도: 처리 73">
            <a:extLst>
              <a:ext uri="{FF2B5EF4-FFF2-40B4-BE49-F238E27FC236}">
                <a16:creationId xmlns:a16="http://schemas.microsoft.com/office/drawing/2014/main" xmlns="" id="{6CADE144-C6CD-461D-ABA7-3C75923A8239}"/>
              </a:ext>
            </a:extLst>
          </p:cNvPr>
          <p:cNvSpPr/>
          <p:nvPr/>
        </p:nvSpPr>
        <p:spPr>
          <a:xfrm>
            <a:off x="3590365" y="3140968"/>
            <a:ext cx="108000" cy="288032"/>
          </a:xfrm>
          <a:prstGeom prst="flowChartProcess">
            <a:avLst/>
          </a:prstGeom>
          <a:solidFill>
            <a:schemeClr val="bg1">
              <a:lumMod val="75000"/>
              <a:alpha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9" name="순서도: 처리 74">
            <a:extLst>
              <a:ext uri="{FF2B5EF4-FFF2-40B4-BE49-F238E27FC236}">
                <a16:creationId xmlns:a16="http://schemas.microsoft.com/office/drawing/2014/main" xmlns="" id="{C1DE26F7-A36A-40CA-9C9B-B61C475D1AE5}"/>
              </a:ext>
            </a:extLst>
          </p:cNvPr>
          <p:cNvSpPr/>
          <p:nvPr/>
        </p:nvSpPr>
        <p:spPr>
          <a:xfrm>
            <a:off x="3741934" y="3140968"/>
            <a:ext cx="108000" cy="288032"/>
          </a:xfrm>
          <a:prstGeom prst="flowChartProcess">
            <a:avLst/>
          </a:prstGeom>
          <a:solidFill>
            <a:schemeClr val="bg1">
              <a:lumMod val="75000"/>
              <a:alpha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0" name="순서도: 처리 75">
            <a:extLst>
              <a:ext uri="{FF2B5EF4-FFF2-40B4-BE49-F238E27FC236}">
                <a16:creationId xmlns:a16="http://schemas.microsoft.com/office/drawing/2014/main" xmlns="" id="{CFA35A58-4153-410C-A544-5AA580402230}"/>
              </a:ext>
            </a:extLst>
          </p:cNvPr>
          <p:cNvSpPr/>
          <p:nvPr/>
        </p:nvSpPr>
        <p:spPr>
          <a:xfrm>
            <a:off x="3893502" y="3140968"/>
            <a:ext cx="108000" cy="288032"/>
          </a:xfrm>
          <a:prstGeom prst="flowChartProcess">
            <a:avLst/>
          </a:prstGeom>
          <a:solidFill>
            <a:schemeClr val="bg1">
              <a:lumMod val="75000"/>
              <a:alpha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C65A794C-ECEA-4CF1-8DE6-39644C86FB5C}"/>
              </a:ext>
            </a:extLst>
          </p:cNvPr>
          <p:cNvSpPr txBox="1"/>
          <p:nvPr/>
        </p:nvSpPr>
        <p:spPr>
          <a:xfrm>
            <a:off x="4073965" y="3057642"/>
            <a:ext cx="663964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2400" b="1" dirty="0">
                <a:solidFill>
                  <a:schemeClr val="accent1"/>
                </a:solidFill>
              </a:rPr>
              <a:t>50</a:t>
            </a:r>
            <a:r>
              <a:rPr lang="en-US" altLang="ko-KR" sz="1200" b="1" dirty="0">
                <a:solidFill>
                  <a:schemeClr val="accent1"/>
                </a:solidFill>
              </a:rPr>
              <a:t>%</a:t>
            </a:r>
            <a:endParaRPr lang="ko-KR" altLang="en-US" sz="1200" b="1" dirty="0">
              <a:solidFill>
                <a:schemeClr val="accent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62300F7A-42BA-4B60-BCB1-F4A491EF18D4}"/>
              </a:ext>
            </a:extLst>
          </p:cNvPr>
          <p:cNvSpPr txBox="1"/>
          <p:nvPr/>
        </p:nvSpPr>
        <p:spPr>
          <a:xfrm>
            <a:off x="1034858" y="3573253"/>
            <a:ext cx="1149674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Content Here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순서도: 처리 213">
            <a:extLst>
              <a:ext uri="{FF2B5EF4-FFF2-40B4-BE49-F238E27FC236}">
                <a16:creationId xmlns:a16="http://schemas.microsoft.com/office/drawing/2014/main" xmlns="" id="{D2A05100-55C3-4534-A3A1-568481F76EFF}"/>
              </a:ext>
            </a:extLst>
          </p:cNvPr>
          <p:cNvSpPr/>
          <p:nvPr/>
        </p:nvSpPr>
        <p:spPr>
          <a:xfrm>
            <a:off x="1010946" y="3881212"/>
            <a:ext cx="108000" cy="288032"/>
          </a:xfrm>
          <a:prstGeom prst="flowChartProcess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4" name="순서도: 처리 214">
            <a:extLst>
              <a:ext uri="{FF2B5EF4-FFF2-40B4-BE49-F238E27FC236}">
                <a16:creationId xmlns:a16="http://schemas.microsoft.com/office/drawing/2014/main" xmlns="" id="{E9BD6D30-D886-42E2-984C-2A057FE466E0}"/>
              </a:ext>
            </a:extLst>
          </p:cNvPr>
          <p:cNvSpPr/>
          <p:nvPr/>
        </p:nvSpPr>
        <p:spPr>
          <a:xfrm>
            <a:off x="1162515" y="3881212"/>
            <a:ext cx="108000" cy="288032"/>
          </a:xfrm>
          <a:prstGeom prst="flowChartProcess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5" name="순서도: 처리 215">
            <a:extLst>
              <a:ext uri="{FF2B5EF4-FFF2-40B4-BE49-F238E27FC236}">
                <a16:creationId xmlns:a16="http://schemas.microsoft.com/office/drawing/2014/main" xmlns="" id="{CCEAD02B-21DE-4D23-8C69-6FEAFF8C469C}"/>
              </a:ext>
            </a:extLst>
          </p:cNvPr>
          <p:cNvSpPr/>
          <p:nvPr/>
        </p:nvSpPr>
        <p:spPr>
          <a:xfrm>
            <a:off x="1314084" y="3881212"/>
            <a:ext cx="108000" cy="288032"/>
          </a:xfrm>
          <a:prstGeom prst="flowChartProcess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6" name="순서도: 처리 216">
            <a:extLst>
              <a:ext uri="{FF2B5EF4-FFF2-40B4-BE49-F238E27FC236}">
                <a16:creationId xmlns:a16="http://schemas.microsoft.com/office/drawing/2014/main" xmlns="" id="{4D4A2389-645D-4536-8276-BE3C8B53796D}"/>
              </a:ext>
            </a:extLst>
          </p:cNvPr>
          <p:cNvSpPr/>
          <p:nvPr/>
        </p:nvSpPr>
        <p:spPr>
          <a:xfrm>
            <a:off x="1465653" y="3881212"/>
            <a:ext cx="108000" cy="288032"/>
          </a:xfrm>
          <a:prstGeom prst="flowChartProcess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7" name="순서도: 처리 217">
            <a:extLst>
              <a:ext uri="{FF2B5EF4-FFF2-40B4-BE49-F238E27FC236}">
                <a16:creationId xmlns:a16="http://schemas.microsoft.com/office/drawing/2014/main" xmlns="" id="{AFD254B4-5880-46BE-9358-0C6AD4143E94}"/>
              </a:ext>
            </a:extLst>
          </p:cNvPr>
          <p:cNvSpPr/>
          <p:nvPr/>
        </p:nvSpPr>
        <p:spPr>
          <a:xfrm>
            <a:off x="1617222" y="3881212"/>
            <a:ext cx="108000" cy="288032"/>
          </a:xfrm>
          <a:prstGeom prst="flowChartProcess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8" name="순서도: 처리 218">
            <a:extLst>
              <a:ext uri="{FF2B5EF4-FFF2-40B4-BE49-F238E27FC236}">
                <a16:creationId xmlns:a16="http://schemas.microsoft.com/office/drawing/2014/main" xmlns="" id="{78DC0B5C-4E01-4FA2-B7A6-1DE8DADF86C0}"/>
              </a:ext>
            </a:extLst>
          </p:cNvPr>
          <p:cNvSpPr/>
          <p:nvPr/>
        </p:nvSpPr>
        <p:spPr>
          <a:xfrm>
            <a:off x="1768791" y="3881212"/>
            <a:ext cx="108000" cy="288032"/>
          </a:xfrm>
          <a:prstGeom prst="flowChartProcess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9" name="순서도: 처리 219">
            <a:extLst>
              <a:ext uri="{FF2B5EF4-FFF2-40B4-BE49-F238E27FC236}">
                <a16:creationId xmlns:a16="http://schemas.microsoft.com/office/drawing/2014/main" xmlns="" id="{3C48AFCD-AC07-418B-B599-30A2485B7D5F}"/>
              </a:ext>
            </a:extLst>
          </p:cNvPr>
          <p:cNvSpPr/>
          <p:nvPr/>
        </p:nvSpPr>
        <p:spPr>
          <a:xfrm>
            <a:off x="1920360" y="3881212"/>
            <a:ext cx="108000" cy="288032"/>
          </a:xfrm>
          <a:prstGeom prst="flowChartProcess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40" name="순서도: 처리 220">
            <a:extLst>
              <a:ext uri="{FF2B5EF4-FFF2-40B4-BE49-F238E27FC236}">
                <a16:creationId xmlns:a16="http://schemas.microsoft.com/office/drawing/2014/main" xmlns="" id="{FF6C285E-375B-43EC-A9A8-C8C57E669238}"/>
              </a:ext>
            </a:extLst>
          </p:cNvPr>
          <p:cNvSpPr/>
          <p:nvPr/>
        </p:nvSpPr>
        <p:spPr>
          <a:xfrm>
            <a:off x="2071929" y="3881212"/>
            <a:ext cx="108000" cy="288032"/>
          </a:xfrm>
          <a:prstGeom prst="flowChartProcess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41" name="순서도: 처리 221">
            <a:extLst>
              <a:ext uri="{FF2B5EF4-FFF2-40B4-BE49-F238E27FC236}">
                <a16:creationId xmlns:a16="http://schemas.microsoft.com/office/drawing/2014/main" xmlns="" id="{86FC5D69-FAE0-4B27-9485-C326BA2B3814}"/>
              </a:ext>
            </a:extLst>
          </p:cNvPr>
          <p:cNvSpPr/>
          <p:nvPr/>
        </p:nvSpPr>
        <p:spPr>
          <a:xfrm>
            <a:off x="2223498" y="3881212"/>
            <a:ext cx="108000" cy="288032"/>
          </a:xfrm>
          <a:prstGeom prst="flowChartProcess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42" name="순서도: 처리 222">
            <a:extLst>
              <a:ext uri="{FF2B5EF4-FFF2-40B4-BE49-F238E27FC236}">
                <a16:creationId xmlns:a16="http://schemas.microsoft.com/office/drawing/2014/main" xmlns="" id="{1A3C8948-8ADE-4A26-874F-A01103537F37}"/>
              </a:ext>
            </a:extLst>
          </p:cNvPr>
          <p:cNvSpPr/>
          <p:nvPr/>
        </p:nvSpPr>
        <p:spPr>
          <a:xfrm>
            <a:off x="2375067" y="3881212"/>
            <a:ext cx="108000" cy="288032"/>
          </a:xfrm>
          <a:prstGeom prst="flowChartProcess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43" name="순서도: 처리 223">
            <a:extLst>
              <a:ext uri="{FF2B5EF4-FFF2-40B4-BE49-F238E27FC236}">
                <a16:creationId xmlns:a16="http://schemas.microsoft.com/office/drawing/2014/main" xmlns="" id="{59D5B215-0302-4B54-9421-DDEA0E2EC5D7}"/>
              </a:ext>
            </a:extLst>
          </p:cNvPr>
          <p:cNvSpPr/>
          <p:nvPr/>
        </p:nvSpPr>
        <p:spPr>
          <a:xfrm>
            <a:off x="2526636" y="3881212"/>
            <a:ext cx="108000" cy="288032"/>
          </a:xfrm>
          <a:prstGeom prst="flowChartProcess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44" name="순서도: 처리 224">
            <a:extLst>
              <a:ext uri="{FF2B5EF4-FFF2-40B4-BE49-F238E27FC236}">
                <a16:creationId xmlns:a16="http://schemas.microsoft.com/office/drawing/2014/main" xmlns="" id="{A71D9702-4A02-4161-803D-179CE2A4DE0B}"/>
              </a:ext>
            </a:extLst>
          </p:cNvPr>
          <p:cNvSpPr/>
          <p:nvPr/>
        </p:nvSpPr>
        <p:spPr>
          <a:xfrm>
            <a:off x="2678205" y="3881212"/>
            <a:ext cx="108000" cy="288032"/>
          </a:xfrm>
          <a:prstGeom prst="flowChartProcess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45" name="순서도: 처리 225">
            <a:extLst>
              <a:ext uri="{FF2B5EF4-FFF2-40B4-BE49-F238E27FC236}">
                <a16:creationId xmlns:a16="http://schemas.microsoft.com/office/drawing/2014/main" xmlns="" id="{E76EFA42-C1EC-43E4-B609-6B1C9778BE31}"/>
              </a:ext>
            </a:extLst>
          </p:cNvPr>
          <p:cNvSpPr/>
          <p:nvPr/>
        </p:nvSpPr>
        <p:spPr>
          <a:xfrm>
            <a:off x="2829774" y="3881212"/>
            <a:ext cx="108000" cy="288032"/>
          </a:xfrm>
          <a:prstGeom prst="flowChartProcess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46" name="순서도: 처리 226">
            <a:extLst>
              <a:ext uri="{FF2B5EF4-FFF2-40B4-BE49-F238E27FC236}">
                <a16:creationId xmlns:a16="http://schemas.microsoft.com/office/drawing/2014/main" xmlns="" id="{65A0CF6A-CF05-4E34-A666-2A9FE4C5710D}"/>
              </a:ext>
            </a:extLst>
          </p:cNvPr>
          <p:cNvSpPr/>
          <p:nvPr/>
        </p:nvSpPr>
        <p:spPr>
          <a:xfrm>
            <a:off x="2981343" y="3881212"/>
            <a:ext cx="108000" cy="288032"/>
          </a:xfrm>
          <a:prstGeom prst="flowChartProcess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47" name="순서도: 처리 227">
            <a:extLst>
              <a:ext uri="{FF2B5EF4-FFF2-40B4-BE49-F238E27FC236}">
                <a16:creationId xmlns:a16="http://schemas.microsoft.com/office/drawing/2014/main" xmlns="" id="{40414440-7C69-494D-8D1C-2B6031D6E895}"/>
              </a:ext>
            </a:extLst>
          </p:cNvPr>
          <p:cNvSpPr/>
          <p:nvPr/>
        </p:nvSpPr>
        <p:spPr>
          <a:xfrm>
            <a:off x="3132912" y="3881212"/>
            <a:ext cx="108000" cy="288032"/>
          </a:xfrm>
          <a:prstGeom prst="flowChartProcess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48" name="순서도: 처리 228">
            <a:extLst>
              <a:ext uri="{FF2B5EF4-FFF2-40B4-BE49-F238E27FC236}">
                <a16:creationId xmlns:a16="http://schemas.microsoft.com/office/drawing/2014/main" xmlns="" id="{E0AA49B7-C53F-44E6-AD63-234E3360702B}"/>
              </a:ext>
            </a:extLst>
          </p:cNvPr>
          <p:cNvSpPr/>
          <p:nvPr/>
        </p:nvSpPr>
        <p:spPr>
          <a:xfrm>
            <a:off x="3284481" y="3881212"/>
            <a:ext cx="108000" cy="288032"/>
          </a:xfrm>
          <a:prstGeom prst="flowChartProcess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49" name="순서도: 처리 229">
            <a:extLst>
              <a:ext uri="{FF2B5EF4-FFF2-40B4-BE49-F238E27FC236}">
                <a16:creationId xmlns:a16="http://schemas.microsoft.com/office/drawing/2014/main" xmlns="" id="{8B9E95A2-8492-4324-899F-086F91789CF7}"/>
              </a:ext>
            </a:extLst>
          </p:cNvPr>
          <p:cNvSpPr/>
          <p:nvPr/>
        </p:nvSpPr>
        <p:spPr>
          <a:xfrm>
            <a:off x="3436050" y="3881212"/>
            <a:ext cx="108000" cy="288032"/>
          </a:xfrm>
          <a:prstGeom prst="flowChartProcess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0" name="순서도: 처리 230">
            <a:extLst>
              <a:ext uri="{FF2B5EF4-FFF2-40B4-BE49-F238E27FC236}">
                <a16:creationId xmlns:a16="http://schemas.microsoft.com/office/drawing/2014/main" xmlns="" id="{FF755C06-6141-430B-98AB-231AD1582D97}"/>
              </a:ext>
            </a:extLst>
          </p:cNvPr>
          <p:cNvSpPr/>
          <p:nvPr/>
        </p:nvSpPr>
        <p:spPr>
          <a:xfrm>
            <a:off x="3587619" y="3881212"/>
            <a:ext cx="108000" cy="288032"/>
          </a:xfrm>
          <a:prstGeom prst="flowChartProcess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1" name="순서도: 처리 231">
            <a:extLst>
              <a:ext uri="{FF2B5EF4-FFF2-40B4-BE49-F238E27FC236}">
                <a16:creationId xmlns:a16="http://schemas.microsoft.com/office/drawing/2014/main" xmlns="" id="{C0D01540-00BB-410F-8A5F-6D2420678364}"/>
              </a:ext>
            </a:extLst>
          </p:cNvPr>
          <p:cNvSpPr/>
          <p:nvPr/>
        </p:nvSpPr>
        <p:spPr>
          <a:xfrm>
            <a:off x="3739188" y="3881212"/>
            <a:ext cx="108000" cy="288032"/>
          </a:xfrm>
          <a:prstGeom prst="flowChartProcess">
            <a:avLst/>
          </a:prstGeom>
          <a:solidFill>
            <a:schemeClr val="bg1">
              <a:lumMod val="75000"/>
              <a:alpha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2" name="순서도: 처리 232">
            <a:extLst>
              <a:ext uri="{FF2B5EF4-FFF2-40B4-BE49-F238E27FC236}">
                <a16:creationId xmlns:a16="http://schemas.microsoft.com/office/drawing/2014/main" xmlns="" id="{32D47763-1EE4-4F40-A5B9-6F0D2A5D9909}"/>
              </a:ext>
            </a:extLst>
          </p:cNvPr>
          <p:cNvSpPr/>
          <p:nvPr/>
        </p:nvSpPr>
        <p:spPr>
          <a:xfrm>
            <a:off x="3890756" y="3881212"/>
            <a:ext cx="108000" cy="288032"/>
          </a:xfrm>
          <a:prstGeom prst="flowChartProcess">
            <a:avLst/>
          </a:prstGeom>
          <a:solidFill>
            <a:schemeClr val="bg1">
              <a:lumMod val="75000"/>
              <a:alpha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xmlns="" id="{D9FAC1FF-EFD1-40E1-87ED-A8A81232C561}"/>
              </a:ext>
            </a:extLst>
          </p:cNvPr>
          <p:cNvSpPr txBox="1"/>
          <p:nvPr/>
        </p:nvSpPr>
        <p:spPr>
          <a:xfrm>
            <a:off x="4071219" y="3797886"/>
            <a:ext cx="663964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2400" b="1" dirty="0">
                <a:solidFill>
                  <a:schemeClr val="accent1"/>
                </a:solidFill>
              </a:rPr>
              <a:t>75</a:t>
            </a:r>
            <a:r>
              <a:rPr lang="en-US" altLang="ko-KR" sz="1200" b="1" dirty="0">
                <a:solidFill>
                  <a:schemeClr val="accent1"/>
                </a:solidFill>
              </a:rPr>
              <a:t>%</a:t>
            </a:r>
            <a:endParaRPr lang="ko-KR" altLang="en-US" sz="1200" b="1" dirty="0">
              <a:solidFill>
                <a:schemeClr val="accent1"/>
              </a:solidFill>
            </a:endParaRPr>
          </a:p>
        </p:txBody>
      </p:sp>
      <p:cxnSp>
        <p:nvCxnSpPr>
          <p:cNvPr id="54" name="직선 연결선 234">
            <a:extLst>
              <a:ext uri="{FF2B5EF4-FFF2-40B4-BE49-F238E27FC236}">
                <a16:creationId xmlns:a16="http://schemas.microsoft.com/office/drawing/2014/main" xmlns="" id="{B36E509F-7348-441D-A8ED-7FA66F94768B}"/>
              </a:ext>
            </a:extLst>
          </p:cNvPr>
          <p:cNvCxnSpPr/>
          <p:nvPr/>
        </p:nvCxnSpPr>
        <p:spPr bwMode="auto">
          <a:xfrm>
            <a:off x="1503849" y="4813932"/>
            <a:ext cx="3384000" cy="0"/>
          </a:xfrm>
          <a:prstGeom prst="line">
            <a:avLst/>
          </a:prstGeom>
          <a:ln w="19050" cmpd="sng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235">
            <a:extLst>
              <a:ext uri="{FF2B5EF4-FFF2-40B4-BE49-F238E27FC236}">
                <a16:creationId xmlns:a16="http://schemas.microsoft.com/office/drawing/2014/main" xmlns="" id="{4CF60368-0825-4574-A410-93D82A849E69}"/>
              </a:ext>
            </a:extLst>
          </p:cNvPr>
          <p:cNvCxnSpPr/>
          <p:nvPr/>
        </p:nvCxnSpPr>
        <p:spPr bwMode="auto">
          <a:xfrm>
            <a:off x="1503849" y="4509120"/>
            <a:ext cx="3384000" cy="0"/>
          </a:xfrm>
          <a:prstGeom prst="line">
            <a:avLst/>
          </a:prstGeom>
          <a:ln w="19050" cmpd="sng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xmlns="" id="{D82C6918-60FE-45AB-A5E5-1A0A31841784}"/>
              </a:ext>
            </a:extLst>
          </p:cNvPr>
          <p:cNvSpPr txBox="1"/>
          <p:nvPr/>
        </p:nvSpPr>
        <p:spPr>
          <a:xfrm>
            <a:off x="1503849" y="4500262"/>
            <a:ext cx="785536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 Case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7" name="타원 241">
            <a:extLst>
              <a:ext uri="{FF2B5EF4-FFF2-40B4-BE49-F238E27FC236}">
                <a16:creationId xmlns:a16="http://schemas.microsoft.com/office/drawing/2014/main" xmlns="" id="{286B3AA5-23FE-4BE1-9F31-0FB30E6F4746}"/>
              </a:ext>
            </a:extLst>
          </p:cNvPr>
          <p:cNvSpPr/>
          <p:nvPr/>
        </p:nvSpPr>
        <p:spPr>
          <a:xfrm>
            <a:off x="1034857" y="4450432"/>
            <a:ext cx="388504" cy="38850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76D3EF78-A216-45DD-94EF-ECC9FF430132}"/>
              </a:ext>
            </a:extLst>
          </p:cNvPr>
          <p:cNvSpPr txBox="1"/>
          <p:nvPr/>
        </p:nvSpPr>
        <p:spPr>
          <a:xfrm>
            <a:off x="1034858" y="4902260"/>
            <a:ext cx="34194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 can simply impress your audience and add a unique zing and appeal to your Reports and Presentations with our Templates.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54703FA7-41F5-42F0-8DD7-323FBFB183BE}"/>
              </a:ext>
            </a:extLst>
          </p:cNvPr>
          <p:cNvSpPr txBox="1"/>
          <p:nvPr/>
        </p:nvSpPr>
        <p:spPr>
          <a:xfrm>
            <a:off x="7394185" y="2852938"/>
            <a:ext cx="1149674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Content Here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0" name="순서도: 처리 250">
            <a:extLst>
              <a:ext uri="{FF2B5EF4-FFF2-40B4-BE49-F238E27FC236}">
                <a16:creationId xmlns:a16="http://schemas.microsoft.com/office/drawing/2014/main" xmlns="" id="{40471465-7D3C-4BF4-8A36-C4387A7E14C4}"/>
              </a:ext>
            </a:extLst>
          </p:cNvPr>
          <p:cNvSpPr/>
          <p:nvPr/>
        </p:nvSpPr>
        <p:spPr>
          <a:xfrm>
            <a:off x="7479026" y="3160897"/>
            <a:ext cx="108000" cy="288032"/>
          </a:xfrm>
          <a:prstGeom prst="flowChartProcess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1" name="순서도: 처리 251">
            <a:extLst>
              <a:ext uri="{FF2B5EF4-FFF2-40B4-BE49-F238E27FC236}">
                <a16:creationId xmlns:a16="http://schemas.microsoft.com/office/drawing/2014/main" xmlns="" id="{CCC909BC-9360-4404-BE95-EFE47C4E920A}"/>
              </a:ext>
            </a:extLst>
          </p:cNvPr>
          <p:cNvSpPr/>
          <p:nvPr/>
        </p:nvSpPr>
        <p:spPr>
          <a:xfrm>
            <a:off x="7630595" y="3160897"/>
            <a:ext cx="108000" cy="288032"/>
          </a:xfrm>
          <a:prstGeom prst="flowChartProcess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2" name="순서도: 처리 252">
            <a:extLst>
              <a:ext uri="{FF2B5EF4-FFF2-40B4-BE49-F238E27FC236}">
                <a16:creationId xmlns:a16="http://schemas.microsoft.com/office/drawing/2014/main" xmlns="" id="{3797897F-1CF9-4C2E-B5AA-48B6158B21A6}"/>
              </a:ext>
            </a:extLst>
          </p:cNvPr>
          <p:cNvSpPr/>
          <p:nvPr/>
        </p:nvSpPr>
        <p:spPr>
          <a:xfrm>
            <a:off x="7782164" y="3160897"/>
            <a:ext cx="108000" cy="288032"/>
          </a:xfrm>
          <a:prstGeom prst="flowChartProcess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3" name="순서도: 처리 253">
            <a:extLst>
              <a:ext uri="{FF2B5EF4-FFF2-40B4-BE49-F238E27FC236}">
                <a16:creationId xmlns:a16="http://schemas.microsoft.com/office/drawing/2014/main" xmlns="" id="{3FC032CD-4EE2-488D-B346-5478514E4FF9}"/>
              </a:ext>
            </a:extLst>
          </p:cNvPr>
          <p:cNvSpPr/>
          <p:nvPr/>
        </p:nvSpPr>
        <p:spPr>
          <a:xfrm>
            <a:off x="7933733" y="3160897"/>
            <a:ext cx="108000" cy="288032"/>
          </a:xfrm>
          <a:prstGeom prst="flowChartProcess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4" name="순서도: 처리 254">
            <a:extLst>
              <a:ext uri="{FF2B5EF4-FFF2-40B4-BE49-F238E27FC236}">
                <a16:creationId xmlns:a16="http://schemas.microsoft.com/office/drawing/2014/main" xmlns="" id="{2DD03382-C42C-44D1-97A8-552E7D5DA675}"/>
              </a:ext>
            </a:extLst>
          </p:cNvPr>
          <p:cNvSpPr/>
          <p:nvPr/>
        </p:nvSpPr>
        <p:spPr>
          <a:xfrm>
            <a:off x="8085302" y="3160897"/>
            <a:ext cx="108000" cy="288032"/>
          </a:xfrm>
          <a:prstGeom prst="flowChartProcess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5" name="순서도: 처리 255">
            <a:extLst>
              <a:ext uri="{FF2B5EF4-FFF2-40B4-BE49-F238E27FC236}">
                <a16:creationId xmlns:a16="http://schemas.microsoft.com/office/drawing/2014/main" xmlns="" id="{DADE1DE6-B8EA-4F45-9B77-09B47F99929C}"/>
              </a:ext>
            </a:extLst>
          </p:cNvPr>
          <p:cNvSpPr/>
          <p:nvPr/>
        </p:nvSpPr>
        <p:spPr>
          <a:xfrm>
            <a:off x="8236871" y="3160897"/>
            <a:ext cx="108000" cy="288032"/>
          </a:xfrm>
          <a:prstGeom prst="flowChartProcess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6" name="순서도: 처리 256">
            <a:extLst>
              <a:ext uri="{FF2B5EF4-FFF2-40B4-BE49-F238E27FC236}">
                <a16:creationId xmlns:a16="http://schemas.microsoft.com/office/drawing/2014/main" xmlns="" id="{C5946926-56BB-438F-8F4C-FF74A2129B6F}"/>
              </a:ext>
            </a:extLst>
          </p:cNvPr>
          <p:cNvSpPr/>
          <p:nvPr/>
        </p:nvSpPr>
        <p:spPr>
          <a:xfrm>
            <a:off x="8388440" y="3160897"/>
            <a:ext cx="108000" cy="288032"/>
          </a:xfrm>
          <a:prstGeom prst="flowChartProcess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7" name="순서도: 처리 257">
            <a:extLst>
              <a:ext uri="{FF2B5EF4-FFF2-40B4-BE49-F238E27FC236}">
                <a16:creationId xmlns:a16="http://schemas.microsoft.com/office/drawing/2014/main" xmlns="" id="{95F59293-1F08-4434-A626-9CEC12249781}"/>
              </a:ext>
            </a:extLst>
          </p:cNvPr>
          <p:cNvSpPr/>
          <p:nvPr/>
        </p:nvSpPr>
        <p:spPr>
          <a:xfrm>
            <a:off x="8540009" y="3160897"/>
            <a:ext cx="108000" cy="288032"/>
          </a:xfrm>
          <a:prstGeom prst="flowChartProcess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8" name="순서도: 처리 258">
            <a:extLst>
              <a:ext uri="{FF2B5EF4-FFF2-40B4-BE49-F238E27FC236}">
                <a16:creationId xmlns:a16="http://schemas.microsoft.com/office/drawing/2014/main" xmlns="" id="{4DBAB971-DD03-4BCF-9181-B29F78594D3D}"/>
              </a:ext>
            </a:extLst>
          </p:cNvPr>
          <p:cNvSpPr/>
          <p:nvPr/>
        </p:nvSpPr>
        <p:spPr>
          <a:xfrm>
            <a:off x="8691578" y="3160897"/>
            <a:ext cx="108000" cy="288032"/>
          </a:xfrm>
          <a:prstGeom prst="flowChartProcess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9" name="순서도: 처리 259">
            <a:extLst>
              <a:ext uri="{FF2B5EF4-FFF2-40B4-BE49-F238E27FC236}">
                <a16:creationId xmlns:a16="http://schemas.microsoft.com/office/drawing/2014/main" xmlns="" id="{ADDBA1CC-2CEE-4DDC-BEF9-C20745567807}"/>
              </a:ext>
            </a:extLst>
          </p:cNvPr>
          <p:cNvSpPr/>
          <p:nvPr/>
        </p:nvSpPr>
        <p:spPr>
          <a:xfrm>
            <a:off x="8843147" y="3160897"/>
            <a:ext cx="108000" cy="288032"/>
          </a:xfrm>
          <a:prstGeom prst="flowChartProcess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0" name="순서도: 처리 260">
            <a:extLst>
              <a:ext uri="{FF2B5EF4-FFF2-40B4-BE49-F238E27FC236}">
                <a16:creationId xmlns:a16="http://schemas.microsoft.com/office/drawing/2014/main" xmlns="" id="{6C02DFF5-8AD0-46CA-A6DD-E89B6C093F2D}"/>
              </a:ext>
            </a:extLst>
          </p:cNvPr>
          <p:cNvSpPr/>
          <p:nvPr/>
        </p:nvSpPr>
        <p:spPr>
          <a:xfrm>
            <a:off x="8994716" y="3160897"/>
            <a:ext cx="108000" cy="288032"/>
          </a:xfrm>
          <a:prstGeom prst="flowChartProcess">
            <a:avLst/>
          </a:prstGeom>
          <a:solidFill>
            <a:schemeClr val="bg1">
              <a:lumMod val="75000"/>
              <a:alpha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1" name="순서도: 처리 261">
            <a:extLst>
              <a:ext uri="{FF2B5EF4-FFF2-40B4-BE49-F238E27FC236}">
                <a16:creationId xmlns:a16="http://schemas.microsoft.com/office/drawing/2014/main" xmlns="" id="{C483C6E1-4B52-4B07-8940-EDA10EA59237}"/>
              </a:ext>
            </a:extLst>
          </p:cNvPr>
          <p:cNvSpPr/>
          <p:nvPr/>
        </p:nvSpPr>
        <p:spPr>
          <a:xfrm>
            <a:off x="9146285" y="3160897"/>
            <a:ext cx="108000" cy="288032"/>
          </a:xfrm>
          <a:prstGeom prst="flowChartProcess">
            <a:avLst/>
          </a:prstGeom>
          <a:solidFill>
            <a:schemeClr val="bg1">
              <a:lumMod val="75000"/>
              <a:alpha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2" name="순서도: 처리 262">
            <a:extLst>
              <a:ext uri="{FF2B5EF4-FFF2-40B4-BE49-F238E27FC236}">
                <a16:creationId xmlns:a16="http://schemas.microsoft.com/office/drawing/2014/main" xmlns="" id="{DBBF0C5B-1958-4A7E-AF72-8A4F46BAE098}"/>
              </a:ext>
            </a:extLst>
          </p:cNvPr>
          <p:cNvSpPr/>
          <p:nvPr/>
        </p:nvSpPr>
        <p:spPr>
          <a:xfrm>
            <a:off x="9297854" y="3160897"/>
            <a:ext cx="108000" cy="288032"/>
          </a:xfrm>
          <a:prstGeom prst="flowChartProcess">
            <a:avLst/>
          </a:prstGeom>
          <a:solidFill>
            <a:schemeClr val="bg1">
              <a:lumMod val="75000"/>
              <a:alpha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3" name="순서도: 처리 263">
            <a:extLst>
              <a:ext uri="{FF2B5EF4-FFF2-40B4-BE49-F238E27FC236}">
                <a16:creationId xmlns:a16="http://schemas.microsoft.com/office/drawing/2014/main" xmlns="" id="{E29BB577-2BC0-41EA-A67D-7AB71845D3D3}"/>
              </a:ext>
            </a:extLst>
          </p:cNvPr>
          <p:cNvSpPr/>
          <p:nvPr/>
        </p:nvSpPr>
        <p:spPr>
          <a:xfrm>
            <a:off x="9449423" y="3160897"/>
            <a:ext cx="108000" cy="288032"/>
          </a:xfrm>
          <a:prstGeom prst="flowChartProcess">
            <a:avLst/>
          </a:prstGeom>
          <a:solidFill>
            <a:schemeClr val="bg1">
              <a:lumMod val="75000"/>
              <a:alpha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4" name="순서도: 처리 264">
            <a:extLst>
              <a:ext uri="{FF2B5EF4-FFF2-40B4-BE49-F238E27FC236}">
                <a16:creationId xmlns:a16="http://schemas.microsoft.com/office/drawing/2014/main" xmlns="" id="{F9EAFAC0-C2CF-4874-BA9B-53424D83EA5B}"/>
              </a:ext>
            </a:extLst>
          </p:cNvPr>
          <p:cNvSpPr/>
          <p:nvPr/>
        </p:nvSpPr>
        <p:spPr>
          <a:xfrm>
            <a:off x="9600992" y="3160897"/>
            <a:ext cx="108000" cy="288032"/>
          </a:xfrm>
          <a:prstGeom prst="flowChartProcess">
            <a:avLst/>
          </a:prstGeom>
          <a:solidFill>
            <a:schemeClr val="bg1">
              <a:lumMod val="75000"/>
              <a:alpha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5" name="순서도: 처리 265">
            <a:extLst>
              <a:ext uri="{FF2B5EF4-FFF2-40B4-BE49-F238E27FC236}">
                <a16:creationId xmlns:a16="http://schemas.microsoft.com/office/drawing/2014/main" xmlns="" id="{A65AA2AA-ECF0-4D25-8F22-AC3E9F357E41}"/>
              </a:ext>
            </a:extLst>
          </p:cNvPr>
          <p:cNvSpPr/>
          <p:nvPr/>
        </p:nvSpPr>
        <p:spPr>
          <a:xfrm>
            <a:off x="9752561" y="3160897"/>
            <a:ext cx="108000" cy="288032"/>
          </a:xfrm>
          <a:prstGeom prst="flowChartProcess">
            <a:avLst/>
          </a:prstGeom>
          <a:solidFill>
            <a:schemeClr val="bg1">
              <a:lumMod val="75000"/>
              <a:alpha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6" name="순서도: 처리 266">
            <a:extLst>
              <a:ext uri="{FF2B5EF4-FFF2-40B4-BE49-F238E27FC236}">
                <a16:creationId xmlns:a16="http://schemas.microsoft.com/office/drawing/2014/main" xmlns="" id="{D91ED0F0-988D-493C-8EC7-EC022C78B606}"/>
              </a:ext>
            </a:extLst>
          </p:cNvPr>
          <p:cNvSpPr/>
          <p:nvPr/>
        </p:nvSpPr>
        <p:spPr>
          <a:xfrm>
            <a:off x="9904130" y="3160897"/>
            <a:ext cx="108000" cy="288032"/>
          </a:xfrm>
          <a:prstGeom prst="flowChartProcess">
            <a:avLst/>
          </a:prstGeom>
          <a:solidFill>
            <a:schemeClr val="bg1">
              <a:lumMod val="75000"/>
              <a:alpha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7" name="순서도: 처리 267">
            <a:extLst>
              <a:ext uri="{FF2B5EF4-FFF2-40B4-BE49-F238E27FC236}">
                <a16:creationId xmlns:a16="http://schemas.microsoft.com/office/drawing/2014/main" xmlns="" id="{8ADD6E3F-F636-4DB8-9B05-F3A11DA5261F}"/>
              </a:ext>
            </a:extLst>
          </p:cNvPr>
          <p:cNvSpPr/>
          <p:nvPr/>
        </p:nvSpPr>
        <p:spPr>
          <a:xfrm>
            <a:off x="10055699" y="3160897"/>
            <a:ext cx="108000" cy="288032"/>
          </a:xfrm>
          <a:prstGeom prst="flowChartProcess">
            <a:avLst/>
          </a:prstGeom>
          <a:solidFill>
            <a:schemeClr val="bg1">
              <a:lumMod val="75000"/>
              <a:alpha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8" name="순서도: 처리 268">
            <a:extLst>
              <a:ext uri="{FF2B5EF4-FFF2-40B4-BE49-F238E27FC236}">
                <a16:creationId xmlns:a16="http://schemas.microsoft.com/office/drawing/2014/main" xmlns="" id="{4A0FF90B-D6E0-4944-840E-DD5C55697083}"/>
              </a:ext>
            </a:extLst>
          </p:cNvPr>
          <p:cNvSpPr/>
          <p:nvPr/>
        </p:nvSpPr>
        <p:spPr>
          <a:xfrm>
            <a:off x="10207268" y="3160897"/>
            <a:ext cx="108000" cy="288032"/>
          </a:xfrm>
          <a:prstGeom prst="flowChartProcess">
            <a:avLst/>
          </a:prstGeom>
          <a:solidFill>
            <a:schemeClr val="bg1">
              <a:lumMod val="75000"/>
              <a:alpha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9" name="순서도: 처리 269">
            <a:extLst>
              <a:ext uri="{FF2B5EF4-FFF2-40B4-BE49-F238E27FC236}">
                <a16:creationId xmlns:a16="http://schemas.microsoft.com/office/drawing/2014/main" xmlns="" id="{49B95BCC-704D-4BD2-851F-2771AB2E164A}"/>
              </a:ext>
            </a:extLst>
          </p:cNvPr>
          <p:cNvSpPr/>
          <p:nvPr/>
        </p:nvSpPr>
        <p:spPr>
          <a:xfrm>
            <a:off x="10358836" y="3160897"/>
            <a:ext cx="108000" cy="288032"/>
          </a:xfrm>
          <a:prstGeom prst="flowChartProcess">
            <a:avLst/>
          </a:prstGeom>
          <a:solidFill>
            <a:schemeClr val="bg1">
              <a:lumMod val="75000"/>
              <a:alpha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xmlns="" id="{2A75EB3A-E646-4ACC-87C5-18F3BDC1ACFB}"/>
              </a:ext>
            </a:extLst>
          </p:cNvPr>
          <p:cNvSpPr txBox="1"/>
          <p:nvPr/>
        </p:nvSpPr>
        <p:spPr>
          <a:xfrm>
            <a:off x="10539299" y="3077571"/>
            <a:ext cx="663964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2400" b="1" dirty="0">
                <a:solidFill>
                  <a:schemeClr val="accent2"/>
                </a:solidFill>
              </a:rPr>
              <a:t>50</a:t>
            </a:r>
            <a:r>
              <a:rPr lang="en-US" altLang="ko-KR" sz="1200" b="1" dirty="0">
                <a:solidFill>
                  <a:schemeClr val="accent2"/>
                </a:solidFill>
              </a:rPr>
              <a:t>%</a:t>
            </a:r>
            <a:endParaRPr lang="ko-KR" altLang="en-US" sz="1200" b="1" dirty="0">
              <a:solidFill>
                <a:schemeClr val="accent2"/>
              </a:solidFill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xmlns="" id="{3740E3FD-0816-4287-ABC2-29F75C558B94}"/>
              </a:ext>
            </a:extLst>
          </p:cNvPr>
          <p:cNvSpPr txBox="1"/>
          <p:nvPr/>
        </p:nvSpPr>
        <p:spPr>
          <a:xfrm>
            <a:off x="7394185" y="3593182"/>
            <a:ext cx="1149674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Content Here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2" name="순서도: 처리 273">
            <a:extLst>
              <a:ext uri="{FF2B5EF4-FFF2-40B4-BE49-F238E27FC236}">
                <a16:creationId xmlns:a16="http://schemas.microsoft.com/office/drawing/2014/main" xmlns="" id="{EBC466EB-BDE8-4C1E-B094-FEEEAC390DB8}"/>
              </a:ext>
            </a:extLst>
          </p:cNvPr>
          <p:cNvSpPr/>
          <p:nvPr/>
        </p:nvSpPr>
        <p:spPr>
          <a:xfrm>
            <a:off x="7476280" y="3901141"/>
            <a:ext cx="108000" cy="288032"/>
          </a:xfrm>
          <a:prstGeom prst="flowChartProcess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3" name="순서도: 처리 274">
            <a:extLst>
              <a:ext uri="{FF2B5EF4-FFF2-40B4-BE49-F238E27FC236}">
                <a16:creationId xmlns:a16="http://schemas.microsoft.com/office/drawing/2014/main" xmlns="" id="{44A0E3AD-0E9B-41E5-BCBA-36846130AE9D}"/>
              </a:ext>
            </a:extLst>
          </p:cNvPr>
          <p:cNvSpPr/>
          <p:nvPr/>
        </p:nvSpPr>
        <p:spPr>
          <a:xfrm>
            <a:off x="7627849" y="3901141"/>
            <a:ext cx="108000" cy="288032"/>
          </a:xfrm>
          <a:prstGeom prst="flowChartProcess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4" name="순서도: 처리 275">
            <a:extLst>
              <a:ext uri="{FF2B5EF4-FFF2-40B4-BE49-F238E27FC236}">
                <a16:creationId xmlns:a16="http://schemas.microsoft.com/office/drawing/2014/main" xmlns="" id="{1AA54888-9215-4E7C-8B56-315FAB4F484B}"/>
              </a:ext>
            </a:extLst>
          </p:cNvPr>
          <p:cNvSpPr/>
          <p:nvPr/>
        </p:nvSpPr>
        <p:spPr>
          <a:xfrm>
            <a:off x="7779418" y="3901141"/>
            <a:ext cx="108000" cy="288032"/>
          </a:xfrm>
          <a:prstGeom prst="flowChartProcess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5" name="순서도: 처리 276">
            <a:extLst>
              <a:ext uri="{FF2B5EF4-FFF2-40B4-BE49-F238E27FC236}">
                <a16:creationId xmlns:a16="http://schemas.microsoft.com/office/drawing/2014/main" xmlns="" id="{B42E431A-6E6E-479B-9092-D402AFBB53C2}"/>
              </a:ext>
            </a:extLst>
          </p:cNvPr>
          <p:cNvSpPr/>
          <p:nvPr/>
        </p:nvSpPr>
        <p:spPr>
          <a:xfrm>
            <a:off x="7930987" y="3901141"/>
            <a:ext cx="108000" cy="288032"/>
          </a:xfrm>
          <a:prstGeom prst="flowChartProcess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6" name="순서도: 처리 277">
            <a:extLst>
              <a:ext uri="{FF2B5EF4-FFF2-40B4-BE49-F238E27FC236}">
                <a16:creationId xmlns:a16="http://schemas.microsoft.com/office/drawing/2014/main" xmlns="" id="{6AD0609A-2423-4063-B4C5-308D7E5F9A3E}"/>
              </a:ext>
            </a:extLst>
          </p:cNvPr>
          <p:cNvSpPr/>
          <p:nvPr/>
        </p:nvSpPr>
        <p:spPr>
          <a:xfrm>
            <a:off x="8082556" y="3901141"/>
            <a:ext cx="108000" cy="288032"/>
          </a:xfrm>
          <a:prstGeom prst="flowChartProcess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7" name="순서도: 처리 278">
            <a:extLst>
              <a:ext uri="{FF2B5EF4-FFF2-40B4-BE49-F238E27FC236}">
                <a16:creationId xmlns:a16="http://schemas.microsoft.com/office/drawing/2014/main" xmlns="" id="{D6AA53F0-8CDF-4AEA-8DD4-7B3864E097BA}"/>
              </a:ext>
            </a:extLst>
          </p:cNvPr>
          <p:cNvSpPr/>
          <p:nvPr/>
        </p:nvSpPr>
        <p:spPr>
          <a:xfrm>
            <a:off x="8234125" y="3901141"/>
            <a:ext cx="108000" cy="288032"/>
          </a:xfrm>
          <a:prstGeom prst="flowChartProcess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8" name="순서도: 처리 279">
            <a:extLst>
              <a:ext uri="{FF2B5EF4-FFF2-40B4-BE49-F238E27FC236}">
                <a16:creationId xmlns:a16="http://schemas.microsoft.com/office/drawing/2014/main" xmlns="" id="{81A16CA4-3F34-44B5-86D0-C614C0BF7751}"/>
              </a:ext>
            </a:extLst>
          </p:cNvPr>
          <p:cNvSpPr/>
          <p:nvPr/>
        </p:nvSpPr>
        <p:spPr>
          <a:xfrm>
            <a:off x="8385694" y="3901141"/>
            <a:ext cx="108000" cy="288032"/>
          </a:xfrm>
          <a:prstGeom prst="flowChartProcess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9" name="순서도: 처리 280">
            <a:extLst>
              <a:ext uri="{FF2B5EF4-FFF2-40B4-BE49-F238E27FC236}">
                <a16:creationId xmlns:a16="http://schemas.microsoft.com/office/drawing/2014/main" xmlns="" id="{48703D3C-CE6E-4152-9E44-C83906F3A426}"/>
              </a:ext>
            </a:extLst>
          </p:cNvPr>
          <p:cNvSpPr/>
          <p:nvPr/>
        </p:nvSpPr>
        <p:spPr>
          <a:xfrm>
            <a:off x="8537263" y="3901141"/>
            <a:ext cx="108000" cy="288032"/>
          </a:xfrm>
          <a:prstGeom prst="flowChartProcess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0" name="순서도: 처리 281">
            <a:extLst>
              <a:ext uri="{FF2B5EF4-FFF2-40B4-BE49-F238E27FC236}">
                <a16:creationId xmlns:a16="http://schemas.microsoft.com/office/drawing/2014/main" xmlns="" id="{8B435EFA-6AE9-4CB0-B8BF-E816A172D364}"/>
              </a:ext>
            </a:extLst>
          </p:cNvPr>
          <p:cNvSpPr/>
          <p:nvPr/>
        </p:nvSpPr>
        <p:spPr>
          <a:xfrm>
            <a:off x="8688832" y="3901141"/>
            <a:ext cx="108000" cy="288032"/>
          </a:xfrm>
          <a:prstGeom prst="flowChartProcess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1" name="순서도: 처리 282">
            <a:extLst>
              <a:ext uri="{FF2B5EF4-FFF2-40B4-BE49-F238E27FC236}">
                <a16:creationId xmlns:a16="http://schemas.microsoft.com/office/drawing/2014/main" xmlns="" id="{C0B4FDD2-EA93-4AE8-BAAD-10693F68C605}"/>
              </a:ext>
            </a:extLst>
          </p:cNvPr>
          <p:cNvSpPr/>
          <p:nvPr/>
        </p:nvSpPr>
        <p:spPr>
          <a:xfrm>
            <a:off x="8840401" y="3901141"/>
            <a:ext cx="108000" cy="288032"/>
          </a:xfrm>
          <a:prstGeom prst="flowChartProcess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2" name="순서도: 처리 283">
            <a:extLst>
              <a:ext uri="{FF2B5EF4-FFF2-40B4-BE49-F238E27FC236}">
                <a16:creationId xmlns:a16="http://schemas.microsoft.com/office/drawing/2014/main" xmlns="" id="{84328186-DCFE-410B-BE27-E8304B6413D2}"/>
              </a:ext>
            </a:extLst>
          </p:cNvPr>
          <p:cNvSpPr/>
          <p:nvPr/>
        </p:nvSpPr>
        <p:spPr>
          <a:xfrm>
            <a:off x="8991970" y="3901141"/>
            <a:ext cx="108000" cy="288032"/>
          </a:xfrm>
          <a:prstGeom prst="flowChartProcess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3" name="순서도: 처리 284">
            <a:extLst>
              <a:ext uri="{FF2B5EF4-FFF2-40B4-BE49-F238E27FC236}">
                <a16:creationId xmlns:a16="http://schemas.microsoft.com/office/drawing/2014/main" xmlns="" id="{668EAE6A-EADE-45BA-A103-F1036ECFF1E5}"/>
              </a:ext>
            </a:extLst>
          </p:cNvPr>
          <p:cNvSpPr/>
          <p:nvPr/>
        </p:nvSpPr>
        <p:spPr>
          <a:xfrm>
            <a:off x="9143539" y="3901141"/>
            <a:ext cx="108000" cy="288032"/>
          </a:xfrm>
          <a:prstGeom prst="flowChartProcess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4" name="순서도: 처리 285">
            <a:extLst>
              <a:ext uri="{FF2B5EF4-FFF2-40B4-BE49-F238E27FC236}">
                <a16:creationId xmlns:a16="http://schemas.microsoft.com/office/drawing/2014/main" xmlns="" id="{CA7F5C02-90D7-407A-9248-CE99F1AEEFA5}"/>
              </a:ext>
            </a:extLst>
          </p:cNvPr>
          <p:cNvSpPr/>
          <p:nvPr/>
        </p:nvSpPr>
        <p:spPr>
          <a:xfrm>
            <a:off x="9295108" y="3901141"/>
            <a:ext cx="108000" cy="288032"/>
          </a:xfrm>
          <a:prstGeom prst="flowChartProcess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5" name="순서도: 처리 286">
            <a:extLst>
              <a:ext uri="{FF2B5EF4-FFF2-40B4-BE49-F238E27FC236}">
                <a16:creationId xmlns:a16="http://schemas.microsoft.com/office/drawing/2014/main" xmlns="" id="{41DD4504-F3BF-42AD-B8BE-12B107EC1A66}"/>
              </a:ext>
            </a:extLst>
          </p:cNvPr>
          <p:cNvSpPr/>
          <p:nvPr/>
        </p:nvSpPr>
        <p:spPr>
          <a:xfrm>
            <a:off x="9446677" y="3901141"/>
            <a:ext cx="108000" cy="288032"/>
          </a:xfrm>
          <a:prstGeom prst="flowChartProcess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6" name="순서도: 처리 287">
            <a:extLst>
              <a:ext uri="{FF2B5EF4-FFF2-40B4-BE49-F238E27FC236}">
                <a16:creationId xmlns:a16="http://schemas.microsoft.com/office/drawing/2014/main" xmlns="" id="{4B5E3565-F095-42DB-81E0-40AAF6520E49}"/>
              </a:ext>
            </a:extLst>
          </p:cNvPr>
          <p:cNvSpPr/>
          <p:nvPr/>
        </p:nvSpPr>
        <p:spPr>
          <a:xfrm>
            <a:off x="9598246" y="3901141"/>
            <a:ext cx="108000" cy="288032"/>
          </a:xfrm>
          <a:prstGeom prst="flowChartProcess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7" name="순서도: 처리 288">
            <a:extLst>
              <a:ext uri="{FF2B5EF4-FFF2-40B4-BE49-F238E27FC236}">
                <a16:creationId xmlns:a16="http://schemas.microsoft.com/office/drawing/2014/main" xmlns="" id="{CBD29DA9-4821-476D-AE09-C1F57679571D}"/>
              </a:ext>
            </a:extLst>
          </p:cNvPr>
          <p:cNvSpPr/>
          <p:nvPr/>
        </p:nvSpPr>
        <p:spPr>
          <a:xfrm>
            <a:off x="9749815" y="3901141"/>
            <a:ext cx="108000" cy="288032"/>
          </a:xfrm>
          <a:prstGeom prst="flowChartProcess">
            <a:avLst/>
          </a:prstGeom>
          <a:solidFill>
            <a:schemeClr val="bg1">
              <a:lumMod val="75000"/>
              <a:alpha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8" name="순서도: 처리 289">
            <a:extLst>
              <a:ext uri="{FF2B5EF4-FFF2-40B4-BE49-F238E27FC236}">
                <a16:creationId xmlns:a16="http://schemas.microsoft.com/office/drawing/2014/main" xmlns="" id="{0D1BF02D-B398-43B1-B69F-0B4BE7712079}"/>
              </a:ext>
            </a:extLst>
          </p:cNvPr>
          <p:cNvSpPr/>
          <p:nvPr/>
        </p:nvSpPr>
        <p:spPr>
          <a:xfrm>
            <a:off x="9901384" y="3901141"/>
            <a:ext cx="108000" cy="288032"/>
          </a:xfrm>
          <a:prstGeom prst="flowChartProcess">
            <a:avLst/>
          </a:prstGeom>
          <a:solidFill>
            <a:schemeClr val="bg1">
              <a:lumMod val="75000"/>
              <a:alpha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9" name="순서도: 처리 290">
            <a:extLst>
              <a:ext uri="{FF2B5EF4-FFF2-40B4-BE49-F238E27FC236}">
                <a16:creationId xmlns:a16="http://schemas.microsoft.com/office/drawing/2014/main" xmlns="" id="{4DBD2D66-EF6C-4D65-A655-627E9D307229}"/>
              </a:ext>
            </a:extLst>
          </p:cNvPr>
          <p:cNvSpPr/>
          <p:nvPr/>
        </p:nvSpPr>
        <p:spPr>
          <a:xfrm>
            <a:off x="10052953" y="3901141"/>
            <a:ext cx="108000" cy="288032"/>
          </a:xfrm>
          <a:prstGeom prst="flowChartProcess">
            <a:avLst/>
          </a:prstGeom>
          <a:solidFill>
            <a:schemeClr val="bg1">
              <a:lumMod val="75000"/>
              <a:alpha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00" name="순서도: 처리 291">
            <a:extLst>
              <a:ext uri="{FF2B5EF4-FFF2-40B4-BE49-F238E27FC236}">
                <a16:creationId xmlns:a16="http://schemas.microsoft.com/office/drawing/2014/main" xmlns="" id="{9C16097D-1AE3-41DF-B158-CD2056806855}"/>
              </a:ext>
            </a:extLst>
          </p:cNvPr>
          <p:cNvSpPr/>
          <p:nvPr/>
        </p:nvSpPr>
        <p:spPr>
          <a:xfrm>
            <a:off x="10204522" y="3901141"/>
            <a:ext cx="108000" cy="288032"/>
          </a:xfrm>
          <a:prstGeom prst="flowChartProcess">
            <a:avLst/>
          </a:prstGeom>
          <a:solidFill>
            <a:schemeClr val="bg1">
              <a:lumMod val="75000"/>
              <a:alpha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01" name="순서도: 처리 292">
            <a:extLst>
              <a:ext uri="{FF2B5EF4-FFF2-40B4-BE49-F238E27FC236}">
                <a16:creationId xmlns:a16="http://schemas.microsoft.com/office/drawing/2014/main" xmlns="" id="{3C6A9992-FD9D-461D-9453-1BDA90F34563}"/>
              </a:ext>
            </a:extLst>
          </p:cNvPr>
          <p:cNvSpPr/>
          <p:nvPr/>
        </p:nvSpPr>
        <p:spPr>
          <a:xfrm>
            <a:off x="10356090" y="3901141"/>
            <a:ext cx="108000" cy="288032"/>
          </a:xfrm>
          <a:prstGeom prst="flowChartProcess">
            <a:avLst/>
          </a:prstGeom>
          <a:solidFill>
            <a:schemeClr val="bg1">
              <a:lumMod val="75000"/>
              <a:alpha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xmlns="" id="{96E820FC-858C-4EB7-9057-1D260C42E8F0}"/>
              </a:ext>
            </a:extLst>
          </p:cNvPr>
          <p:cNvSpPr txBox="1"/>
          <p:nvPr/>
        </p:nvSpPr>
        <p:spPr>
          <a:xfrm>
            <a:off x="10536553" y="3817815"/>
            <a:ext cx="663964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2400" b="1" dirty="0">
                <a:solidFill>
                  <a:schemeClr val="accent2"/>
                </a:solidFill>
              </a:rPr>
              <a:t>75</a:t>
            </a:r>
            <a:r>
              <a:rPr lang="en-US" altLang="ko-KR" sz="1200" b="1" dirty="0">
                <a:solidFill>
                  <a:schemeClr val="accent2"/>
                </a:solidFill>
              </a:rPr>
              <a:t>%</a:t>
            </a:r>
            <a:endParaRPr lang="ko-KR" altLang="en-US" sz="1200" b="1" dirty="0">
              <a:solidFill>
                <a:schemeClr val="accent2"/>
              </a:solidFill>
            </a:endParaRPr>
          </a:p>
        </p:txBody>
      </p:sp>
      <p:cxnSp>
        <p:nvCxnSpPr>
          <p:cNvPr id="103" name="직선 연결선 294">
            <a:extLst>
              <a:ext uri="{FF2B5EF4-FFF2-40B4-BE49-F238E27FC236}">
                <a16:creationId xmlns:a16="http://schemas.microsoft.com/office/drawing/2014/main" xmlns="" id="{7A41A500-1BD7-429F-8CA5-D18E310EEEDC}"/>
              </a:ext>
            </a:extLst>
          </p:cNvPr>
          <p:cNvCxnSpPr/>
          <p:nvPr/>
        </p:nvCxnSpPr>
        <p:spPr bwMode="auto">
          <a:xfrm>
            <a:off x="7863176" y="4833861"/>
            <a:ext cx="3384000" cy="0"/>
          </a:xfrm>
          <a:prstGeom prst="line">
            <a:avLst/>
          </a:prstGeom>
          <a:ln w="19050" cmpd="sng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직선 연결선 295">
            <a:extLst>
              <a:ext uri="{FF2B5EF4-FFF2-40B4-BE49-F238E27FC236}">
                <a16:creationId xmlns:a16="http://schemas.microsoft.com/office/drawing/2014/main" xmlns="" id="{E7EE7DB2-605B-485B-92A5-BAD3CB60492F}"/>
              </a:ext>
            </a:extLst>
          </p:cNvPr>
          <p:cNvCxnSpPr/>
          <p:nvPr/>
        </p:nvCxnSpPr>
        <p:spPr bwMode="auto">
          <a:xfrm>
            <a:off x="7863176" y="4529049"/>
            <a:ext cx="3384000" cy="0"/>
          </a:xfrm>
          <a:prstGeom prst="line">
            <a:avLst/>
          </a:prstGeom>
          <a:ln w="19050" cmpd="sng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>
            <a:extLst>
              <a:ext uri="{FF2B5EF4-FFF2-40B4-BE49-F238E27FC236}">
                <a16:creationId xmlns:a16="http://schemas.microsoft.com/office/drawing/2014/main" xmlns="" id="{CAB87CAB-5E29-4EC6-A560-76F21CF022DB}"/>
              </a:ext>
            </a:extLst>
          </p:cNvPr>
          <p:cNvSpPr txBox="1"/>
          <p:nvPr/>
        </p:nvSpPr>
        <p:spPr>
          <a:xfrm>
            <a:off x="7863176" y="4520192"/>
            <a:ext cx="792205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 Case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6" name="타원 297">
            <a:extLst>
              <a:ext uri="{FF2B5EF4-FFF2-40B4-BE49-F238E27FC236}">
                <a16:creationId xmlns:a16="http://schemas.microsoft.com/office/drawing/2014/main" xmlns="" id="{4B898F97-AB7A-42B3-82FE-559E4AC6FB22}"/>
              </a:ext>
            </a:extLst>
          </p:cNvPr>
          <p:cNvSpPr/>
          <p:nvPr/>
        </p:nvSpPr>
        <p:spPr>
          <a:xfrm>
            <a:off x="7394184" y="4470361"/>
            <a:ext cx="388504" cy="388504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xmlns="" id="{6D51AF82-A846-4AEA-92A9-AC1855BABE35}"/>
              </a:ext>
            </a:extLst>
          </p:cNvPr>
          <p:cNvSpPr txBox="1"/>
          <p:nvPr/>
        </p:nvSpPr>
        <p:spPr>
          <a:xfrm>
            <a:off x="7394185" y="4922190"/>
            <a:ext cx="34194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 can simply impress your audience and add a unique zing and appeal to your Reports and Presentations with our Templates.</a:t>
            </a:r>
          </a:p>
        </p:txBody>
      </p:sp>
      <p:sp>
        <p:nvSpPr>
          <p:cNvPr id="108" name="Rounded Rectangle 27">
            <a:extLst>
              <a:ext uri="{FF2B5EF4-FFF2-40B4-BE49-F238E27FC236}">
                <a16:creationId xmlns:a16="http://schemas.microsoft.com/office/drawing/2014/main" xmlns="" id="{8B739D89-B821-4780-B570-AB9DFE48CB42}"/>
              </a:ext>
            </a:extLst>
          </p:cNvPr>
          <p:cNvSpPr/>
          <p:nvPr/>
        </p:nvSpPr>
        <p:spPr>
          <a:xfrm>
            <a:off x="1128195" y="4556891"/>
            <a:ext cx="230803" cy="177288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09" name="Rounded Rectangle 7">
            <a:extLst>
              <a:ext uri="{FF2B5EF4-FFF2-40B4-BE49-F238E27FC236}">
                <a16:creationId xmlns:a16="http://schemas.microsoft.com/office/drawing/2014/main" xmlns="" id="{35DA9B3F-83B1-4CA0-8164-AEC964AF56DD}"/>
              </a:ext>
            </a:extLst>
          </p:cNvPr>
          <p:cNvSpPr/>
          <p:nvPr/>
        </p:nvSpPr>
        <p:spPr>
          <a:xfrm>
            <a:off x="7486108" y="4552809"/>
            <a:ext cx="234654" cy="202504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xmlns="" id="{1E6CCD37-F4F6-42AB-AAAA-82E2DEB7E080}"/>
              </a:ext>
            </a:extLst>
          </p:cNvPr>
          <p:cNvGrpSpPr/>
          <p:nvPr/>
        </p:nvGrpSpPr>
        <p:grpSpPr>
          <a:xfrm>
            <a:off x="5094881" y="1383011"/>
            <a:ext cx="1764909" cy="5187735"/>
            <a:chOff x="6471827" y="627534"/>
            <a:chExt cx="1298611" cy="4144897"/>
          </a:xfrm>
        </p:grpSpPr>
        <p:sp>
          <p:nvSpPr>
            <p:cNvPr id="111" name="Oval 110">
              <a:extLst>
                <a:ext uri="{FF2B5EF4-FFF2-40B4-BE49-F238E27FC236}">
                  <a16:creationId xmlns:a16="http://schemas.microsoft.com/office/drawing/2014/main" xmlns="" id="{932925FE-ADDA-452D-B775-17759002773B}"/>
                </a:ext>
              </a:extLst>
            </p:cNvPr>
            <p:cNvSpPr/>
            <p:nvPr/>
          </p:nvSpPr>
          <p:spPr>
            <a:xfrm rot="1887332">
              <a:off x="6471827" y="3934512"/>
              <a:ext cx="1298611" cy="837919"/>
            </a:xfrm>
            <a:prstGeom prst="ellipse">
              <a:avLst/>
            </a:prstGeom>
            <a:solidFill>
              <a:schemeClr val="tx1">
                <a:lumMod val="75000"/>
                <a:lumOff val="25000"/>
                <a:alpha val="48000"/>
              </a:schemeClr>
            </a:solidFill>
            <a:ln>
              <a:noFill/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xmlns="" id="{D0CF1E13-C2F3-4E0D-95BE-B7425D9BDA10}"/>
                </a:ext>
              </a:extLst>
            </p:cNvPr>
            <p:cNvGrpSpPr/>
            <p:nvPr/>
          </p:nvGrpSpPr>
          <p:grpSpPr>
            <a:xfrm>
              <a:off x="6588224" y="627534"/>
              <a:ext cx="1091041" cy="3865265"/>
              <a:chOff x="1962627" y="587921"/>
              <a:chExt cx="1606904" cy="5692831"/>
            </a:xfrm>
          </p:grpSpPr>
          <p:sp>
            <p:nvSpPr>
              <p:cNvPr id="113" name="Freeform 10">
                <a:extLst>
                  <a:ext uri="{FF2B5EF4-FFF2-40B4-BE49-F238E27FC236}">
                    <a16:creationId xmlns:a16="http://schemas.microsoft.com/office/drawing/2014/main" xmlns="" id="{385A6C52-B51A-4037-81AB-018A9C734284}"/>
                  </a:ext>
                </a:extLst>
              </p:cNvPr>
              <p:cNvSpPr/>
              <p:nvPr/>
            </p:nvSpPr>
            <p:spPr>
              <a:xfrm>
                <a:off x="2733325" y="5823612"/>
                <a:ext cx="372189" cy="457140"/>
              </a:xfrm>
              <a:custGeom>
                <a:avLst/>
                <a:gdLst>
                  <a:gd name="connsiteX0" fmla="*/ 295625 w 372189"/>
                  <a:gd name="connsiteY0" fmla="*/ 926 h 457140"/>
                  <a:gd name="connsiteX1" fmla="*/ 147988 w 372189"/>
                  <a:gd name="connsiteY1" fmla="*/ 53313 h 457140"/>
                  <a:gd name="connsiteX2" fmla="*/ 114650 w 372189"/>
                  <a:gd name="connsiteY2" fmla="*/ 91413 h 457140"/>
                  <a:gd name="connsiteX3" fmla="*/ 100363 w 372189"/>
                  <a:gd name="connsiteY3" fmla="*/ 134276 h 457140"/>
                  <a:gd name="connsiteX4" fmla="*/ 67025 w 372189"/>
                  <a:gd name="connsiteY4" fmla="*/ 181901 h 457140"/>
                  <a:gd name="connsiteX5" fmla="*/ 81313 w 372189"/>
                  <a:gd name="connsiteY5" fmla="*/ 239051 h 457140"/>
                  <a:gd name="connsiteX6" fmla="*/ 57500 w 372189"/>
                  <a:gd name="connsiteY6" fmla="*/ 286676 h 457140"/>
                  <a:gd name="connsiteX7" fmla="*/ 38450 w 372189"/>
                  <a:gd name="connsiteY7" fmla="*/ 310488 h 457140"/>
                  <a:gd name="connsiteX8" fmla="*/ 24163 w 372189"/>
                  <a:gd name="connsiteY8" fmla="*/ 348588 h 457140"/>
                  <a:gd name="connsiteX9" fmla="*/ 5113 w 372189"/>
                  <a:gd name="connsiteY9" fmla="*/ 391451 h 457140"/>
                  <a:gd name="connsiteX10" fmla="*/ 14638 w 372189"/>
                  <a:gd name="connsiteY10" fmla="*/ 453363 h 457140"/>
                  <a:gd name="connsiteX11" fmla="*/ 152750 w 372189"/>
                  <a:gd name="connsiteY11" fmla="*/ 448601 h 457140"/>
                  <a:gd name="connsiteX12" fmla="*/ 276575 w 372189"/>
                  <a:gd name="connsiteY12" fmla="*/ 434313 h 457140"/>
                  <a:gd name="connsiteX13" fmla="*/ 333725 w 372189"/>
                  <a:gd name="connsiteY13" fmla="*/ 391451 h 457140"/>
                  <a:gd name="connsiteX14" fmla="*/ 338488 w 372189"/>
                  <a:gd name="connsiteY14" fmla="*/ 320013 h 457140"/>
                  <a:gd name="connsiteX15" fmla="*/ 357538 w 372189"/>
                  <a:gd name="connsiteY15" fmla="*/ 339063 h 457140"/>
                  <a:gd name="connsiteX16" fmla="*/ 371825 w 372189"/>
                  <a:gd name="connsiteY16" fmla="*/ 310488 h 457140"/>
                  <a:gd name="connsiteX17" fmla="*/ 367063 w 372189"/>
                  <a:gd name="connsiteY17" fmla="*/ 229526 h 457140"/>
                  <a:gd name="connsiteX18" fmla="*/ 357538 w 372189"/>
                  <a:gd name="connsiteY18" fmla="*/ 177138 h 457140"/>
                  <a:gd name="connsiteX19" fmla="*/ 343250 w 372189"/>
                  <a:gd name="connsiteY19" fmla="*/ 100938 h 457140"/>
                  <a:gd name="connsiteX20" fmla="*/ 295625 w 372189"/>
                  <a:gd name="connsiteY20" fmla="*/ 926 h 457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72189" h="457140">
                    <a:moveTo>
                      <a:pt x="295625" y="926"/>
                    </a:moveTo>
                    <a:cubicBezTo>
                      <a:pt x="263081" y="-7012"/>
                      <a:pt x="178150" y="38232"/>
                      <a:pt x="147988" y="53313"/>
                    </a:cubicBezTo>
                    <a:cubicBezTo>
                      <a:pt x="117826" y="68394"/>
                      <a:pt x="122587" y="77919"/>
                      <a:pt x="114650" y="91413"/>
                    </a:cubicBezTo>
                    <a:cubicBezTo>
                      <a:pt x="106713" y="104907"/>
                      <a:pt x="108300" y="119195"/>
                      <a:pt x="100363" y="134276"/>
                    </a:cubicBezTo>
                    <a:cubicBezTo>
                      <a:pt x="92425" y="149357"/>
                      <a:pt x="70200" y="164439"/>
                      <a:pt x="67025" y="181901"/>
                    </a:cubicBezTo>
                    <a:cubicBezTo>
                      <a:pt x="63850" y="199364"/>
                      <a:pt x="82900" y="221589"/>
                      <a:pt x="81313" y="239051"/>
                    </a:cubicBezTo>
                    <a:cubicBezTo>
                      <a:pt x="79726" y="256513"/>
                      <a:pt x="64644" y="274770"/>
                      <a:pt x="57500" y="286676"/>
                    </a:cubicBezTo>
                    <a:cubicBezTo>
                      <a:pt x="50356" y="298582"/>
                      <a:pt x="44006" y="300169"/>
                      <a:pt x="38450" y="310488"/>
                    </a:cubicBezTo>
                    <a:cubicBezTo>
                      <a:pt x="32894" y="320807"/>
                      <a:pt x="29719" y="335094"/>
                      <a:pt x="24163" y="348588"/>
                    </a:cubicBezTo>
                    <a:cubicBezTo>
                      <a:pt x="18607" y="362082"/>
                      <a:pt x="6700" y="373989"/>
                      <a:pt x="5113" y="391451"/>
                    </a:cubicBezTo>
                    <a:cubicBezTo>
                      <a:pt x="3526" y="408913"/>
                      <a:pt x="-9968" y="443838"/>
                      <a:pt x="14638" y="453363"/>
                    </a:cubicBezTo>
                    <a:cubicBezTo>
                      <a:pt x="39244" y="462888"/>
                      <a:pt x="109094" y="451776"/>
                      <a:pt x="152750" y="448601"/>
                    </a:cubicBezTo>
                    <a:cubicBezTo>
                      <a:pt x="196406" y="445426"/>
                      <a:pt x="246413" y="443838"/>
                      <a:pt x="276575" y="434313"/>
                    </a:cubicBezTo>
                    <a:cubicBezTo>
                      <a:pt x="306737" y="424788"/>
                      <a:pt x="323406" y="410501"/>
                      <a:pt x="333725" y="391451"/>
                    </a:cubicBezTo>
                    <a:cubicBezTo>
                      <a:pt x="344044" y="372401"/>
                      <a:pt x="334519" y="328744"/>
                      <a:pt x="338488" y="320013"/>
                    </a:cubicBezTo>
                    <a:cubicBezTo>
                      <a:pt x="342457" y="311282"/>
                      <a:pt x="351982" y="340650"/>
                      <a:pt x="357538" y="339063"/>
                    </a:cubicBezTo>
                    <a:cubicBezTo>
                      <a:pt x="363094" y="337476"/>
                      <a:pt x="370238" y="328744"/>
                      <a:pt x="371825" y="310488"/>
                    </a:cubicBezTo>
                    <a:cubicBezTo>
                      <a:pt x="373413" y="292232"/>
                      <a:pt x="369444" y="251751"/>
                      <a:pt x="367063" y="229526"/>
                    </a:cubicBezTo>
                    <a:cubicBezTo>
                      <a:pt x="364682" y="207301"/>
                      <a:pt x="361507" y="198569"/>
                      <a:pt x="357538" y="177138"/>
                    </a:cubicBezTo>
                    <a:cubicBezTo>
                      <a:pt x="353569" y="155707"/>
                      <a:pt x="353569" y="130307"/>
                      <a:pt x="343250" y="100938"/>
                    </a:cubicBezTo>
                    <a:cubicBezTo>
                      <a:pt x="332931" y="71569"/>
                      <a:pt x="328169" y="8864"/>
                      <a:pt x="295625" y="92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2700" dirty="0"/>
                  <a:t> </a:t>
                </a:r>
                <a:endParaRPr lang="ko-KR" altLang="en-US" sz="2700" dirty="0"/>
              </a:p>
            </p:txBody>
          </p:sp>
          <p:sp>
            <p:nvSpPr>
              <p:cNvPr id="114" name="Freeform 11">
                <a:extLst>
                  <a:ext uri="{FF2B5EF4-FFF2-40B4-BE49-F238E27FC236}">
                    <a16:creationId xmlns:a16="http://schemas.microsoft.com/office/drawing/2014/main" xmlns="" id="{9FF55BD1-FE12-44F1-8DD4-5DC097B66DB4}"/>
                  </a:ext>
                </a:extLst>
              </p:cNvPr>
              <p:cNvSpPr/>
              <p:nvPr/>
            </p:nvSpPr>
            <p:spPr>
              <a:xfrm>
                <a:off x="2355309" y="5349401"/>
                <a:ext cx="349372" cy="622774"/>
              </a:xfrm>
              <a:custGeom>
                <a:avLst/>
                <a:gdLst>
                  <a:gd name="connsiteX0" fmla="*/ 245016 w 349372"/>
                  <a:gd name="connsiteY0" fmla="*/ 3649 h 622774"/>
                  <a:gd name="connsiteX1" fmla="*/ 325979 w 349372"/>
                  <a:gd name="connsiteY1" fmla="*/ 32224 h 622774"/>
                  <a:gd name="connsiteX2" fmla="*/ 345029 w 349372"/>
                  <a:gd name="connsiteY2" fmla="*/ 136999 h 622774"/>
                  <a:gd name="connsiteX3" fmla="*/ 345029 w 349372"/>
                  <a:gd name="connsiteY3" fmla="*/ 160812 h 622774"/>
                  <a:gd name="connsiteX4" fmla="*/ 297404 w 349372"/>
                  <a:gd name="connsiteY4" fmla="*/ 251299 h 622774"/>
                  <a:gd name="connsiteX5" fmla="*/ 283116 w 349372"/>
                  <a:gd name="connsiteY5" fmla="*/ 256062 h 622774"/>
                  <a:gd name="connsiteX6" fmla="*/ 273591 w 349372"/>
                  <a:gd name="connsiteY6" fmla="*/ 313212 h 622774"/>
                  <a:gd name="connsiteX7" fmla="*/ 273591 w 349372"/>
                  <a:gd name="connsiteY7" fmla="*/ 360837 h 622774"/>
                  <a:gd name="connsiteX8" fmla="*/ 278354 w 349372"/>
                  <a:gd name="connsiteY8" fmla="*/ 413224 h 622774"/>
                  <a:gd name="connsiteX9" fmla="*/ 259304 w 349372"/>
                  <a:gd name="connsiteY9" fmla="*/ 498949 h 622774"/>
                  <a:gd name="connsiteX10" fmla="*/ 235491 w 349372"/>
                  <a:gd name="connsiteY10" fmla="*/ 551337 h 622774"/>
                  <a:gd name="connsiteX11" fmla="*/ 168816 w 349372"/>
                  <a:gd name="connsiteY11" fmla="*/ 598962 h 622774"/>
                  <a:gd name="connsiteX12" fmla="*/ 92616 w 349372"/>
                  <a:gd name="connsiteY12" fmla="*/ 622774 h 622774"/>
                  <a:gd name="connsiteX13" fmla="*/ 21179 w 349372"/>
                  <a:gd name="connsiteY13" fmla="*/ 598962 h 622774"/>
                  <a:gd name="connsiteX14" fmla="*/ 2129 w 349372"/>
                  <a:gd name="connsiteY14" fmla="*/ 556099 h 622774"/>
                  <a:gd name="connsiteX15" fmla="*/ 6891 w 349372"/>
                  <a:gd name="connsiteY15" fmla="*/ 465612 h 622774"/>
                  <a:gd name="connsiteX16" fmla="*/ 59279 w 349372"/>
                  <a:gd name="connsiteY16" fmla="*/ 346549 h 622774"/>
                  <a:gd name="connsiteX17" fmla="*/ 106904 w 349372"/>
                  <a:gd name="connsiteY17" fmla="*/ 227487 h 622774"/>
                  <a:gd name="connsiteX18" fmla="*/ 130716 w 349372"/>
                  <a:gd name="connsiteY18" fmla="*/ 151287 h 622774"/>
                  <a:gd name="connsiteX19" fmla="*/ 168816 w 349372"/>
                  <a:gd name="connsiteY19" fmla="*/ 17937 h 622774"/>
                  <a:gd name="connsiteX20" fmla="*/ 245016 w 349372"/>
                  <a:gd name="connsiteY20" fmla="*/ 3649 h 6227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49372" h="622774">
                    <a:moveTo>
                      <a:pt x="245016" y="3649"/>
                    </a:moveTo>
                    <a:cubicBezTo>
                      <a:pt x="271210" y="6030"/>
                      <a:pt x="309310" y="9999"/>
                      <a:pt x="325979" y="32224"/>
                    </a:cubicBezTo>
                    <a:cubicBezTo>
                      <a:pt x="342648" y="54449"/>
                      <a:pt x="341854" y="115568"/>
                      <a:pt x="345029" y="136999"/>
                    </a:cubicBezTo>
                    <a:cubicBezTo>
                      <a:pt x="348204" y="158430"/>
                      <a:pt x="352966" y="141762"/>
                      <a:pt x="345029" y="160812"/>
                    </a:cubicBezTo>
                    <a:cubicBezTo>
                      <a:pt x="337092" y="179862"/>
                      <a:pt x="307723" y="235424"/>
                      <a:pt x="297404" y="251299"/>
                    </a:cubicBezTo>
                    <a:cubicBezTo>
                      <a:pt x="287085" y="267174"/>
                      <a:pt x="287085" y="245743"/>
                      <a:pt x="283116" y="256062"/>
                    </a:cubicBezTo>
                    <a:cubicBezTo>
                      <a:pt x="279147" y="266381"/>
                      <a:pt x="275178" y="295750"/>
                      <a:pt x="273591" y="313212"/>
                    </a:cubicBezTo>
                    <a:cubicBezTo>
                      <a:pt x="272004" y="330674"/>
                      <a:pt x="272797" y="344168"/>
                      <a:pt x="273591" y="360837"/>
                    </a:cubicBezTo>
                    <a:cubicBezTo>
                      <a:pt x="274385" y="377506"/>
                      <a:pt x="280735" y="390205"/>
                      <a:pt x="278354" y="413224"/>
                    </a:cubicBezTo>
                    <a:cubicBezTo>
                      <a:pt x="275973" y="436243"/>
                      <a:pt x="266448" y="475930"/>
                      <a:pt x="259304" y="498949"/>
                    </a:cubicBezTo>
                    <a:cubicBezTo>
                      <a:pt x="252160" y="521968"/>
                      <a:pt x="250572" y="534668"/>
                      <a:pt x="235491" y="551337"/>
                    </a:cubicBezTo>
                    <a:cubicBezTo>
                      <a:pt x="220410" y="568006"/>
                      <a:pt x="192628" y="587056"/>
                      <a:pt x="168816" y="598962"/>
                    </a:cubicBezTo>
                    <a:cubicBezTo>
                      <a:pt x="145004" y="610868"/>
                      <a:pt x="117222" y="622774"/>
                      <a:pt x="92616" y="622774"/>
                    </a:cubicBezTo>
                    <a:cubicBezTo>
                      <a:pt x="68010" y="622774"/>
                      <a:pt x="36260" y="610075"/>
                      <a:pt x="21179" y="598962"/>
                    </a:cubicBezTo>
                    <a:cubicBezTo>
                      <a:pt x="6098" y="587849"/>
                      <a:pt x="4510" y="578324"/>
                      <a:pt x="2129" y="556099"/>
                    </a:cubicBezTo>
                    <a:cubicBezTo>
                      <a:pt x="-252" y="533874"/>
                      <a:pt x="-2634" y="500537"/>
                      <a:pt x="6891" y="465612"/>
                    </a:cubicBezTo>
                    <a:cubicBezTo>
                      <a:pt x="16416" y="430687"/>
                      <a:pt x="42610" y="386236"/>
                      <a:pt x="59279" y="346549"/>
                    </a:cubicBezTo>
                    <a:cubicBezTo>
                      <a:pt x="75948" y="306862"/>
                      <a:pt x="94998" y="260031"/>
                      <a:pt x="106904" y="227487"/>
                    </a:cubicBezTo>
                    <a:cubicBezTo>
                      <a:pt x="118810" y="194943"/>
                      <a:pt x="120397" y="186212"/>
                      <a:pt x="130716" y="151287"/>
                    </a:cubicBezTo>
                    <a:cubicBezTo>
                      <a:pt x="141035" y="116362"/>
                      <a:pt x="150560" y="44131"/>
                      <a:pt x="168816" y="17937"/>
                    </a:cubicBezTo>
                    <a:cubicBezTo>
                      <a:pt x="187072" y="-8257"/>
                      <a:pt x="218822" y="1268"/>
                      <a:pt x="245016" y="364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15" name="Freeform 12">
                <a:extLst>
                  <a:ext uri="{FF2B5EF4-FFF2-40B4-BE49-F238E27FC236}">
                    <a16:creationId xmlns:a16="http://schemas.microsoft.com/office/drawing/2014/main" xmlns="" id="{FE41F1F1-91DC-4C8D-80D3-F1BA05A02FFD}"/>
                  </a:ext>
                </a:extLst>
              </p:cNvPr>
              <p:cNvSpPr/>
              <p:nvPr/>
            </p:nvSpPr>
            <p:spPr>
              <a:xfrm>
                <a:off x="2385747" y="3258503"/>
                <a:ext cx="987690" cy="2696464"/>
              </a:xfrm>
              <a:custGeom>
                <a:avLst/>
                <a:gdLst>
                  <a:gd name="connsiteX0" fmla="*/ 905141 w 987690"/>
                  <a:gd name="connsiteY0" fmla="*/ 46672 h 2696464"/>
                  <a:gd name="connsiteX1" fmla="*/ 786078 w 987690"/>
                  <a:gd name="connsiteY1" fmla="*/ 3810 h 2696464"/>
                  <a:gd name="connsiteX2" fmla="*/ 409841 w 987690"/>
                  <a:gd name="connsiteY2" fmla="*/ 8572 h 2696464"/>
                  <a:gd name="connsiteX3" fmla="*/ 166953 w 987690"/>
                  <a:gd name="connsiteY3" fmla="*/ 60960 h 2696464"/>
                  <a:gd name="connsiteX4" fmla="*/ 52653 w 987690"/>
                  <a:gd name="connsiteY4" fmla="*/ 137160 h 2696464"/>
                  <a:gd name="connsiteX5" fmla="*/ 28841 w 987690"/>
                  <a:gd name="connsiteY5" fmla="*/ 284797 h 2696464"/>
                  <a:gd name="connsiteX6" fmla="*/ 266 w 987690"/>
                  <a:gd name="connsiteY6" fmla="*/ 513397 h 2696464"/>
                  <a:gd name="connsiteX7" fmla="*/ 14553 w 987690"/>
                  <a:gd name="connsiteY7" fmla="*/ 589597 h 2696464"/>
                  <a:gd name="connsiteX8" fmla="*/ 14553 w 987690"/>
                  <a:gd name="connsiteY8" fmla="*/ 661035 h 2696464"/>
                  <a:gd name="connsiteX9" fmla="*/ 28841 w 987690"/>
                  <a:gd name="connsiteY9" fmla="*/ 761047 h 2696464"/>
                  <a:gd name="connsiteX10" fmla="*/ 38366 w 987690"/>
                  <a:gd name="connsiteY10" fmla="*/ 861060 h 2696464"/>
                  <a:gd name="connsiteX11" fmla="*/ 43128 w 987690"/>
                  <a:gd name="connsiteY11" fmla="*/ 956310 h 2696464"/>
                  <a:gd name="connsiteX12" fmla="*/ 52653 w 987690"/>
                  <a:gd name="connsiteY12" fmla="*/ 1046797 h 2696464"/>
                  <a:gd name="connsiteX13" fmla="*/ 38366 w 987690"/>
                  <a:gd name="connsiteY13" fmla="*/ 1122997 h 2696464"/>
                  <a:gd name="connsiteX14" fmla="*/ 66941 w 987690"/>
                  <a:gd name="connsiteY14" fmla="*/ 1175385 h 2696464"/>
                  <a:gd name="connsiteX15" fmla="*/ 76466 w 987690"/>
                  <a:gd name="connsiteY15" fmla="*/ 1265872 h 2696464"/>
                  <a:gd name="connsiteX16" fmla="*/ 43128 w 987690"/>
                  <a:gd name="connsiteY16" fmla="*/ 1389697 h 2696464"/>
                  <a:gd name="connsiteX17" fmla="*/ 47891 w 987690"/>
                  <a:gd name="connsiteY17" fmla="*/ 1442085 h 2696464"/>
                  <a:gd name="connsiteX18" fmla="*/ 28841 w 987690"/>
                  <a:gd name="connsiteY18" fmla="*/ 1537335 h 2696464"/>
                  <a:gd name="connsiteX19" fmla="*/ 19316 w 987690"/>
                  <a:gd name="connsiteY19" fmla="*/ 1642110 h 2696464"/>
                  <a:gd name="connsiteX20" fmla="*/ 38366 w 987690"/>
                  <a:gd name="connsiteY20" fmla="*/ 1780222 h 2696464"/>
                  <a:gd name="connsiteX21" fmla="*/ 38366 w 987690"/>
                  <a:gd name="connsiteY21" fmla="*/ 1942147 h 2696464"/>
                  <a:gd name="connsiteX22" fmla="*/ 52653 w 987690"/>
                  <a:gd name="connsiteY22" fmla="*/ 2042160 h 2696464"/>
                  <a:gd name="connsiteX23" fmla="*/ 43128 w 987690"/>
                  <a:gd name="connsiteY23" fmla="*/ 2085022 h 2696464"/>
                  <a:gd name="connsiteX24" fmla="*/ 76466 w 987690"/>
                  <a:gd name="connsiteY24" fmla="*/ 2189797 h 2696464"/>
                  <a:gd name="connsiteX25" fmla="*/ 109803 w 987690"/>
                  <a:gd name="connsiteY25" fmla="*/ 2299335 h 2696464"/>
                  <a:gd name="connsiteX26" fmla="*/ 166953 w 987690"/>
                  <a:gd name="connsiteY26" fmla="*/ 2337435 h 2696464"/>
                  <a:gd name="connsiteX27" fmla="*/ 243153 w 987690"/>
                  <a:gd name="connsiteY27" fmla="*/ 2246947 h 2696464"/>
                  <a:gd name="connsiteX28" fmla="*/ 300303 w 987690"/>
                  <a:gd name="connsiteY28" fmla="*/ 2142172 h 2696464"/>
                  <a:gd name="connsiteX29" fmla="*/ 295541 w 987690"/>
                  <a:gd name="connsiteY29" fmla="*/ 2032635 h 2696464"/>
                  <a:gd name="connsiteX30" fmla="*/ 319353 w 987690"/>
                  <a:gd name="connsiteY30" fmla="*/ 1842135 h 2696464"/>
                  <a:gd name="connsiteX31" fmla="*/ 328878 w 987690"/>
                  <a:gd name="connsiteY31" fmla="*/ 1723072 h 2696464"/>
                  <a:gd name="connsiteX32" fmla="*/ 328878 w 987690"/>
                  <a:gd name="connsiteY32" fmla="*/ 1604010 h 2696464"/>
                  <a:gd name="connsiteX33" fmla="*/ 343166 w 987690"/>
                  <a:gd name="connsiteY33" fmla="*/ 1503997 h 2696464"/>
                  <a:gd name="connsiteX34" fmla="*/ 362216 w 987690"/>
                  <a:gd name="connsiteY34" fmla="*/ 1475422 h 2696464"/>
                  <a:gd name="connsiteX35" fmla="*/ 366978 w 987690"/>
                  <a:gd name="connsiteY35" fmla="*/ 1432560 h 2696464"/>
                  <a:gd name="connsiteX36" fmla="*/ 381266 w 987690"/>
                  <a:gd name="connsiteY36" fmla="*/ 1418272 h 2696464"/>
                  <a:gd name="connsiteX37" fmla="*/ 362216 w 987690"/>
                  <a:gd name="connsiteY37" fmla="*/ 1337310 h 2696464"/>
                  <a:gd name="connsiteX38" fmla="*/ 390791 w 987690"/>
                  <a:gd name="connsiteY38" fmla="*/ 1237297 h 2696464"/>
                  <a:gd name="connsiteX39" fmla="*/ 419366 w 987690"/>
                  <a:gd name="connsiteY39" fmla="*/ 1199197 h 2696464"/>
                  <a:gd name="connsiteX40" fmla="*/ 419366 w 987690"/>
                  <a:gd name="connsiteY40" fmla="*/ 1046797 h 2696464"/>
                  <a:gd name="connsiteX41" fmla="*/ 438416 w 987690"/>
                  <a:gd name="connsiteY41" fmla="*/ 994410 h 2696464"/>
                  <a:gd name="connsiteX42" fmla="*/ 443178 w 987690"/>
                  <a:gd name="connsiteY42" fmla="*/ 899160 h 2696464"/>
                  <a:gd name="connsiteX43" fmla="*/ 462228 w 987690"/>
                  <a:gd name="connsiteY43" fmla="*/ 822960 h 2696464"/>
                  <a:gd name="connsiteX44" fmla="*/ 481278 w 987690"/>
                  <a:gd name="connsiteY44" fmla="*/ 784860 h 2696464"/>
                  <a:gd name="connsiteX45" fmla="*/ 486041 w 987690"/>
                  <a:gd name="connsiteY45" fmla="*/ 913447 h 2696464"/>
                  <a:gd name="connsiteX46" fmla="*/ 509853 w 987690"/>
                  <a:gd name="connsiteY46" fmla="*/ 1027747 h 2696464"/>
                  <a:gd name="connsiteX47" fmla="*/ 519378 w 987690"/>
                  <a:gd name="connsiteY47" fmla="*/ 1127760 h 2696464"/>
                  <a:gd name="connsiteX48" fmla="*/ 500328 w 987690"/>
                  <a:gd name="connsiteY48" fmla="*/ 1284922 h 2696464"/>
                  <a:gd name="connsiteX49" fmla="*/ 519378 w 987690"/>
                  <a:gd name="connsiteY49" fmla="*/ 1323022 h 2696464"/>
                  <a:gd name="connsiteX50" fmla="*/ 514616 w 987690"/>
                  <a:gd name="connsiteY50" fmla="*/ 1437322 h 2696464"/>
                  <a:gd name="connsiteX51" fmla="*/ 509853 w 987690"/>
                  <a:gd name="connsiteY51" fmla="*/ 1503997 h 2696464"/>
                  <a:gd name="connsiteX52" fmla="*/ 538428 w 987690"/>
                  <a:gd name="connsiteY52" fmla="*/ 1556385 h 2696464"/>
                  <a:gd name="connsiteX53" fmla="*/ 524141 w 987690"/>
                  <a:gd name="connsiteY53" fmla="*/ 1637347 h 2696464"/>
                  <a:gd name="connsiteX54" fmla="*/ 543191 w 987690"/>
                  <a:gd name="connsiteY54" fmla="*/ 1718310 h 2696464"/>
                  <a:gd name="connsiteX55" fmla="*/ 519378 w 987690"/>
                  <a:gd name="connsiteY55" fmla="*/ 1799272 h 2696464"/>
                  <a:gd name="connsiteX56" fmla="*/ 514616 w 987690"/>
                  <a:gd name="connsiteY56" fmla="*/ 2004060 h 2696464"/>
                  <a:gd name="connsiteX57" fmla="*/ 486041 w 987690"/>
                  <a:gd name="connsiteY57" fmla="*/ 2170747 h 2696464"/>
                  <a:gd name="connsiteX58" fmla="*/ 481278 w 987690"/>
                  <a:gd name="connsiteY58" fmla="*/ 2256472 h 2696464"/>
                  <a:gd name="connsiteX59" fmla="*/ 514616 w 987690"/>
                  <a:gd name="connsiteY59" fmla="*/ 2351722 h 2696464"/>
                  <a:gd name="connsiteX60" fmla="*/ 524141 w 987690"/>
                  <a:gd name="connsiteY60" fmla="*/ 2385060 h 2696464"/>
                  <a:gd name="connsiteX61" fmla="*/ 462228 w 987690"/>
                  <a:gd name="connsiteY61" fmla="*/ 2475547 h 2696464"/>
                  <a:gd name="connsiteX62" fmla="*/ 428891 w 987690"/>
                  <a:gd name="connsiteY62" fmla="*/ 2513647 h 2696464"/>
                  <a:gd name="connsiteX63" fmla="*/ 457466 w 987690"/>
                  <a:gd name="connsiteY63" fmla="*/ 2570797 h 2696464"/>
                  <a:gd name="connsiteX64" fmla="*/ 438416 w 987690"/>
                  <a:gd name="connsiteY64" fmla="*/ 2642235 h 2696464"/>
                  <a:gd name="connsiteX65" fmla="*/ 505091 w 987690"/>
                  <a:gd name="connsiteY65" fmla="*/ 2651760 h 2696464"/>
                  <a:gd name="connsiteX66" fmla="*/ 614628 w 987690"/>
                  <a:gd name="connsiteY66" fmla="*/ 2675572 h 2696464"/>
                  <a:gd name="connsiteX67" fmla="*/ 690828 w 987690"/>
                  <a:gd name="connsiteY67" fmla="*/ 2694622 h 2696464"/>
                  <a:gd name="connsiteX68" fmla="*/ 743216 w 987690"/>
                  <a:gd name="connsiteY68" fmla="*/ 2627947 h 2696464"/>
                  <a:gd name="connsiteX69" fmla="*/ 757503 w 987690"/>
                  <a:gd name="connsiteY69" fmla="*/ 2532697 h 2696464"/>
                  <a:gd name="connsiteX70" fmla="*/ 743216 w 987690"/>
                  <a:gd name="connsiteY70" fmla="*/ 2485072 h 2696464"/>
                  <a:gd name="connsiteX71" fmla="*/ 743216 w 987690"/>
                  <a:gd name="connsiteY71" fmla="*/ 2437447 h 2696464"/>
                  <a:gd name="connsiteX72" fmla="*/ 795603 w 987690"/>
                  <a:gd name="connsiteY72" fmla="*/ 2356485 h 2696464"/>
                  <a:gd name="connsiteX73" fmla="*/ 809891 w 987690"/>
                  <a:gd name="connsiteY73" fmla="*/ 2223135 h 2696464"/>
                  <a:gd name="connsiteX74" fmla="*/ 819416 w 987690"/>
                  <a:gd name="connsiteY74" fmla="*/ 2094547 h 2696464"/>
                  <a:gd name="connsiteX75" fmla="*/ 838466 w 987690"/>
                  <a:gd name="connsiteY75" fmla="*/ 1913572 h 2696464"/>
                  <a:gd name="connsiteX76" fmla="*/ 862278 w 987690"/>
                  <a:gd name="connsiteY76" fmla="*/ 1699260 h 2696464"/>
                  <a:gd name="connsiteX77" fmla="*/ 857516 w 987690"/>
                  <a:gd name="connsiteY77" fmla="*/ 1608772 h 2696464"/>
                  <a:gd name="connsiteX78" fmla="*/ 871803 w 987690"/>
                  <a:gd name="connsiteY78" fmla="*/ 1484947 h 2696464"/>
                  <a:gd name="connsiteX79" fmla="*/ 895616 w 987690"/>
                  <a:gd name="connsiteY79" fmla="*/ 1170622 h 2696464"/>
                  <a:gd name="connsiteX80" fmla="*/ 924191 w 987690"/>
                  <a:gd name="connsiteY80" fmla="*/ 908685 h 2696464"/>
                  <a:gd name="connsiteX81" fmla="*/ 914666 w 987690"/>
                  <a:gd name="connsiteY81" fmla="*/ 780097 h 2696464"/>
                  <a:gd name="connsiteX82" fmla="*/ 948003 w 987690"/>
                  <a:gd name="connsiteY82" fmla="*/ 613410 h 2696464"/>
                  <a:gd name="connsiteX83" fmla="*/ 981341 w 987690"/>
                  <a:gd name="connsiteY83" fmla="*/ 441960 h 2696464"/>
                  <a:gd name="connsiteX84" fmla="*/ 981341 w 987690"/>
                  <a:gd name="connsiteY84" fmla="*/ 337185 h 2696464"/>
                  <a:gd name="connsiteX85" fmla="*/ 981341 w 987690"/>
                  <a:gd name="connsiteY85" fmla="*/ 137160 h 2696464"/>
                  <a:gd name="connsiteX86" fmla="*/ 905141 w 987690"/>
                  <a:gd name="connsiteY86" fmla="*/ 46672 h 2696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</a:cxnLst>
                <a:rect l="l" t="t" r="r" b="b"/>
                <a:pathLst>
                  <a:path w="987690" h="2696464">
                    <a:moveTo>
                      <a:pt x="905141" y="46672"/>
                    </a:moveTo>
                    <a:cubicBezTo>
                      <a:pt x="872597" y="24447"/>
                      <a:pt x="868628" y="10160"/>
                      <a:pt x="786078" y="3810"/>
                    </a:cubicBezTo>
                    <a:cubicBezTo>
                      <a:pt x="703528" y="-2540"/>
                      <a:pt x="513028" y="-953"/>
                      <a:pt x="409841" y="8572"/>
                    </a:cubicBezTo>
                    <a:cubicBezTo>
                      <a:pt x="306654" y="18097"/>
                      <a:pt x="226484" y="39529"/>
                      <a:pt x="166953" y="60960"/>
                    </a:cubicBezTo>
                    <a:cubicBezTo>
                      <a:pt x="107422" y="82391"/>
                      <a:pt x="75672" y="99854"/>
                      <a:pt x="52653" y="137160"/>
                    </a:cubicBezTo>
                    <a:cubicBezTo>
                      <a:pt x="29634" y="174466"/>
                      <a:pt x="37572" y="222091"/>
                      <a:pt x="28841" y="284797"/>
                    </a:cubicBezTo>
                    <a:cubicBezTo>
                      <a:pt x="20110" y="347503"/>
                      <a:pt x="2647" y="462597"/>
                      <a:pt x="266" y="513397"/>
                    </a:cubicBezTo>
                    <a:cubicBezTo>
                      <a:pt x="-2115" y="564197"/>
                      <a:pt x="12172" y="564991"/>
                      <a:pt x="14553" y="589597"/>
                    </a:cubicBezTo>
                    <a:cubicBezTo>
                      <a:pt x="16934" y="614203"/>
                      <a:pt x="12172" y="632460"/>
                      <a:pt x="14553" y="661035"/>
                    </a:cubicBezTo>
                    <a:cubicBezTo>
                      <a:pt x="16934" y="689610"/>
                      <a:pt x="24872" y="727710"/>
                      <a:pt x="28841" y="761047"/>
                    </a:cubicBezTo>
                    <a:cubicBezTo>
                      <a:pt x="32810" y="794384"/>
                      <a:pt x="35985" y="828516"/>
                      <a:pt x="38366" y="861060"/>
                    </a:cubicBezTo>
                    <a:cubicBezTo>
                      <a:pt x="40747" y="893604"/>
                      <a:pt x="40747" y="925354"/>
                      <a:pt x="43128" y="956310"/>
                    </a:cubicBezTo>
                    <a:cubicBezTo>
                      <a:pt x="45509" y="987266"/>
                      <a:pt x="53447" y="1019016"/>
                      <a:pt x="52653" y="1046797"/>
                    </a:cubicBezTo>
                    <a:cubicBezTo>
                      <a:pt x="51859" y="1074578"/>
                      <a:pt x="35985" y="1101566"/>
                      <a:pt x="38366" y="1122997"/>
                    </a:cubicBezTo>
                    <a:cubicBezTo>
                      <a:pt x="40747" y="1144428"/>
                      <a:pt x="60591" y="1151573"/>
                      <a:pt x="66941" y="1175385"/>
                    </a:cubicBezTo>
                    <a:cubicBezTo>
                      <a:pt x="73291" y="1199197"/>
                      <a:pt x="80435" y="1230153"/>
                      <a:pt x="76466" y="1265872"/>
                    </a:cubicBezTo>
                    <a:cubicBezTo>
                      <a:pt x="72497" y="1301591"/>
                      <a:pt x="47890" y="1360328"/>
                      <a:pt x="43128" y="1389697"/>
                    </a:cubicBezTo>
                    <a:cubicBezTo>
                      <a:pt x="38366" y="1419066"/>
                      <a:pt x="50272" y="1417479"/>
                      <a:pt x="47891" y="1442085"/>
                    </a:cubicBezTo>
                    <a:cubicBezTo>
                      <a:pt x="45510" y="1466691"/>
                      <a:pt x="33603" y="1503998"/>
                      <a:pt x="28841" y="1537335"/>
                    </a:cubicBezTo>
                    <a:cubicBezTo>
                      <a:pt x="24079" y="1570672"/>
                      <a:pt x="17729" y="1601629"/>
                      <a:pt x="19316" y="1642110"/>
                    </a:cubicBezTo>
                    <a:cubicBezTo>
                      <a:pt x="20903" y="1682591"/>
                      <a:pt x="35191" y="1730216"/>
                      <a:pt x="38366" y="1780222"/>
                    </a:cubicBezTo>
                    <a:cubicBezTo>
                      <a:pt x="41541" y="1830228"/>
                      <a:pt x="35985" y="1898491"/>
                      <a:pt x="38366" y="1942147"/>
                    </a:cubicBezTo>
                    <a:cubicBezTo>
                      <a:pt x="40747" y="1985803"/>
                      <a:pt x="51859" y="2018348"/>
                      <a:pt x="52653" y="2042160"/>
                    </a:cubicBezTo>
                    <a:cubicBezTo>
                      <a:pt x="53447" y="2065972"/>
                      <a:pt x="39159" y="2060416"/>
                      <a:pt x="43128" y="2085022"/>
                    </a:cubicBezTo>
                    <a:cubicBezTo>
                      <a:pt x="47097" y="2109628"/>
                      <a:pt x="65353" y="2154078"/>
                      <a:pt x="76466" y="2189797"/>
                    </a:cubicBezTo>
                    <a:cubicBezTo>
                      <a:pt x="87578" y="2225516"/>
                      <a:pt x="94722" y="2274729"/>
                      <a:pt x="109803" y="2299335"/>
                    </a:cubicBezTo>
                    <a:cubicBezTo>
                      <a:pt x="124884" y="2323941"/>
                      <a:pt x="144728" y="2346166"/>
                      <a:pt x="166953" y="2337435"/>
                    </a:cubicBezTo>
                    <a:cubicBezTo>
                      <a:pt x="189178" y="2328704"/>
                      <a:pt x="220928" y="2279491"/>
                      <a:pt x="243153" y="2246947"/>
                    </a:cubicBezTo>
                    <a:cubicBezTo>
                      <a:pt x="265378" y="2214403"/>
                      <a:pt x="291572" y="2177891"/>
                      <a:pt x="300303" y="2142172"/>
                    </a:cubicBezTo>
                    <a:cubicBezTo>
                      <a:pt x="309034" y="2106453"/>
                      <a:pt x="292366" y="2082641"/>
                      <a:pt x="295541" y="2032635"/>
                    </a:cubicBezTo>
                    <a:cubicBezTo>
                      <a:pt x="298716" y="1982629"/>
                      <a:pt x="313797" y="1893729"/>
                      <a:pt x="319353" y="1842135"/>
                    </a:cubicBezTo>
                    <a:cubicBezTo>
                      <a:pt x="324909" y="1790541"/>
                      <a:pt x="327291" y="1762759"/>
                      <a:pt x="328878" y="1723072"/>
                    </a:cubicBezTo>
                    <a:cubicBezTo>
                      <a:pt x="330465" y="1683385"/>
                      <a:pt x="326497" y="1640522"/>
                      <a:pt x="328878" y="1604010"/>
                    </a:cubicBezTo>
                    <a:cubicBezTo>
                      <a:pt x="331259" y="1567498"/>
                      <a:pt x="337610" y="1525428"/>
                      <a:pt x="343166" y="1503997"/>
                    </a:cubicBezTo>
                    <a:cubicBezTo>
                      <a:pt x="348722" y="1482566"/>
                      <a:pt x="358247" y="1487328"/>
                      <a:pt x="362216" y="1475422"/>
                    </a:cubicBezTo>
                    <a:cubicBezTo>
                      <a:pt x="366185" y="1463516"/>
                      <a:pt x="363803" y="1442085"/>
                      <a:pt x="366978" y="1432560"/>
                    </a:cubicBezTo>
                    <a:cubicBezTo>
                      <a:pt x="370153" y="1423035"/>
                      <a:pt x="382060" y="1434147"/>
                      <a:pt x="381266" y="1418272"/>
                    </a:cubicBezTo>
                    <a:cubicBezTo>
                      <a:pt x="380472" y="1402397"/>
                      <a:pt x="360629" y="1367472"/>
                      <a:pt x="362216" y="1337310"/>
                    </a:cubicBezTo>
                    <a:cubicBezTo>
                      <a:pt x="363803" y="1307148"/>
                      <a:pt x="381266" y="1260316"/>
                      <a:pt x="390791" y="1237297"/>
                    </a:cubicBezTo>
                    <a:cubicBezTo>
                      <a:pt x="400316" y="1214278"/>
                      <a:pt x="414604" y="1230947"/>
                      <a:pt x="419366" y="1199197"/>
                    </a:cubicBezTo>
                    <a:cubicBezTo>
                      <a:pt x="424128" y="1167447"/>
                      <a:pt x="416191" y="1080928"/>
                      <a:pt x="419366" y="1046797"/>
                    </a:cubicBezTo>
                    <a:cubicBezTo>
                      <a:pt x="422541" y="1012666"/>
                      <a:pt x="434447" y="1019016"/>
                      <a:pt x="438416" y="994410"/>
                    </a:cubicBezTo>
                    <a:cubicBezTo>
                      <a:pt x="442385" y="969804"/>
                      <a:pt x="439209" y="927735"/>
                      <a:pt x="443178" y="899160"/>
                    </a:cubicBezTo>
                    <a:cubicBezTo>
                      <a:pt x="447147" y="870585"/>
                      <a:pt x="455878" y="842010"/>
                      <a:pt x="462228" y="822960"/>
                    </a:cubicBezTo>
                    <a:cubicBezTo>
                      <a:pt x="468578" y="803910"/>
                      <a:pt x="477309" y="769779"/>
                      <a:pt x="481278" y="784860"/>
                    </a:cubicBezTo>
                    <a:cubicBezTo>
                      <a:pt x="485247" y="799941"/>
                      <a:pt x="481279" y="872966"/>
                      <a:pt x="486041" y="913447"/>
                    </a:cubicBezTo>
                    <a:cubicBezTo>
                      <a:pt x="490803" y="953928"/>
                      <a:pt x="504297" y="992028"/>
                      <a:pt x="509853" y="1027747"/>
                    </a:cubicBezTo>
                    <a:cubicBezTo>
                      <a:pt x="515409" y="1063466"/>
                      <a:pt x="520965" y="1084898"/>
                      <a:pt x="519378" y="1127760"/>
                    </a:cubicBezTo>
                    <a:cubicBezTo>
                      <a:pt x="517791" y="1170622"/>
                      <a:pt x="500328" y="1252378"/>
                      <a:pt x="500328" y="1284922"/>
                    </a:cubicBezTo>
                    <a:cubicBezTo>
                      <a:pt x="500328" y="1317466"/>
                      <a:pt x="516997" y="1297622"/>
                      <a:pt x="519378" y="1323022"/>
                    </a:cubicBezTo>
                    <a:cubicBezTo>
                      <a:pt x="521759" y="1348422"/>
                      <a:pt x="516203" y="1407160"/>
                      <a:pt x="514616" y="1437322"/>
                    </a:cubicBezTo>
                    <a:cubicBezTo>
                      <a:pt x="513029" y="1467484"/>
                      <a:pt x="505884" y="1484153"/>
                      <a:pt x="509853" y="1503997"/>
                    </a:cubicBezTo>
                    <a:cubicBezTo>
                      <a:pt x="513822" y="1523841"/>
                      <a:pt x="536047" y="1534160"/>
                      <a:pt x="538428" y="1556385"/>
                    </a:cubicBezTo>
                    <a:cubicBezTo>
                      <a:pt x="540809" y="1578610"/>
                      <a:pt x="523347" y="1610360"/>
                      <a:pt x="524141" y="1637347"/>
                    </a:cubicBezTo>
                    <a:cubicBezTo>
                      <a:pt x="524935" y="1664334"/>
                      <a:pt x="543985" y="1691323"/>
                      <a:pt x="543191" y="1718310"/>
                    </a:cubicBezTo>
                    <a:cubicBezTo>
                      <a:pt x="542397" y="1745297"/>
                      <a:pt x="524140" y="1751647"/>
                      <a:pt x="519378" y="1799272"/>
                    </a:cubicBezTo>
                    <a:cubicBezTo>
                      <a:pt x="514616" y="1846897"/>
                      <a:pt x="520172" y="1942147"/>
                      <a:pt x="514616" y="2004060"/>
                    </a:cubicBezTo>
                    <a:cubicBezTo>
                      <a:pt x="509060" y="2065973"/>
                      <a:pt x="491597" y="2128678"/>
                      <a:pt x="486041" y="2170747"/>
                    </a:cubicBezTo>
                    <a:cubicBezTo>
                      <a:pt x="480485" y="2212816"/>
                      <a:pt x="476515" y="2226310"/>
                      <a:pt x="481278" y="2256472"/>
                    </a:cubicBezTo>
                    <a:cubicBezTo>
                      <a:pt x="486040" y="2286635"/>
                      <a:pt x="507472" y="2330291"/>
                      <a:pt x="514616" y="2351722"/>
                    </a:cubicBezTo>
                    <a:cubicBezTo>
                      <a:pt x="521760" y="2373153"/>
                      <a:pt x="532872" y="2364422"/>
                      <a:pt x="524141" y="2385060"/>
                    </a:cubicBezTo>
                    <a:cubicBezTo>
                      <a:pt x="515410" y="2405698"/>
                      <a:pt x="478103" y="2454116"/>
                      <a:pt x="462228" y="2475547"/>
                    </a:cubicBezTo>
                    <a:cubicBezTo>
                      <a:pt x="446353" y="2496978"/>
                      <a:pt x="429685" y="2497772"/>
                      <a:pt x="428891" y="2513647"/>
                    </a:cubicBezTo>
                    <a:cubicBezTo>
                      <a:pt x="428097" y="2529522"/>
                      <a:pt x="455878" y="2549366"/>
                      <a:pt x="457466" y="2570797"/>
                    </a:cubicBezTo>
                    <a:cubicBezTo>
                      <a:pt x="459054" y="2592228"/>
                      <a:pt x="430479" y="2628741"/>
                      <a:pt x="438416" y="2642235"/>
                    </a:cubicBezTo>
                    <a:cubicBezTo>
                      <a:pt x="446353" y="2655729"/>
                      <a:pt x="475722" y="2646204"/>
                      <a:pt x="505091" y="2651760"/>
                    </a:cubicBezTo>
                    <a:cubicBezTo>
                      <a:pt x="534460" y="2657316"/>
                      <a:pt x="583672" y="2668428"/>
                      <a:pt x="614628" y="2675572"/>
                    </a:cubicBezTo>
                    <a:cubicBezTo>
                      <a:pt x="645584" y="2682716"/>
                      <a:pt x="669397" y="2702559"/>
                      <a:pt x="690828" y="2694622"/>
                    </a:cubicBezTo>
                    <a:cubicBezTo>
                      <a:pt x="712259" y="2686685"/>
                      <a:pt x="732104" y="2654934"/>
                      <a:pt x="743216" y="2627947"/>
                    </a:cubicBezTo>
                    <a:cubicBezTo>
                      <a:pt x="754328" y="2600960"/>
                      <a:pt x="757503" y="2556509"/>
                      <a:pt x="757503" y="2532697"/>
                    </a:cubicBezTo>
                    <a:cubicBezTo>
                      <a:pt x="757503" y="2508885"/>
                      <a:pt x="745597" y="2500947"/>
                      <a:pt x="743216" y="2485072"/>
                    </a:cubicBezTo>
                    <a:cubicBezTo>
                      <a:pt x="740835" y="2469197"/>
                      <a:pt x="734485" y="2458878"/>
                      <a:pt x="743216" y="2437447"/>
                    </a:cubicBezTo>
                    <a:cubicBezTo>
                      <a:pt x="751947" y="2416016"/>
                      <a:pt x="784490" y="2392204"/>
                      <a:pt x="795603" y="2356485"/>
                    </a:cubicBezTo>
                    <a:cubicBezTo>
                      <a:pt x="806715" y="2320766"/>
                      <a:pt x="805922" y="2266791"/>
                      <a:pt x="809891" y="2223135"/>
                    </a:cubicBezTo>
                    <a:cubicBezTo>
                      <a:pt x="813860" y="2179479"/>
                      <a:pt x="814654" y="2146141"/>
                      <a:pt x="819416" y="2094547"/>
                    </a:cubicBezTo>
                    <a:cubicBezTo>
                      <a:pt x="824178" y="2042953"/>
                      <a:pt x="831322" y="1979453"/>
                      <a:pt x="838466" y="1913572"/>
                    </a:cubicBezTo>
                    <a:cubicBezTo>
                      <a:pt x="845610" y="1847691"/>
                      <a:pt x="859103" y="1750060"/>
                      <a:pt x="862278" y="1699260"/>
                    </a:cubicBezTo>
                    <a:cubicBezTo>
                      <a:pt x="865453" y="1648460"/>
                      <a:pt x="855929" y="1644491"/>
                      <a:pt x="857516" y="1608772"/>
                    </a:cubicBezTo>
                    <a:cubicBezTo>
                      <a:pt x="859103" y="1573053"/>
                      <a:pt x="865453" y="1557972"/>
                      <a:pt x="871803" y="1484947"/>
                    </a:cubicBezTo>
                    <a:cubicBezTo>
                      <a:pt x="878153" y="1411922"/>
                      <a:pt x="886885" y="1266665"/>
                      <a:pt x="895616" y="1170622"/>
                    </a:cubicBezTo>
                    <a:cubicBezTo>
                      <a:pt x="904347" y="1074579"/>
                      <a:pt x="921016" y="973773"/>
                      <a:pt x="924191" y="908685"/>
                    </a:cubicBezTo>
                    <a:cubicBezTo>
                      <a:pt x="927366" y="843598"/>
                      <a:pt x="910697" y="829309"/>
                      <a:pt x="914666" y="780097"/>
                    </a:cubicBezTo>
                    <a:cubicBezTo>
                      <a:pt x="918635" y="730885"/>
                      <a:pt x="936891" y="669766"/>
                      <a:pt x="948003" y="613410"/>
                    </a:cubicBezTo>
                    <a:cubicBezTo>
                      <a:pt x="959115" y="557054"/>
                      <a:pt x="975785" y="487998"/>
                      <a:pt x="981341" y="441960"/>
                    </a:cubicBezTo>
                    <a:cubicBezTo>
                      <a:pt x="986897" y="395923"/>
                      <a:pt x="981341" y="337185"/>
                      <a:pt x="981341" y="337185"/>
                    </a:cubicBezTo>
                    <a:cubicBezTo>
                      <a:pt x="981341" y="286385"/>
                      <a:pt x="995628" y="189547"/>
                      <a:pt x="981341" y="137160"/>
                    </a:cubicBezTo>
                    <a:cubicBezTo>
                      <a:pt x="967054" y="84773"/>
                      <a:pt x="937685" y="68897"/>
                      <a:pt x="905141" y="4667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16" name="Freeform 13">
                <a:extLst>
                  <a:ext uri="{FF2B5EF4-FFF2-40B4-BE49-F238E27FC236}">
                    <a16:creationId xmlns:a16="http://schemas.microsoft.com/office/drawing/2014/main" xmlns="" id="{17AD7243-3996-46CB-A809-ABEA5207F240}"/>
                  </a:ext>
                </a:extLst>
              </p:cNvPr>
              <p:cNvSpPr/>
              <p:nvPr/>
            </p:nvSpPr>
            <p:spPr>
              <a:xfrm>
                <a:off x="3327354" y="3615547"/>
                <a:ext cx="234996" cy="523697"/>
              </a:xfrm>
              <a:custGeom>
                <a:avLst/>
                <a:gdLst/>
                <a:ahLst/>
                <a:cxnLst/>
                <a:rect l="l" t="t" r="r" b="b"/>
                <a:pathLst>
                  <a:path w="221335" h="493253">
                    <a:moveTo>
                      <a:pt x="77834" y="328437"/>
                    </a:moveTo>
                    <a:cubicBezTo>
                      <a:pt x="65239" y="329495"/>
                      <a:pt x="52963" y="333729"/>
                      <a:pt x="50846" y="340502"/>
                    </a:cubicBezTo>
                    <a:cubicBezTo>
                      <a:pt x="46613" y="354049"/>
                      <a:pt x="50846" y="372675"/>
                      <a:pt x="50846" y="386222"/>
                    </a:cubicBezTo>
                    <a:cubicBezTo>
                      <a:pt x="50846" y="386222"/>
                      <a:pt x="44073" y="417549"/>
                      <a:pt x="50846" y="421782"/>
                    </a:cubicBezTo>
                    <a:cubicBezTo>
                      <a:pt x="57619" y="426015"/>
                      <a:pt x="82173" y="426015"/>
                      <a:pt x="91486" y="411622"/>
                    </a:cubicBezTo>
                    <a:cubicBezTo>
                      <a:pt x="100799" y="397229"/>
                      <a:pt x="113499" y="347275"/>
                      <a:pt x="106726" y="335422"/>
                    </a:cubicBezTo>
                    <a:cubicBezTo>
                      <a:pt x="103340" y="329496"/>
                      <a:pt x="90428" y="327379"/>
                      <a:pt x="77834" y="328437"/>
                    </a:cubicBezTo>
                    <a:close/>
                    <a:moveTo>
                      <a:pt x="121966" y="142"/>
                    </a:moveTo>
                    <a:cubicBezTo>
                      <a:pt x="139746" y="4375"/>
                      <a:pt x="172766" y="90735"/>
                      <a:pt x="188006" y="132222"/>
                    </a:cubicBezTo>
                    <a:cubicBezTo>
                      <a:pt x="203246" y="173709"/>
                      <a:pt x="208326" y="212655"/>
                      <a:pt x="213406" y="249062"/>
                    </a:cubicBezTo>
                    <a:cubicBezTo>
                      <a:pt x="218486" y="285469"/>
                      <a:pt x="225259" y="315102"/>
                      <a:pt x="218486" y="350662"/>
                    </a:cubicBezTo>
                    <a:cubicBezTo>
                      <a:pt x="211713" y="386222"/>
                      <a:pt x="186313" y="438715"/>
                      <a:pt x="172766" y="462422"/>
                    </a:cubicBezTo>
                    <a:cubicBezTo>
                      <a:pt x="159219" y="486129"/>
                      <a:pt x="154139" y="490362"/>
                      <a:pt x="137206" y="492902"/>
                    </a:cubicBezTo>
                    <a:cubicBezTo>
                      <a:pt x="120273" y="495442"/>
                      <a:pt x="88946" y="483589"/>
                      <a:pt x="71166" y="477662"/>
                    </a:cubicBezTo>
                    <a:cubicBezTo>
                      <a:pt x="53386" y="471735"/>
                      <a:pt x="39839" y="466655"/>
                      <a:pt x="30526" y="457342"/>
                    </a:cubicBezTo>
                    <a:cubicBezTo>
                      <a:pt x="21213" y="448029"/>
                      <a:pt x="20366" y="428555"/>
                      <a:pt x="15286" y="421782"/>
                    </a:cubicBezTo>
                    <a:cubicBezTo>
                      <a:pt x="10206" y="415009"/>
                      <a:pt x="-801" y="425169"/>
                      <a:pt x="46" y="416702"/>
                    </a:cubicBezTo>
                    <a:cubicBezTo>
                      <a:pt x="893" y="408235"/>
                      <a:pt x="16133" y="391302"/>
                      <a:pt x="20366" y="370982"/>
                    </a:cubicBezTo>
                    <a:cubicBezTo>
                      <a:pt x="24599" y="350662"/>
                      <a:pt x="22059" y="316795"/>
                      <a:pt x="25446" y="294782"/>
                    </a:cubicBezTo>
                    <a:cubicBezTo>
                      <a:pt x="28833" y="272769"/>
                      <a:pt x="29679" y="266842"/>
                      <a:pt x="40686" y="238902"/>
                    </a:cubicBezTo>
                    <a:cubicBezTo>
                      <a:pt x="51693" y="210962"/>
                      <a:pt x="77939" y="166935"/>
                      <a:pt x="91486" y="127142"/>
                    </a:cubicBezTo>
                    <a:cubicBezTo>
                      <a:pt x="105033" y="87349"/>
                      <a:pt x="104186" y="-4091"/>
                      <a:pt x="121966" y="14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17" name="Freeform 14">
                <a:extLst>
                  <a:ext uri="{FF2B5EF4-FFF2-40B4-BE49-F238E27FC236}">
                    <a16:creationId xmlns:a16="http://schemas.microsoft.com/office/drawing/2014/main" xmlns="" id="{11479F4C-B78A-4C5C-9C35-3598AA9CF421}"/>
                  </a:ext>
                </a:extLst>
              </p:cNvPr>
              <p:cNvSpPr/>
              <p:nvPr/>
            </p:nvSpPr>
            <p:spPr>
              <a:xfrm>
                <a:off x="2019921" y="587921"/>
                <a:ext cx="342320" cy="748473"/>
              </a:xfrm>
              <a:custGeom>
                <a:avLst/>
                <a:gdLst>
                  <a:gd name="connsiteX0" fmla="*/ 108599 w 342320"/>
                  <a:gd name="connsiteY0" fmla="*/ 748119 h 748473"/>
                  <a:gd name="connsiteX1" fmla="*/ 154319 w 342320"/>
                  <a:gd name="connsiteY1" fmla="*/ 529679 h 748473"/>
                  <a:gd name="connsiteX2" fmla="*/ 149239 w 342320"/>
                  <a:gd name="connsiteY2" fmla="*/ 443319 h 748473"/>
                  <a:gd name="connsiteX3" fmla="*/ 159399 w 342320"/>
                  <a:gd name="connsiteY3" fmla="*/ 377279 h 748473"/>
                  <a:gd name="connsiteX4" fmla="*/ 179719 w 342320"/>
                  <a:gd name="connsiteY4" fmla="*/ 341719 h 748473"/>
                  <a:gd name="connsiteX5" fmla="*/ 210199 w 342320"/>
                  <a:gd name="connsiteY5" fmla="*/ 301079 h 748473"/>
                  <a:gd name="connsiteX6" fmla="*/ 230519 w 342320"/>
                  <a:gd name="connsiteY6" fmla="*/ 295999 h 748473"/>
                  <a:gd name="connsiteX7" fmla="*/ 276239 w 342320"/>
                  <a:gd name="connsiteY7" fmla="*/ 255359 h 748473"/>
                  <a:gd name="connsiteX8" fmla="*/ 306719 w 342320"/>
                  <a:gd name="connsiteY8" fmla="*/ 219799 h 748473"/>
                  <a:gd name="connsiteX9" fmla="*/ 337199 w 342320"/>
                  <a:gd name="connsiteY9" fmla="*/ 148679 h 748473"/>
                  <a:gd name="connsiteX10" fmla="*/ 342279 w 342320"/>
                  <a:gd name="connsiteY10" fmla="*/ 87719 h 748473"/>
                  <a:gd name="connsiteX11" fmla="*/ 337199 w 342320"/>
                  <a:gd name="connsiteY11" fmla="*/ 67399 h 748473"/>
                  <a:gd name="connsiteX12" fmla="*/ 311799 w 342320"/>
                  <a:gd name="connsiteY12" fmla="*/ 52159 h 748473"/>
                  <a:gd name="connsiteX13" fmla="*/ 281319 w 342320"/>
                  <a:gd name="connsiteY13" fmla="*/ 21679 h 748473"/>
                  <a:gd name="connsiteX14" fmla="*/ 260999 w 342320"/>
                  <a:gd name="connsiteY14" fmla="*/ 16599 h 748473"/>
                  <a:gd name="connsiteX15" fmla="*/ 225439 w 342320"/>
                  <a:gd name="connsiteY15" fmla="*/ 16599 h 748473"/>
                  <a:gd name="connsiteX16" fmla="*/ 154319 w 342320"/>
                  <a:gd name="connsiteY16" fmla="*/ 6439 h 748473"/>
                  <a:gd name="connsiteX17" fmla="*/ 113679 w 342320"/>
                  <a:gd name="connsiteY17" fmla="*/ 1359 h 748473"/>
                  <a:gd name="connsiteX18" fmla="*/ 93359 w 342320"/>
                  <a:gd name="connsiteY18" fmla="*/ 31839 h 748473"/>
                  <a:gd name="connsiteX19" fmla="*/ 93359 w 342320"/>
                  <a:gd name="connsiteY19" fmla="*/ 67399 h 748473"/>
                  <a:gd name="connsiteX20" fmla="*/ 78119 w 342320"/>
                  <a:gd name="connsiteY20" fmla="*/ 123279 h 748473"/>
                  <a:gd name="connsiteX21" fmla="*/ 47639 w 342320"/>
                  <a:gd name="connsiteY21" fmla="*/ 168999 h 748473"/>
                  <a:gd name="connsiteX22" fmla="*/ 37479 w 342320"/>
                  <a:gd name="connsiteY22" fmla="*/ 265519 h 748473"/>
                  <a:gd name="connsiteX23" fmla="*/ 22239 w 342320"/>
                  <a:gd name="connsiteY23" fmla="*/ 321399 h 748473"/>
                  <a:gd name="connsiteX24" fmla="*/ 6999 w 342320"/>
                  <a:gd name="connsiteY24" fmla="*/ 397599 h 748473"/>
                  <a:gd name="connsiteX25" fmla="*/ 6999 w 342320"/>
                  <a:gd name="connsiteY25" fmla="*/ 473799 h 748473"/>
                  <a:gd name="connsiteX26" fmla="*/ 108599 w 342320"/>
                  <a:gd name="connsiteY26" fmla="*/ 748119 h 7484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342320" h="748473">
                    <a:moveTo>
                      <a:pt x="108599" y="748119"/>
                    </a:moveTo>
                    <a:cubicBezTo>
                      <a:pt x="133152" y="757432"/>
                      <a:pt x="147546" y="580479"/>
                      <a:pt x="154319" y="529679"/>
                    </a:cubicBezTo>
                    <a:cubicBezTo>
                      <a:pt x="161092" y="478879"/>
                      <a:pt x="148392" y="468719"/>
                      <a:pt x="149239" y="443319"/>
                    </a:cubicBezTo>
                    <a:cubicBezTo>
                      <a:pt x="150086" y="417919"/>
                      <a:pt x="154319" y="394212"/>
                      <a:pt x="159399" y="377279"/>
                    </a:cubicBezTo>
                    <a:cubicBezTo>
                      <a:pt x="164479" y="360346"/>
                      <a:pt x="171252" y="354419"/>
                      <a:pt x="179719" y="341719"/>
                    </a:cubicBezTo>
                    <a:cubicBezTo>
                      <a:pt x="188186" y="329019"/>
                      <a:pt x="201732" y="308699"/>
                      <a:pt x="210199" y="301079"/>
                    </a:cubicBezTo>
                    <a:cubicBezTo>
                      <a:pt x="218666" y="293459"/>
                      <a:pt x="219512" y="303619"/>
                      <a:pt x="230519" y="295999"/>
                    </a:cubicBezTo>
                    <a:cubicBezTo>
                      <a:pt x="241526" y="288379"/>
                      <a:pt x="263539" y="268059"/>
                      <a:pt x="276239" y="255359"/>
                    </a:cubicBezTo>
                    <a:cubicBezTo>
                      <a:pt x="288939" y="242659"/>
                      <a:pt x="296559" y="237579"/>
                      <a:pt x="306719" y="219799"/>
                    </a:cubicBezTo>
                    <a:cubicBezTo>
                      <a:pt x="316879" y="202019"/>
                      <a:pt x="331272" y="170692"/>
                      <a:pt x="337199" y="148679"/>
                    </a:cubicBezTo>
                    <a:cubicBezTo>
                      <a:pt x="343126" y="126666"/>
                      <a:pt x="342279" y="101266"/>
                      <a:pt x="342279" y="87719"/>
                    </a:cubicBezTo>
                    <a:cubicBezTo>
                      <a:pt x="342279" y="74172"/>
                      <a:pt x="342279" y="73326"/>
                      <a:pt x="337199" y="67399"/>
                    </a:cubicBezTo>
                    <a:cubicBezTo>
                      <a:pt x="332119" y="61472"/>
                      <a:pt x="321112" y="59779"/>
                      <a:pt x="311799" y="52159"/>
                    </a:cubicBezTo>
                    <a:cubicBezTo>
                      <a:pt x="302486" y="44539"/>
                      <a:pt x="289786" y="27606"/>
                      <a:pt x="281319" y="21679"/>
                    </a:cubicBezTo>
                    <a:cubicBezTo>
                      <a:pt x="272852" y="15752"/>
                      <a:pt x="270312" y="17446"/>
                      <a:pt x="260999" y="16599"/>
                    </a:cubicBezTo>
                    <a:cubicBezTo>
                      <a:pt x="251686" y="15752"/>
                      <a:pt x="243219" y="18292"/>
                      <a:pt x="225439" y="16599"/>
                    </a:cubicBezTo>
                    <a:cubicBezTo>
                      <a:pt x="207659" y="14906"/>
                      <a:pt x="172946" y="8979"/>
                      <a:pt x="154319" y="6439"/>
                    </a:cubicBezTo>
                    <a:cubicBezTo>
                      <a:pt x="135692" y="3899"/>
                      <a:pt x="123839" y="-2874"/>
                      <a:pt x="113679" y="1359"/>
                    </a:cubicBezTo>
                    <a:cubicBezTo>
                      <a:pt x="103519" y="5592"/>
                      <a:pt x="96746" y="20832"/>
                      <a:pt x="93359" y="31839"/>
                    </a:cubicBezTo>
                    <a:cubicBezTo>
                      <a:pt x="89972" y="42846"/>
                      <a:pt x="95899" y="52159"/>
                      <a:pt x="93359" y="67399"/>
                    </a:cubicBezTo>
                    <a:cubicBezTo>
                      <a:pt x="90819" y="82639"/>
                      <a:pt x="85739" y="106346"/>
                      <a:pt x="78119" y="123279"/>
                    </a:cubicBezTo>
                    <a:cubicBezTo>
                      <a:pt x="70499" y="140212"/>
                      <a:pt x="54412" y="145292"/>
                      <a:pt x="47639" y="168999"/>
                    </a:cubicBezTo>
                    <a:cubicBezTo>
                      <a:pt x="40866" y="192706"/>
                      <a:pt x="41712" y="240119"/>
                      <a:pt x="37479" y="265519"/>
                    </a:cubicBezTo>
                    <a:cubicBezTo>
                      <a:pt x="33246" y="290919"/>
                      <a:pt x="27319" y="299386"/>
                      <a:pt x="22239" y="321399"/>
                    </a:cubicBezTo>
                    <a:cubicBezTo>
                      <a:pt x="17159" y="343412"/>
                      <a:pt x="9539" y="372199"/>
                      <a:pt x="6999" y="397599"/>
                    </a:cubicBezTo>
                    <a:cubicBezTo>
                      <a:pt x="4459" y="422999"/>
                      <a:pt x="-7394" y="414532"/>
                      <a:pt x="6999" y="473799"/>
                    </a:cubicBezTo>
                    <a:cubicBezTo>
                      <a:pt x="21392" y="533066"/>
                      <a:pt x="84046" y="738806"/>
                      <a:pt x="108599" y="748119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18" name="Freeform 15">
                <a:extLst>
                  <a:ext uri="{FF2B5EF4-FFF2-40B4-BE49-F238E27FC236}">
                    <a16:creationId xmlns:a16="http://schemas.microsoft.com/office/drawing/2014/main" xmlns="" id="{D83379E0-662A-4314-983A-418D4DAD59A9}"/>
                  </a:ext>
                </a:extLst>
              </p:cNvPr>
              <p:cNvSpPr/>
              <p:nvPr/>
            </p:nvSpPr>
            <p:spPr>
              <a:xfrm>
                <a:off x="2643475" y="1349662"/>
                <a:ext cx="523167" cy="762969"/>
              </a:xfrm>
              <a:custGeom>
                <a:avLst/>
                <a:gdLst>
                  <a:gd name="connsiteX0" fmla="*/ 17663 w 523167"/>
                  <a:gd name="connsiteY0" fmla="*/ 221230 h 762969"/>
                  <a:gd name="connsiteX1" fmla="*/ 79 w 523167"/>
                  <a:gd name="connsiteY1" fmla="*/ 268123 h 762969"/>
                  <a:gd name="connsiteX2" fmla="*/ 11802 w 523167"/>
                  <a:gd name="connsiteY2" fmla="*/ 332600 h 762969"/>
                  <a:gd name="connsiteX3" fmla="*/ 26456 w 523167"/>
                  <a:gd name="connsiteY3" fmla="*/ 370700 h 762969"/>
                  <a:gd name="connsiteX4" fmla="*/ 58694 w 523167"/>
                  <a:gd name="connsiteY4" fmla="*/ 385353 h 762969"/>
                  <a:gd name="connsiteX5" fmla="*/ 67487 w 523167"/>
                  <a:gd name="connsiteY5" fmla="*/ 432246 h 762969"/>
                  <a:gd name="connsiteX6" fmla="*/ 85071 w 523167"/>
                  <a:gd name="connsiteY6" fmla="*/ 485000 h 762969"/>
                  <a:gd name="connsiteX7" fmla="*/ 108517 w 523167"/>
                  <a:gd name="connsiteY7" fmla="*/ 523100 h 762969"/>
                  <a:gd name="connsiteX8" fmla="*/ 102656 w 523167"/>
                  <a:gd name="connsiteY8" fmla="*/ 549476 h 762969"/>
                  <a:gd name="connsiteX9" fmla="*/ 140756 w 523167"/>
                  <a:gd name="connsiteY9" fmla="*/ 678430 h 762969"/>
                  <a:gd name="connsiteX10" fmla="*/ 249194 w 523167"/>
                  <a:gd name="connsiteY10" fmla="*/ 760492 h 762969"/>
                  <a:gd name="connsiteX11" fmla="*/ 351771 w 523167"/>
                  <a:gd name="connsiteY11" fmla="*/ 734115 h 762969"/>
                  <a:gd name="connsiteX12" fmla="*/ 404525 w 523167"/>
                  <a:gd name="connsiteY12" fmla="*/ 657915 h 762969"/>
                  <a:gd name="connsiteX13" fmla="*/ 392802 w 523167"/>
                  <a:gd name="connsiteY13" fmla="*/ 602230 h 762969"/>
                  <a:gd name="connsiteX14" fmla="*/ 389871 w 523167"/>
                  <a:gd name="connsiteY14" fmla="*/ 567061 h 762969"/>
                  <a:gd name="connsiteX15" fmla="*/ 404525 w 523167"/>
                  <a:gd name="connsiteY15" fmla="*/ 517238 h 762969"/>
                  <a:gd name="connsiteX16" fmla="*/ 433833 w 523167"/>
                  <a:gd name="connsiteY16" fmla="*/ 461553 h 762969"/>
                  <a:gd name="connsiteX17" fmla="*/ 454348 w 523167"/>
                  <a:gd name="connsiteY17" fmla="*/ 414661 h 762969"/>
                  <a:gd name="connsiteX18" fmla="*/ 460210 w 523167"/>
                  <a:gd name="connsiteY18" fmla="*/ 376561 h 762969"/>
                  <a:gd name="connsiteX19" fmla="*/ 480725 w 523167"/>
                  <a:gd name="connsiteY19" fmla="*/ 379492 h 762969"/>
                  <a:gd name="connsiteX20" fmla="*/ 501240 w 523167"/>
                  <a:gd name="connsiteY20" fmla="*/ 353115 h 762969"/>
                  <a:gd name="connsiteX21" fmla="*/ 521756 w 523167"/>
                  <a:gd name="connsiteY21" fmla="*/ 297430 h 762969"/>
                  <a:gd name="connsiteX22" fmla="*/ 518825 w 523167"/>
                  <a:gd name="connsiteY22" fmla="*/ 238815 h 762969"/>
                  <a:gd name="connsiteX23" fmla="*/ 498310 w 523167"/>
                  <a:gd name="connsiteY23" fmla="*/ 203646 h 762969"/>
                  <a:gd name="connsiteX24" fmla="*/ 489517 w 523167"/>
                  <a:gd name="connsiteY24" fmla="*/ 206576 h 762969"/>
                  <a:gd name="connsiteX25" fmla="*/ 445556 w 523167"/>
                  <a:gd name="connsiteY25" fmla="*/ 142100 h 762969"/>
                  <a:gd name="connsiteX26" fmla="*/ 445556 w 523167"/>
                  <a:gd name="connsiteY26" fmla="*/ 80553 h 762969"/>
                  <a:gd name="connsiteX27" fmla="*/ 369356 w 523167"/>
                  <a:gd name="connsiteY27" fmla="*/ 24869 h 762969"/>
                  <a:gd name="connsiteX28" fmla="*/ 211094 w 523167"/>
                  <a:gd name="connsiteY28" fmla="*/ 1423 h 762969"/>
                  <a:gd name="connsiteX29" fmla="*/ 82140 w 523167"/>
                  <a:gd name="connsiteY29" fmla="*/ 16076 h 762969"/>
                  <a:gd name="connsiteX30" fmla="*/ 41110 w 523167"/>
                  <a:gd name="connsiteY30" fmla="*/ 124515 h 762969"/>
                  <a:gd name="connsiteX31" fmla="*/ 17663 w 523167"/>
                  <a:gd name="connsiteY31" fmla="*/ 221230 h 7629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523167" h="762969">
                    <a:moveTo>
                      <a:pt x="17663" y="221230"/>
                    </a:moveTo>
                    <a:cubicBezTo>
                      <a:pt x="10825" y="245165"/>
                      <a:pt x="1056" y="249561"/>
                      <a:pt x="79" y="268123"/>
                    </a:cubicBezTo>
                    <a:cubicBezTo>
                      <a:pt x="-898" y="286685"/>
                      <a:pt x="7406" y="315504"/>
                      <a:pt x="11802" y="332600"/>
                    </a:cubicBezTo>
                    <a:cubicBezTo>
                      <a:pt x="16198" y="349696"/>
                      <a:pt x="18641" y="361908"/>
                      <a:pt x="26456" y="370700"/>
                    </a:cubicBezTo>
                    <a:cubicBezTo>
                      <a:pt x="34271" y="379492"/>
                      <a:pt x="51856" y="375095"/>
                      <a:pt x="58694" y="385353"/>
                    </a:cubicBezTo>
                    <a:cubicBezTo>
                      <a:pt x="65533" y="395611"/>
                      <a:pt x="63091" y="415638"/>
                      <a:pt x="67487" y="432246"/>
                    </a:cubicBezTo>
                    <a:cubicBezTo>
                      <a:pt x="71883" y="448854"/>
                      <a:pt x="78233" y="469858"/>
                      <a:pt x="85071" y="485000"/>
                    </a:cubicBezTo>
                    <a:cubicBezTo>
                      <a:pt x="91909" y="500142"/>
                      <a:pt x="105586" y="512354"/>
                      <a:pt x="108517" y="523100"/>
                    </a:cubicBezTo>
                    <a:cubicBezTo>
                      <a:pt x="111448" y="533846"/>
                      <a:pt x="97283" y="523588"/>
                      <a:pt x="102656" y="549476"/>
                    </a:cubicBezTo>
                    <a:cubicBezTo>
                      <a:pt x="108029" y="575364"/>
                      <a:pt x="116333" y="643261"/>
                      <a:pt x="140756" y="678430"/>
                    </a:cubicBezTo>
                    <a:cubicBezTo>
                      <a:pt x="165179" y="713599"/>
                      <a:pt x="214025" y="751211"/>
                      <a:pt x="249194" y="760492"/>
                    </a:cubicBezTo>
                    <a:cubicBezTo>
                      <a:pt x="284363" y="769773"/>
                      <a:pt x="325882" y="751211"/>
                      <a:pt x="351771" y="734115"/>
                    </a:cubicBezTo>
                    <a:cubicBezTo>
                      <a:pt x="377660" y="717019"/>
                      <a:pt x="397687" y="679896"/>
                      <a:pt x="404525" y="657915"/>
                    </a:cubicBezTo>
                    <a:cubicBezTo>
                      <a:pt x="411364" y="635934"/>
                      <a:pt x="395244" y="617372"/>
                      <a:pt x="392802" y="602230"/>
                    </a:cubicBezTo>
                    <a:cubicBezTo>
                      <a:pt x="390360" y="587088"/>
                      <a:pt x="387917" y="581226"/>
                      <a:pt x="389871" y="567061"/>
                    </a:cubicBezTo>
                    <a:cubicBezTo>
                      <a:pt x="391825" y="552896"/>
                      <a:pt x="397198" y="534823"/>
                      <a:pt x="404525" y="517238"/>
                    </a:cubicBezTo>
                    <a:cubicBezTo>
                      <a:pt x="411852" y="499653"/>
                      <a:pt x="425529" y="478649"/>
                      <a:pt x="433833" y="461553"/>
                    </a:cubicBezTo>
                    <a:cubicBezTo>
                      <a:pt x="442137" y="444457"/>
                      <a:pt x="449952" y="428826"/>
                      <a:pt x="454348" y="414661"/>
                    </a:cubicBezTo>
                    <a:cubicBezTo>
                      <a:pt x="458744" y="400496"/>
                      <a:pt x="455814" y="382422"/>
                      <a:pt x="460210" y="376561"/>
                    </a:cubicBezTo>
                    <a:cubicBezTo>
                      <a:pt x="464606" y="370700"/>
                      <a:pt x="473887" y="383400"/>
                      <a:pt x="480725" y="379492"/>
                    </a:cubicBezTo>
                    <a:cubicBezTo>
                      <a:pt x="487563" y="375584"/>
                      <a:pt x="494401" y="366792"/>
                      <a:pt x="501240" y="353115"/>
                    </a:cubicBezTo>
                    <a:cubicBezTo>
                      <a:pt x="508079" y="339438"/>
                      <a:pt x="518825" y="316480"/>
                      <a:pt x="521756" y="297430"/>
                    </a:cubicBezTo>
                    <a:cubicBezTo>
                      <a:pt x="524687" y="278380"/>
                      <a:pt x="522733" y="254446"/>
                      <a:pt x="518825" y="238815"/>
                    </a:cubicBezTo>
                    <a:cubicBezTo>
                      <a:pt x="514917" y="223184"/>
                      <a:pt x="503195" y="209019"/>
                      <a:pt x="498310" y="203646"/>
                    </a:cubicBezTo>
                    <a:cubicBezTo>
                      <a:pt x="493425" y="198273"/>
                      <a:pt x="498309" y="216834"/>
                      <a:pt x="489517" y="206576"/>
                    </a:cubicBezTo>
                    <a:cubicBezTo>
                      <a:pt x="480725" y="196318"/>
                      <a:pt x="452883" y="163104"/>
                      <a:pt x="445556" y="142100"/>
                    </a:cubicBezTo>
                    <a:cubicBezTo>
                      <a:pt x="438229" y="121096"/>
                      <a:pt x="458256" y="100091"/>
                      <a:pt x="445556" y="80553"/>
                    </a:cubicBezTo>
                    <a:cubicBezTo>
                      <a:pt x="432856" y="61014"/>
                      <a:pt x="408433" y="38057"/>
                      <a:pt x="369356" y="24869"/>
                    </a:cubicBezTo>
                    <a:cubicBezTo>
                      <a:pt x="330279" y="11681"/>
                      <a:pt x="258963" y="2888"/>
                      <a:pt x="211094" y="1423"/>
                    </a:cubicBezTo>
                    <a:cubicBezTo>
                      <a:pt x="163225" y="-43"/>
                      <a:pt x="110471" y="-4439"/>
                      <a:pt x="82140" y="16076"/>
                    </a:cubicBezTo>
                    <a:cubicBezTo>
                      <a:pt x="53809" y="36591"/>
                      <a:pt x="51368" y="95207"/>
                      <a:pt x="41110" y="124515"/>
                    </a:cubicBezTo>
                    <a:cubicBezTo>
                      <a:pt x="30852" y="153823"/>
                      <a:pt x="24501" y="197295"/>
                      <a:pt x="17663" y="22123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19" name="Freeform 16">
                <a:extLst>
                  <a:ext uri="{FF2B5EF4-FFF2-40B4-BE49-F238E27FC236}">
                    <a16:creationId xmlns:a16="http://schemas.microsoft.com/office/drawing/2014/main" xmlns="" id="{84C0BB3A-C6A6-4572-A0BE-B2283786009E}"/>
                  </a:ext>
                </a:extLst>
              </p:cNvPr>
              <p:cNvSpPr/>
              <p:nvPr/>
            </p:nvSpPr>
            <p:spPr>
              <a:xfrm>
                <a:off x="2637394" y="1199203"/>
                <a:ext cx="516208" cy="478107"/>
              </a:xfrm>
              <a:custGeom>
                <a:avLst/>
                <a:gdLst>
                  <a:gd name="connsiteX0" fmla="*/ 50121 w 516208"/>
                  <a:gd name="connsiteY0" fmla="*/ 477197 h 478107"/>
                  <a:gd name="connsiteX1" fmla="*/ 26675 w 516208"/>
                  <a:gd name="connsiteY1" fmla="*/ 371689 h 478107"/>
                  <a:gd name="connsiteX2" fmla="*/ 12021 w 516208"/>
                  <a:gd name="connsiteY2" fmla="*/ 345312 h 478107"/>
                  <a:gd name="connsiteX3" fmla="*/ 298 w 516208"/>
                  <a:gd name="connsiteY3" fmla="*/ 313074 h 478107"/>
                  <a:gd name="connsiteX4" fmla="*/ 3229 w 516208"/>
                  <a:gd name="connsiteY4" fmla="*/ 277905 h 478107"/>
                  <a:gd name="connsiteX5" fmla="*/ 298 w 516208"/>
                  <a:gd name="connsiteY5" fmla="*/ 231012 h 478107"/>
                  <a:gd name="connsiteX6" fmla="*/ 6160 w 516208"/>
                  <a:gd name="connsiteY6" fmla="*/ 184120 h 478107"/>
                  <a:gd name="connsiteX7" fmla="*/ 23744 w 516208"/>
                  <a:gd name="connsiteY7" fmla="*/ 134297 h 478107"/>
                  <a:gd name="connsiteX8" fmla="*/ 64775 w 516208"/>
                  <a:gd name="connsiteY8" fmla="*/ 90335 h 478107"/>
                  <a:gd name="connsiteX9" fmla="*/ 102875 w 516208"/>
                  <a:gd name="connsiteY9" fmla="*/ 52235 h 478107"/>
                  <a:gd name="connsiteX10" fmla="*/ 179075 w 516208"/>
                  <a:gd name="connsiteY10" fmla="*/ 25859 h 478107"/>
                  <a:gd name="connsiteX11" fmla="*/ 214244 w 516208"/>
                  <a:gd name="connsiteY11" fmla="*/ 2412 h 478107"/>
                  <a:gd name="connsiteX12" fmla="*/ 281652 w 516208"/>
                  <a:gd name="connsiteY12" fmla="*/ 2412 h 478107"/>
                  <a:gd name="connsiteX13" fmla="*/ 357852 w 516208"/>
                  <a:gd name="connsiteY13" fmla="*/ 17066 h 478107"/>
                  <a:gd name="connsiteX14" fmla="*/ 401814 w 516208"/>
                  <a:gd name="connsiteY14" fmla="*/ 52235 h 478107"/>
                  <a:gd name="connsiteX15" fmla="*/ 454568 w 516208"/>
                  <a:gd name="connsiteY15" fmla="*/ 81543 h 478107"/>
                  <a:gd name="connsiteX16" fmla="*/ 498529 w 516208"/>
                  <a:gd name="connsiteY16" fmla="*/ 140159 h 478107"/>
                  <a:gd name="connsiteX17" fmla="*/ 507321 w 516208"/>
                  <a:gd name="connsiteY17" fmla="*/ 207566 h 478107"/>
                  <a:gd name="connsiteX18" fmla="*/ 516114 w 516208"/>
                  <a:gd name="connsiteY18" fmla="*/ 266182 h 478107"/>
                  <a:gd name="connsiteX19" fmla="*/ 501460 w 516208"/>
                  <a:gd name="connsiteY19" fmla="*/ 324797 h 478107"/>
                  <a:gd name="connsiteX20" fmla="*/ 495598 w 516208"/>
                  <a:gd name="connsiteY20" fmla="*/ 354105 h 478107"/>
                  <a:gd name="connsiteX21" fmla="*/ 489737 w 516208"/>
                  <a:gd name="connsiteY21" fmla="*/ 403928 h 478107"/>
                  <a:gd name="connsiteX22" fmla="*/ 475083 w 516208"/>
                  <a:gd name="connsiteY22" fmla="*/ 444959 h 478107"/>
                  <a:gd name="connsiteX23" fmla="*/ 457498 w 516208"/>
                  <a:gd name="connsiteY23" fmla="*/ 380482 h 478107"/>
                  <a:gd name="connsiteX24" fmla="*/ 448706 w 516208"/>
                  <a:gd name="connsiteY24" fmla="*/ 351174 h 478107"/>
                  <a:gd name="connsiteX25" fmla="*/ 422329 w 516208"/>
                  <a:gd name="connsiteY25" fmla="*/ 304282 h 478107"/>
                  <a:gd name="connsiteX26" fmla="*/ 419398 w 516208"/>
                  <a:gd name="connsiteY26" fmla="*/ 248597 h 478107"/>
                  <a:gd name="connsiteX27" fmla="*/ 381298 w 516208"/>
                  <a:gd name="connsiteY27" fmla="*/ 225151 h 478107"/>
                  <a:gd name="connsiteX28" fmla="*/ 357852 w 516208"/>
                  <a:gd name="connsiteY28" fmla="*/ 233943 h 478107"/>
                  <a:gd name="connsiteX29" fmla="*/ 322683 w 516208"/>
                  <a:gd name="connsiteY29" fmla="*/ 216359 h 478107"/>
                  <a:gd name="connsiteX30" fmla="*/ 278721 w 516208"/>
                  <a:gd name="connsiteY30" fmla="*/ 228082 h 478107"/>
                  <a:gd name="connsiteX31" fmla="*/ 249414 w 516208"/>
                  <a:gd name="connsiteY31" fmla="*/ 236874 h 478107"/>
                  <a:gd name="connsiteX32" fmla="*/ 199591 w 516208"/>
                  <a:gd name="connsiteY32" fmla="*/ 231012 h 478107"/>
                  <a:gd name="connsiteX33" fmla="*/ 143906 w 516208"/>
                  <a:gd name="connsiteY33" fmla="*/ 242735 h 478107"/>
                  <a:gd name="connsiteX34" fmla="*/ 111668 w 516208"/>
                  <a:gd name="connsiteY34" fmla="*/ 245666 h 478107"/>
                  <a:gd name="connsiteX35" fmla="*/ 94083 w 516208"/>
                  <a:gd name="connsiteY35" fmla="*/ 260320 h 478107"/>
                  <a:gd name="connsiteX36" fmla="*/ 88221 w 516208"/>
                  <a:gd name="connsiteY36" fmla="*/ 304282 h 478107"/>
                  <a:gd name="connsiteX37" fmla="*/ 67706 w 516208"/>
                  <a:gd name="connsiteY37" fmla="*/ 333589 h 478107"/>
                  <a:gd name="connsiteX38" fmla="*/ 67706 w 516208"/>
                  <a:gd name="connsiteY38" fmla="*/ 418582 h 478107"/>
                  <a:gd name="connsiteX39" fmla="*/ 50121 w 516208"/>
                  <a:gd name="connsiteY39" fmla="*/ 477197 h 478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16208" h="478107">
                    <a:moveTo>
                      <a:pt x="50121" y="477197"/>
                    </a:moveTo>
                    <a:cubicBezTo>
                      <a:pt x="43283" y="469382"/>
                      <a:pt x="33025" y="393670"/>
                      <a:pt x="26675" y="371689"/>
                    </a:cubicBezTo>
                    <a:cubicBezTo>
                      <a:pt x="20325" y="349708"/>
                      <a:pt x="16417" y="355081"/>
                      <a:pt x="12021" y="345312"/>
                    </a:cubicBezTo>
                    <a:cubicBezTo>
                      <a:pt x="7625" y="335543"/>
                      <a:pt x="1763" y="324308"/>
                      <a:pt x="298" y="313074"/>
                    </a:cubicBezTo>
                    <a:cubicBezTo>
                      <a:pt x="-1167" y="301840"/>
                      <a:pt x="3229" y="291582"/>
                      <a:pt x="3229" y="277905"/>
                    </a:cubicBezTo>
                    <a:cubicBezTo>
                      <a:pt x="3229" y="264228"/>
                      <a:pt x="-191" y="246643"/>
                      <a:pt x="298" y="231012"/>
                    </a:cubicBezTo>
                    <a:cubicBezTo>
                      <a:pt x="786" y="215381"/>
                      <a:pt x="2252" y="200239"/>
                      <a:pt x="6160" y="184120"/>
                    </a:cubicBezTo>
                    <a:cubicBezTo>
                      <a:pt x="10068" y="168001"/>
                      <a:pt x="13975" y="149928"/>
                      <a:pt x="23744" y="134297"/>
                    </a:cubicBezTo>
                    <a:cubicBezTo>
                      <a:pt x="33513" y="118666"/>
                      <a:pt x="51587" y="104012"/>
                      <a:pt x="64775" y="90335"/>
                    </a:cubicBezTo>
                    <a:cubicBezTo>
                      <a:pt x="77964" y="76658"/>
                      <a:pt x="83825" y="62981"/>
                      <a:pt x="102875" y="52235"/>
                    </a:cubicBezTo>
                    <a:cubicBezTo>
                      <a:pt x="121925" y="41489"/>
                      <a:pt x="160513" y="34163"/>
                      <a:pt x="179075" y="25859"/>
                    </a:cubicBezTo>
                    <a:cubicBezTo>
                      <a:pt x="197637" y="17555"/>
                      <a:pt x="197148" y="6320"/>
                      <a:pt x="214244" y="2412"/>
                    </a:cubicBezTo>
                    <a:cubicBezTo>
                      <a:pt x="231340" y="-1496"/>
                      <a:pt x="257717" y="-30"/>
                      <a:pt x="281652" y="2412"/>
                    </a:cubicBezTo>
                    <a:cubicBezTo>
                      <a:pt x="305587" y="4854"/>
                      <a:pt x="337825" y="8762"/>
                      <a:pt x="357852" y="17066"/>
                    </a:cubicBezTo>
                    <a:cubicBezTo>
                      <a:pt x="377879" y="25370"/>
                      <a:pt x="385695" y="41489"/>
                      <a:pt x="401814" y="52235"/>
                    </a:cubicBezTo>
                    <a:cubicBezTo>
                      <a:pt x="417933" y="62981"/>
                      <a:pt x="438449" y="66889"/>
                      <a:pt x="454568" y="81543"/>
                    </a:cubicBezTo>
                    <a:cubicBezTo>
                      <a:pt x="470687" y="96197"/>
                      <a:pt x="489737" y="119155"/>
                      <a:pt x="498529" y="140159"/>
                    </a:cubicBezTo>
                    <a:cubicBezTo>
                      <a:pt x="507321" y="161163"/>
                      <a:pt x="504390" y="186562"/>
                      <a:pt x="507321" y="207566"/>
                    </a:cubicBezTo>
                    <a:cubicBezTo>
                      <a:pt x="510252" y="228570"/>
                      <a:pt x="517091" y="246644"/>
                      <a:pt x="516114" y="266182"/>
                    </a:cubicBezTo>
                    <a:cubicBezTo>
                      <a:pt x="515137" y="285720"/>
                      <a:pt x="504879" y="310143"/>
                      <a:pt x="501460" y="324797"/>
                    </a:cubicBezTo>
                    <a:cubicBezTo>
                      <a:pt x="498041" y="339451"/>
                      <a:pt x="497552" y="340917"/>
                      <a:pt x="495598" y="354105"/>
                    </a:cubicBezTo>
                    <a:cubicBezTo>
                      <a:pt x="493644" y="367293"/>
                      <a:pt x="493156" y="388786"/>
                      <a:pt x="489737" y="403928"/>
                    </a:cubicBezTo>
                    <a:cubicBezTo>
                      <a:pt x="486318" y="419070"/>
                      <a:pt x="480456" y="448867"/>
                      <a:pt x="475083" y="444959"/>
                    </a:cubicBezTo>
                    <a:cubicBezTo>
                      <a:pt x="469710" y="441051"/>
                      <a:pt x="461894" y="396113"/>
                      <a:pt x="457498" y="380482"/>
                    </a:cubicBezTo>
                    <a:cubicBezTo>
                      <a:pt x="453102" y="364851"/>
                      <a:pt x="454567" y="363874"/>
                      <a:pt x="448706" y="351174"/>
                    </a:cubicBezTo>
                    <a:cubicBezTo>
                      <a:pt x="442845" y="338474"/>
                      <a:pt x="427214" y="321378"/>
                      <a:pt x="422329" y="304282"/>
                    </a:cubicBezTo>
                    <a:cubicBezTo>
                      <a:pt x="417444" y="287186"/>
                      <a:pt x="426236" y="261785"/>
                      <a:pt x="419398" y="248597"/>
                    </a:cubicBezTo>
                    <a:cubicBezTo>
                      <a:pt x="412560" y="235409"/>
                      <a:pt x="391556" y="227593"/>
                      <a:pt x="381298" y="225151"/>
                    </a:cubicBezTo>
                    <a:cubicBezTo>
                      <a:pt x="371040" y="222709"/>
                      <a:pt x="367621" y="235408"/>
                      <a:pt x="357852" y="233943"/>
                    </a:cubicBezTo>
                    <a:cubicBezTo>
                      <a:pt x="348083" y="232478"/>
                      <a:pt x="335871" y="217336"/>
                      <a:pt x="322683" y="216359"/>
                    </a:cubicBezTo>
                    <a:cubicBezTo>
                      <a:pt x="309495" y="215382"/>
                      <a:pt x="290933" y="224663"/>
                      <a:pt x="278721" y="228082"/>
                    </a:cubicBezTo>
                    <a:cubicBezTo>
                      <a:pt x="266509" y="231501"/>
                      <a:pt x="262602" y="236386"/>
                      <a:pt x="249414" y="236874"/>
                    </a:cubicBezTo>
                    <a:cubicBezTo>
                      <a:pt x="236226" y="237362"/>
                      <a:pt x="217176" y="230035"/>
                      <a:pt x="199591" y="231012"/>
                    </a:cubicBezTo>
                    <a:cubicBezTo>
                      <a:pt x="182006" y="231989"/>
                      <a:pt x="158560" y="240293"/>
                      <a:pt x="143906" y="242735"/>
                    </a:cubicBezTo>
                    <a:cubicBezTo>
                      <a:pt x="129252" y="245177"/>
                      <a:pt x="119972" y="242735"/>
                      <a:pt x="111668" y="245666"/>
                    </a:cubicBezTo>
                    <a:cubicBezTo>
                      <a:pt x="103364" y="248597"/>
                      <a:pt x="97991" y="250551"/>
                      <a:pt x="94083" y="260320"/>
                    </a:cubicBezTo>
                    <a:cubicBezTo>
                      <a:pt x="90175" y="270089"/>
                      <a:pt x="92617" y="292071"/>
                      <a:pt x="88221" y="304282"/>
                    </a:cubicBezTo>
                    <a:cubicBezTo>
                      <a:pt x="83825" y="316493"/>
                      <a:pt x="71125" y="314539"/>
                      <a:pt x="67706" y="333589"/>
                    </a:cubicBezTo>
                    <a:cubicBezTo>
                      <a:pt x="64287" y="352639"/>
                      <a:pt x="69171" y="396601"/>
                      <a:pt x="67706" y="418582"/>
                    </a:cubicBezTo>
                    <a:cubicBezTo>
                      <a:pt x="66241" y="440563"/>
                      <a:pt x="56959" y="485012"/>
                      <a:pt x="50121" y="47719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20" name="Freeform 17">
                <a:extLst>
                  <a:ext uri="{FF2B5EF4-FFF2-40B4-BE49-F238E27FC236}">
                    <a16:creationId xmlns:a16="http://schemas.microsoft.com/office/drawing/2014/main" xmlns="" id="{57483113-00B8-4686-83BF-CE29B0E65850}"/>
                  </a:ext>
                </a:extLst>
              </p:cNvPr>
              <p:cNvSpPr/>
              <p:nvPr/>
            </p:nvSpPr>
            <p:spPr>
              <a:xfrm>
                <a:off x="2460680" y="1873253"/>
                <a:ext cx="902625" cy="1510983"/>
              </a:xfrm>
              <a:custGeom>
                <a:avLst/>
                <a:gdLst>
                  <a:gd name="connsiteX0" fmla="*/ 285568 w 902625"/>
                  <a:gd name="connsiteY0" fmla="*/ 1267 h 1510983"/>
                  <a:gd name="connsiteX1" fmla="*/ 294712 w 902625"/>
                  <a:gd name="connsiteY1" fmla="*/ 68323 h 1510983"/>
                  <a:gd name="connsiteX2" fmla="*/ 352624 w 902625"/>
                  <a:gd name="connsiteY2" fmla="*/ 117091 h 1510983"/>
                  <a:gd name="connsiteX3" fmla="*/ 410536 w 902625"/>
                  <a:gd name="connsiteY3" fmla="*/ 171955 h 1510983"/>
                  <a:gd name="connsiteX4" fmla="*/ 462352 w 902625"/>
                  <a:gd name="connsiteY4" fmla="*/ 184147 h 1510983"/>
                  <a:gd name="connsiteX5" fmla="*/ 529408 w 902625"/>
                  <a:gd name="connsiteY5" fmla="*/ 150619 h 1510983"/>
                  <a:gd name="connsiteX6" fmla="*/ 584272 w 902625"/>
                  <a:gd name="connsiteY6" fmla="*/ 104899 h 1510983"/>
                  <a:gd name="connsiteX7" fmla="*/ 593416 w 902625"/>
                  <a:gd name="connsiteY7" fmla="*/ 83563 h 1510983"/>
                  <a:gd name="connsiteX8" fmla="*/ 581224 w 902625"/>
                  <a:gd name="connsiteY8" fmla="*/ 65275 h 1510983"/>
                  <a:gd name="connsiteX9" fmla="*/ 608656 w 902625"/>
                  <a:gd name="connsiteY9" fmla="*/ 101851 h 1510983"/>
                  <a:gd name="connsiteX10" fmla="*/ 608656 w 902625"/>
                  <a:gd name="connsiteY10" fmla="*/ 138427 h 1510983"/>
                  <a:gd name="connsiteX11" fmla="*/ 605608 w 902625"/>
                  <a:gd name="connsiteY11" fmla="*/ 175003 h 1510983"/>
                  <a:gd name="connsiteX12" fmla="*/ 654376 w 902625"/>
                  <a:gd name="connsiteY12" fmla="*/ 217675 h 1510983"/>
                  <a:gd name="connsiteX13" fmla="*/ 761056 w 902625"/>
                  <a:gd name="connsiteY13" fmla="*/ 406651 h 1510983"/>
                  <a:gd name="connsiteX14" fmla="*/ 773248 w 902625"/>
                  <a:gd name="connsiteY14" fmla="*/ 836419 h 1510983"/>
                  <a:gd name="connsiteX15" fmla="*/ 861640 w 902625"/>
                  <a:gd name="connsiteY15" fmla="*/ 1214371 h 1510983"/>
                  <a:gd name="connsiteX16" fmla="*/ 901264 w 902625"/>
                  <a:gd name="connsiteY16" fmla="*/ 1397251 h 1510983"/>
                  <a:gd name="connsiteX17" fmla="*/ 815920 w 902625"/>
                  <a:gd name="connsiteY17" fmla="*/ 1427731 h 1510983"/>
                  <a:gd name="connsiteX18" fmla="*/ 742768 w 902625"/>
                  <a:gd name="connsiteY18" fmla="*/ 1436875 h 1510983"/>
                  <a:gd name="connsiteX19" fmla="*/ 681808 w 902625"/>
                  <a:gd name="connsiteY19" fmla="*/ 1433827 h 1510983"/>
                  <a:gd name="connsiteX20" fmla="*/ 559888 w 902625"/>
                  <a:gd name="connsiteY20" fmla="*/ 1461259 h 1510983"/>
                  <a:gd name="connsiteX21" fmla="*/ 434920 w 902625"/>
                  <a:gd name="connsiteY21" fmla="*/ 1491739 h 1510983"/>
                  <a:gd name="connsiteX22" fmla="*/ 355672 w 902625"/>
                  <a:gd name="connsiteY22" fmla="*/ 1506979 h 1510983"/>
                  <a:gd name="connsiteX23" fmla="*/ 230704 w 902625"/>
                  <a:gd name="connsiteY23" fmla="*/ 1510027 h 1510983"/>
                  <a:gd name="connsiteX24" fmla="*/ 133168 w 902625"/>
                  <a:gd name="connsiteY24" fmla="*/ 1506979 h 1510983"/>
                  <a:gd name="connsiteX25" fmla="*/ 14296 w 902625"/>
                  <a:gd name="connsiteY25" fmla="*/ 1470403 h 1510983"/>
                  <a:gd name="connsiteX26" fmla="*/ 5152 w 902625"/>
                  <a:gd name="connsiteY26" fmla="*/ 1196083 h 1510983"/>
                  <a:gd name="connsiteX27" fmla="*/ 41728 w 902625"/>
                  <a:gd name="connsiteY27" fmla="*/ 702307 h 1510983"/>
                  <a:gd name="connsiteX28" fmla="*/ 145360 w 902625"/>
                  <a:gd name="connsiteY28" fmla="*/ 226819 h 1510983"/>
                  <a:gd name="connsiteX29" fmla="*/ 245944 w 902625"/>
                  <a:gd name="connsiteY29" fmla="*/ 40891 h 1510983"/>
                  <a:gd name="connsiteX30" fmla="*/ 285568 w 902625"/>
                  <a:gd name="connsiteY30" fmla="*/ 1267 h 15109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902625" h="1510983">
                    <a:moveTo>
                      <a:pt x="285568" y="1267"/>
                    </a:moveTo>
                    <a:cubicBezTo>
                      <a:pt x="293696" y="5839"/>
                      <a:pt x="283536" y="49019"/>
                      <a:pt x="294712" y="68323"/>
                    </a:cubicBezTo>
                    <a:cubicBezTo>
                      <a:pt x="305888" y="87627"/>
                      <a:pt x="333320" y="99819"/>
                      <a:pt x="352624" y="117091"/>
                    </a:cubicBezTo>
                    <a:cubicBezTo>
                      <a:pt x="371928" y="134363"/>
                      <a:pt x="392248" y="160779"/>
                      <a:pt x="410536" y="171955"/>
                    </a:cubicBezTo>
                    <a:cubicBezTo>
                      <a:pt x="428824" y="183131"/>
                      <a:pt x="442540" y="187703"/>
                      <a:pt x="462352" y="184147"/>
                    </a:cubicBezTo>
                    <a:cubicBezTo>
                      <a:pt x="482164" y="180591"/>
                      <a:pt x="509088" y="163827"/>
                      <a:pt x="529408" y="150619"/>
                    </a:cubicBezTo>
                    <a:cubicBezTo>
                      <a:pt x="549728" y="137411"/>
                      <a:pt x="573604" y="116075"/>
                      <a:pt x="584272" y="104899"/>
                    </a:cubicBezTo>
                    <a:cubicBezTo>
                      <a:pt x="594940" y="93723"/>
                      <a:pt x="593924" y="90167"/>
                      <a:pt x="593416" y="83563"/>
                    </a:cubicBezTo>
                    <a:cubicBezTo>
                      <a:pt x="592908" y="76959"/>
                      <a:pt x="578684" y="62227"/>
                      <a:pt x="581224" y="65275"/>
                    </a:cubicBezTo>
                    <a:cubicBezTo>
                      <a:pt x="583764" y="68323"/>
                      <a:pt x="604084" y="89659"/>
                      <a:pt x="608656" y="101851"/>
                    </a:cubicBezTo>
                    <a:cubicBezTo>
                      <a:pt x="613228" y="114043"/>
                      <a:pt x="609164" y="126235"/>
                      <a:pt x="608656" y="138427"/>
                    </a:cubicBezTo>
                    <a:cubicBezTo>
                      <a:pt x="608148" y="150619"/>
                      <a:pt x="597988" y="161795"/>
                      <a:pt x="605608" y="175003"/>
                    </a:cubicBezTo>
                    <a:cubicBezTo>
                      <a:pt x="613228" y="188211"/>
                      <a:pt x="628468" y="179067"/>
                      <a:pt x="654376" y="217675"/>
                    </a:cubicBezTo>
                    <a:cubicBezTo>
                      <a:pt x="680284" y="256283"/>
                      <a:pt x="741244" y="303527"/>
                      <a:pt x="761056" y="406651"/>
                    </a:cubicBezTo>
                    <a:cubicBezTo>
                      <a:pt x="780868" y="509775"/>
                      <a:pt x="756484" y="701799"/>
                      <a:pt x="773248" y="836419"/>
                    </a:cubicBezTo>
                    <a:cubicBezTo>
                      <a:pt x="790012" y="971039"/>
                      <a:pt x="840304" y="1120899"/>
                      <a:pt x="861640" y="1214371"/>
                    </a:cubicBezTo>
                    <a:cubicBezTo>
                      <a:pt x="882976" y="1307843"/>
                      <a:pt x="908884" y="1361691"/>
                      <a:pt x="901264" y="1397251"/>
                    </a:cubicBezTo>
                    <a:cubicBezTo>
                      <a:pt x="893644" y="1432811"/>
                      <a:pt x="842336" y="1421127"/>
                      <a:pt x="815920" y="1427731"/>
                    </a:cubicBezTo>
                    <a:cubicBezTo>
                      <a:pt x="789504" y="1434335"/>
                      <a:pt x="765120" y="1435859"/>
                      <a:pt x="742768" y="1436875"/>
                    </a:cubicBezTo>
                    <a:cubicBezTo>
                      <a:pt x="720416" y="1437891"/>
                      <a:pt x="712288" y="1429763"/>
                      <a:pt x="681808" y="1433827"/>
                    </a:cubicBezTo>
                    <a:cubicBezTo>
                      <a:pt x="651328" y="1437891"/>
                      <a:pt x="559888" y="1461259"/>
                      <a:pt x="559888" y="1461259"/>
                    </a:cubicBezTo>
                    <a:lnTo>
                      <a:pt x="434920" y="1491739"/>
                    </a:lnTo>
                    <a:cubicBezTo>
                      <a:pt x="400884" y="1499359"/>
                      <a:pt x="389708" y="1503931"/>
                      <a:pt x="355672" y="1506979"/>
                    </a:cubicBezTo>
                    <a:cubicBezTo>
                      <a:pt x="321636" y="1510027"/>
                      <a:pt x="267788" y="1510027"/>
                      <a:pt x="230704" y="1510027"/>
                    </a:cubicBezTo>
                    <a:cubicBezTo>
                      <a:pt x="193620" y="1510027"/>
                      <a:pt x="169236" y="1513583"/>
                      <a:pt x="133168" y="1506979"/>
                    </a:cubicBezTo>
                    <a:cubicBezTo>
                      <a:pt x="97100" y="1500375"/>
                      <a:pt x="35632" y="1522219"/>
                      <a:pt x="14296" y="1470403"/>
                    </a:cubicBezTo>
                    <a:cubicBezTo>
                      <a:pt x="-7040" y="1418587"/>
                      <a:pt x="580" y="1324099"/>
                      <a:pt x="5152" y="1196083"/>
                    </a:cubicBezTo>
                    <a:cubicBezTo>
                      <a:pt x="9724" y="1068067"/>
                      <a:pt x="18360" y="863851"/>
                      <a:pt x="41728" y="702307"/>
                    </a:cubicBezTo>
                    <a:cubicBezTo>
                      <a:pt x="65096" y="540763"/>
                      <a:pt x="111324" y="337055"/>
                      <a:pt x="145360" y="226819"/>
                    </a:cubicBezTo>
                    <a:cubicBezTo>
                      <a:pt x="179396" y="116583"/>
                      <a:pt x="222068" y="78483"/>
                      <a:pt x="245944" y="40891"/>
                    </a:cubicBezTo>
                    <a:cubicBezTo>
                      <a:pt x="269820" y="3299"/>
                      <a:pt x="277440" y="-3305"/>
                      <a:pt x="285568" y="126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21" name="Freeform 18">
                <a:extLst>
                  <a:ext uri="{FF2B5EF4-FFF2-40B4-BE49-F238E27FC236}">
                    <a16:creationId xmlns:a16="http://schemas.microsoft.com/office/drawing/2014/main" xmlns="" id="{2C0BDC5B-53F8-41D5-A264-7C5A9CEC3595}"/>
                  </a:ext>
                </a:extLst>
              </p:cNvPr>
              <p:cNvSpPr/>
              <p:nvPr/>
            </p:nvSpPr>
            <p:spPr>
              <a:xfrm>
                <a:off x="2823398" y="2045097"/>
                <a:ext cx="372325" cy="1206936"/>
              </a:xfrm>
              <a:custGeom>
                <a:avLst/>
                <a:gdLst>
                  <a:gd name="connsiteX0" fmla="*/ 60010 w 372325"/>
                  <a:gd name="connsiteY0" fmla="*/ 111 h 1206936"/>
                  <a:gd name="connsiteX1" fmla="*/ 2098 w 372325"/>
                  <a:gd name="connsiteY1" fmla="*/ 42783 h 1206936"/>
                  <a:gd name="connsiteX2" fmla="*/ 14290 w 372325"/>
                  <a:gd name="connsiteY2" fmla="*/ 79359 h 1206936"/>
                  <a:gd name="connsiteX3" fmla="*/ 29530 w 372325"/>
                  <a:gd name="connsiteY3" fmla="*/ 97647 h 1206936"/>
                  <a:gd name="connsiteX4" fmla="*/ 44770 w 372325"/>
                  <a:gd name="connsiteY4" fmla="*/ 122031 h 1206936"/>
                  <a:gd name="connsiteX5" fmla="*/ 29530 w 372325"/>
                  <a:gd name="connsiteY5" fmla="*/ 170799 h 1206936"/>
                  <a:gd name="connsiteX6" fmla="*/ 32578 w 372325"/>
                  <a:gd name="connsiteY6" fmla="*/ 259191 h 1206936"/>
                  <a:gd name="connsiteX7" fmla="*/ 50866 w 372325"/>
                  <a:gd name="connsiteY7" fmla="*/ 393303 h 1206936"/>
                  <a:gd name="connsiteX8" fmla="*/ 133162 w 372325"/>
                  <a:gd name="connsiteY8" fmla="*/ 926703 h 1206936"/>
                  <a:gd name="connsiteX9" fmla="*/ 166690 w 372325"/>
                  <a:gd name="connsiteY9" fmla="*/ 1097391 h 1206936"/>
                  <a:gd name="connsiteX10" fmla="*/ 178882 w 372325"/>
                  <a:gd name="connsiteY10" fmla="*/ 1124823 h 1206936"/>
                  <a:gd name="connsiteX11" fmla="*/ 227650 w 372325"/>
                  <a:gd name="connsiteY11" fmla="*/ 1158351 h 1206936"/>
                  <a:gd name="connsiteX12" fmla="*/ 297754 w 372325"/>
                  <a:gd name="connsiteY12" fmla="*/ 1201023 h 1206936"/>
                  <a:gd name="connsiteX13" fmla="*/ 316042 w 372325"/>
                  <a:gd name="connsiteY13" fmla="*/ 1191879 h 1206936"/>
                  <a:gd name="connsiteX14" fmla="*/ 367858 w 372325"/>
                  <a:gd name="connsiteY14" fmla="*/ 1066911 h 1206936"/>
                  <a:gd name="connsiteX15" fmla="*/ 367858 w 372325"/>
                  <a:gd name="connsiteY15" fmla="*/ 1036431 h 1206936"/>
                  <a:gd name="connsiteX16" fmla="*/ 352618 w 372325"/>
                  <a:gd name="connsiteY16" fmla="*/ 990711 h 1206936"/>
                  <a:gd name="connsiteX17" fmla="*/ 306898 w 372325"/>
                  <a:gd name="connsiteY17" fmla="*/ 810879 h 1206936"/>
                  <a:gd name="connsiteX18" fmla="*/ 230698 w 372325"/>
                  <a:gd name="connsiteY18" fmla="*/ 457311 h 1206936"/>
                  <a:gd name="connsiteX19" fmla="*/ 188026 w 372325"/>
                  <a:gd name="connsiteY19" fmla="*/ 289671 h 1206936"/>
                  <a:gd name="connsiteX20" fmla="*/ 166690 w 372325"/>
                  <a:gd name="connsiteY20" fmla="*/ 210423 h 1206936"/>
                  <a:gd name="connsiteX21" fmla="*/ 142306 w 372325"/>
                  <a:gd name="connsiteY21" fmla="*/ 173847 h 1206936"/>
                  <a:gd name="connsiteX22" fmla="*/ 124018 w 372325"/>
                  <a:gd name="connsiteY22" fmla="*/ 131175 h 1206936"/>
                  <a:gd name="connsiteX23" fmla="*/ 117922 w 372325"/>
                  <a:gd name="connsiteY23" fmla="*/ 100695 h 1206936"/>
                  <a:gd name="connsiteX24" fmla="*/ 148402 w 372325"/>
                  <a:gd name="connsiteY24" fmla="*/ 82407 h 1206936"/>
                  <a:gd name="connsiteX25" fmla="*/ 154498 w 372325"/>
                  <a:gd name="connsiteY25" fmla="*/ 54975 h 1206936"/>
                  <a:gd name="connsiteX26" fmla="*/ 136210 w 372325"/>
                  <a:gd name="connsiteY26" fmla="*/ 30591 h 1206936"/>
                  <a:gd name="connsiteX27" fmla="*/ 60010 w 372325"/>
                  <a:gd name="connsiteY27" fmla="*/ 111 h 12069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372325" h="1206936">
                    <a:moveTo>
                      <a:pt x="60010" y="111"/>
                    </a:moveTo>
                    <a:cubicBezTo>
                      <a:pt x="37658" y="2143"/>
                      <a:pt x="9718" y="29575"/>
                      <a:pt x="2098" y="42783"/>
                    </a:cubicBezTo>
                    <a:cubicBezTo>
                      <a:pt x="-5522" y="55991"/>
                      <a:pt x="9718" y="70215"/>
                      <a:pt x="14290" y="79359"/>
                    </a:cubicBezTo>
                    <a:cubicBezTo>
                      <a:pt x="18862" y="88503"/>
                      <a:pt x="24450" y="90535"/>
                      <a:pt x="29530" y="97647"/>
                    </a:cubicBezTo>
                    <a:cubicBezTo>
                      <a:pt x="34610" y="104759"/>
                      <a:pt x="44770" y="109839"/>
                      <a:pt x="44770" y="122031"/>
                    </a:cubicBezTo>
                    <a:cubicBezTo>
                      <a:pt x="44770" y="134223"/>
                      <a:pt x="31562" y="147939"/>
                      <a:pt x="29530" y="170799"/>
                    </a:cubicBezTo>
                    <a:cubicBezTo>
                      <a:pt x="27498" y="193659"/>
                      <a:pt x="29022" y="222107"/>
                      <a:pt x="32578" y="259191"/>
                    </a:cubicBezTo>
                    <a:cubicBezTo>
                      <a:pt x="36134" y="296275"/>
                      <a:pt x="34102" y="282051"/>
                      <a:pt x="50866" y="393303"/>
                    </a:cubicBezTo>
                    <a:cubicBezTo>
                      <a:pt x="67630" y="504555"/>
                      <a:pt x="113858" y="809355"/>
                      <a:pt x="133162" y="926703"/>
                    </a:cubicBezTo>
                    <a:cubicBezTo>
                      <a:pt x="152466" y="1044051"/>
                      <a:pt x="159070" y="1064371"/>
                      <a:pt x="166690" y="1097391"/>
                    </a:cubicBezTo>
                    <a:cubicBezTo>
                      <a:pt x="174310" y="1130411"/>
                      <a:pt x="168722" y="1114663"/>
                      <a:pt x="178882" y="1124823"/>
                    </a:cubicBezTo>
                    <a:cubicBezTo>
                      <a:pt x="189042" y="1134983"/>
                      <a:pt x="207838" y="1145651"/>
                      <a:pt x="227650" y="1158351"/>
                    </a:cubicBezTo>
                    <a:cubicBezTo>
                      <a:pt x="247462" y="1171051"/>
                      <a:pt x="283022" y="1195435"/>
                      <a:pt x="297754" y="1201023"/>
                    </a:cubicBezTo>
                    <a:cubicBezTo>
                      <a:pt x="312486" y="1206611"/>
                      <a:pt x="304358" y="1214231"/>
                      <a:pt x="316042" y="1191879"/>
                    </a:cubicBezTo>
                    <a:cubicBezTo>
                      <a:pt x="327726" y="1169527"/>
                      <a:pt x="359222" y="1092819"/>
                      <a:pt x="367858" y="1066911"/>
                    </a:cubicBezTo>
                    <a:cubicBezTo>
                      <a:pt x="376494" y="1041003"/>
                      <a:pt x="370398" y="1049131"/>
                      <a:pt x="367858" y="1036431"/>
                    </a:cubicBezTo>
                    <a:cubicBezTo>
                      <a:pt x="365318" y="1023731"/>
                      <a:pt x="362778" y="1028303"/>
                      <a:pt x="352618" y="990711"/>
                    </a:cubicBezTo>
                    <a:cubicBezTo>
                      <a:pt x="342458" y="953119"/>
                      <a:pt x="327218" y="899779"/>
                      <a:pt x="306898" y="810879"/>
                    </a:cubicBezTo>
                    <a:cubicBezTo>
                      <a:pt x="286578" y="721979"/>
                      <a:pt x="250510" y="544179"/>
                      <a:pt x="230698" y="457311"/>
                    </a:cubicBezTo>
                    <a:cubicBezTo>
                      <a:pt x="210886" y="370443"/>
                      <a:pt x="198694" y="330819"/>
                      <a:pt x="188026" y="289671"/>
                    </a:cubicBezTo>
                    <a:cubicBezTo>
                      <a:pt x="177358" y="248523"/>
                      <a:pt x="174310" y="229727"/>
                      <a:pt x="166690" y="210423"/>
                    </a:cubicBezTo>
                    <a:cubicBezTo>
                      <a:pt x="159070" y="191119"/>
                      <a:pt x="149418" y="187055"/>
                      <a:pt x="142306" y="173847"/>
                    </a:cubicBezTo>
                    <a:cubicBezTo>
                      <a:pt x="135194" y="160639"/>
                      <a:pt x="128082" y="143367"/>
                      <a:pt x="124018" y="131175"/>
                    </a:cubicBezTo>
                    <a:cubicBezTo>
                      <a:pt x="119954" y="118983"/>
                      <a:pt x="113858" y="108823"/>
                      <a:pt x="117922" y="100695"/>
                    </a:cubicBezTo>
                    <a:cubicBezTo>
                      <a:pt x="121986" y="92567"/>
                      <a:pt x="142306" y="90027"/>
                      <a:pt x="148402" y="82407"/>
                    </a:cubicBezTo>
                    <a:cubicBezTo>
                      <a:pt x="154498" y="74787"/>
                      <a:pt x="156530" y="63611"/>
                      <a:pt x="154498" y="54975"/>
                    </a:cubicBezTo>
                    <a:cubicBezTo>
                      <a:pt x="152466" y="46339"/>
                      <a:pt x="144846" y="36687"/>
                      <a:pt x="136210" y="30591"/>
                    </a:cubicBezTo>
                    <a:cubicBezTo>
                      <a:pt x="127574" y="24495"/>
                      <a:pt x="82362" y="-1921"/>
                      <a:pt x="60010" y="111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22" name="Freeform 19">
                <a:extLst>
                  <a:ext uri="{FF2B5EF4-FFF2-40B4-BE49-F238E27FC236}">
                    <a16:creationId xmlns:a16="http://schemas.microsoft.com/office/drawing/2014/main" xmlns="" id="{18EE5BDC-53DA-403D-80A7-EF3A9BC0DB5B}"/>
                  </a:ext>
                </a:extLst>
              </p:cNvPr>
              <p:cNvSpPr/>
              <p:nvPr/>
            </p:nvSpPr>
            <p:spPr>
              <a:xfrm>
                <a:off x="3067836" y="1975406"/>
                <a:ext cx="501695" cy="1929431"/>
              </a:xfrm>
              <a:custGeom>
                <a:avLst/>
                <a:gdLst>
                  <a:gd name="connsiteX0" fmla="*/ 217 w 501695"/>
                  <a:gd name="connsiteY0" fmla="*/ 1783 h 1929431"/>
                  <a:gd name="connsiteX1" fmla="*/ 44332 w 501695"/>
                  <a:gd name="connsiteY1" fmla="*/ 73973 h 1929431"/>
                  <a:gd name="connsiteX2" fmla="*/ 96469 w 501695"/>
                  <a:gd name="connsiteY2" fmla="*/ 122099 h 1929431"/>
                  <a:gd name="connsiteX3" fmla="*/ 196732 w 501695"/>
                  <a:gd name="connsiteY3" fmla="*/ 154183 h 1929431"/>
                  <a:gd name="connsiteX4" fmla="*/ 317048 w 501695"/>
                  <a:gd name="connsiteY4" fmla="*/ 238405 h 1929431"/>
                  <a:gd name="connsiteX5" fmla="*/ 353143 w 501695"/>
                  <a:gd name="connsiteY5" fmla="*/ 270489 h 1929431"/>
                  <a:gd name="connsiteX6" fmla="*/ 365175 w 501695"/>
                  <a:gd name="connsiteY6" fmla="*/ 358720 h 1929431"/>
                  <a:gd name="connsiteX7" fmla="*/ 369185 w 501695"/>
                  <a:gd name="connsiteY7" fmla="*/ 406847 h 1929431"/>
                  <a:gd name="connsiteX8" fmla="*/ 369185 w 501695"/>
                  <a:gd name="connsiteY8" fmla="*/ 454973 h 1929431"/>
                  <a:gd name="connsiteX9" fmla="*/ 381217 w 501695"/>
                  <a:gd name="connsiteY9" fmla="*/ 527162 h 1929431"/>
                  <a:gd name="connsiteX10" fmla="*/ 401269 w 501695"/>
                  <a:gd name="connsiteY10" fmla="*/ 579299 h 1929431"/>
                  <a:gd name="connsiteX11" fmla="*/ 397259 w 501695"/>
                  <a:gd name="connsiteY11" fmla="*/ 631436 h 1929431"/>
                  <a:gd name="connsiteX12" fmla="*/ 409290 w 501695"/>
                  <a:gd name="connsiteY12" fmla="*/ 707636 h 1929431"/>
                  <a:gd name="connsiteX13" fmla="*/ 433353 w 501695"/>
                  <a:gd name="connsiteY13" fmla="*/ 852015 h 1929431"/>
                  <a:gd name="connsiteX14" fmla="*/ 449396 w 501695"/>
                  <a:gd name="connsiteY14" fmla="*/ 1020457 h 1929431"/>
                  <a:gd name="connsiteX15" fmla="*/ 461427 w 501695"/>
                  <a:gd name="connsiteY15" fmla="*/ 1060562 h 1929431"/>
                  <a:gd name="connsiteX16" fmla="*/ 469448 w 501695"/>
                  <a:gd name="connsiteY16" fmla="*/ 1092647 h 1929431"/>
                  <a:gd name="connsiteX17" fmla="*/ 473459 w 501695"/>
                  <a:gd name="connsiteY17" fmla="*/ 1220983 h 1929431"/>
                  <a:gd name="connsiteX18" fmla="*/ 489501 w 501695"/>
                  <a:gd name="connsiteY18" fmla="*/ 1401457 h 1929431"/>
                  <a:gd name="connsiteX19" fmla="*/ 493511 w 501695"/>
                  <a:gd name="connsiteY19" fmla="*/ 1545836 h 1929431"/>
                  <a:gd name="connsiteX20" fmla="*/ 501532 w 501695"/>
                  <a:gd name="connsiteY20" fmla="*/ 1706257 h 1929431"/>
                  <a:gd name="connsiteX21" fmla="*/ 493511 w 501695"/>
                  <a:gd name="connsiteY21" fmla="*/ 1798499 h 1929431"/>
                  <a:gd name="connsiteX22" fmla="*/ 441375 w 501695"/>
                  <a:gd name="connsiteY22" fmla="*/ 1782457 h 1929431"/>
                  <a:gd name="connsiteX23" fmla="*/ 369185 w 501695"/>
                  <a:gd name="connsiteY23" fmla="*/ 1782457 h 1929431"/>
                  <a:gd name="connsiteX24" fmla="*/ 345122 w 501695"/>
                  <a:gd name="connsiteY24" fmla="*/ 1874699 h 1929431"/>
                  <a:gd name="connsiteX25" fmla="*/ 260901 w 501695"/>
                  <a:gd name="connsiteY25" fmla="*/ 1926836 h 1929431"/>
                  <a:gd name="connsiteX26" fmla="*/ 280953 w 501695"/>
                  <a:gd name="connsiteY26" fmla="*/ 1794489 h 1929431"/>
                  <a:gd name="connsiteX27" fmla="*/ 292985 w 501695"/>
                  <a:gd name="connsiteY27" fmla="*/ 1694226 h 1929431"/>
                  <a:gd name="connsiteX28" fmla="*/ 264911 w 501695"/>
                  <a:gd name="connsiteY28" fmla="*/ 1618026 h 1929431"/>
                  <a:gd name="connsiteX29" fmla="*/ 260901 w 501695"/>
                  <a:gd name="connsiteY29" fmla="*/ 1469636 h 1929431"/>
                  <a:gd name="connsiteX30" fmla="*/ 216785 w 501695"/>
                  <a:gd name="connsiteY30" fmla="*/ 1313226 h 1929431"/>
                  <a:gd name="connsiteX31" fmla="*/ 160638 w 501695"/>
                  <a:gd name="connsiteY31" fmla="*/ 1092647 h 1929431"/>
                  <a:gd name="connsiteX32" fmla="*/ 124543 w 501695"/>
                  <a:gd name="connsiteY32" fmla="*/ 952278 h 1929431"/>
                  <a:gd name="connsiteX33" fmla="*/ 112511 w 501695"/>
                  <a:gd name="connsiteY33" fmla="*/ 663520 h 1929431"/>
                  <a:gd name="connsiteX34" fmla="*/ 48343 w 501695"/>
                  <a:gd name="connsiteY34" fmla="*/ 334657 h 1929431"/>
                  <a:gd name="connsiteX35" fmla="*/ 28290 w 501695"/>
                  <a:gd name="connsiteY35" fmla="*/ 154183 h 1929431"/>
                  <a:gd name="connsiteX36" fmla="*/ 217 w 501695"/>
                  <a:gd name="connsiteY36" fmla="*/ 1783 h 1929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501695" h="1929431">
                    <a:moveTo>
                      <a:pt x="217" y="1783"/>
                    </a:moveTo>
                    <a:cubicBezTo>
                      <a:pt x="2891" y="-11585"/>
                      <a:pt x="28290" y="53920"/>
                      <a:pt x="44332" y="73973"/>
                    </a:cubicBezTo>
                    <a:cubicBezTo>
                      <a:pt x="60374" y="94026"/>
                      <a:pt x="71069" y="108731"/>
                      <a:pt x="96469" y="122099"/>
                    </a:cubicBezTo>
                    <a:cubicBezTo>
                      <a:pt x="121869" y="135467"/>
                      <a:pt x="159969" y="134799"/>
                      <a:pt x="196732" y="154183"/>
                    </a:cubicBezTo>
                    <a:cubicBezTo>
                      <a:pt x="233495" y="173567"/>
                      <a:pt x="290980" y="219021"/>
                      <a:pt x="317048" y="238405"/>
                    </a:cubicBezTo>
                    <a:cubicBezTo>
                      <a:pt x="343116" y="257789"/>
                      <a:pt x="345122" y="250437"/>
                      <a:pt x="353143" y="270489"/>
                    </a:cubicBezTo>
                    <a:cubicBezTo>
                      <a:pt x="361164" y="290541"/>
                      <a:pt x="362501" y="335994"/>
                      <a:pt x="365175" y="358720"/>
                    </a:cubicBezTo>
                    <a:cubicBezTo>
                      <a:pt x="367849" y="381446"/>
                      <a:pt x="368517" y="390805"/>
                      <a:pt x="369185" y="406847"/>
                    </a:cubicBezTo>
                    <a:cubicBezTo>
                      <a:pt x="369853" y="422889"/>
                      <a:pt x="367180" y="434921"/>
                      <a:pt x="369185" y="454973"/>
                    </a:cubicBezTo>
                    <a:cubicBezTo>
                      <a:pt x="371190" y="475025"/>
                      <a:pt x="375870" y="506441"/>
                      <a:pt x="381217" y="527162"/>
                    </a:cubicBezTo>
                    <a:cubicBezTo>
                      <a:pt x="386564" y="547883"/>
                      <a:pt x="398595" y="561920"/>
                      <a:pt x="401269" y="579299"/>
                    </a:cubicBezTo>
                    <a:cubicBezTo>
                      <a:pt x="403943" y="596678"/>
                      <a:pt x="395922" y="610047"/>
                      <a:pt x="397259" y="631436"/>
                    </a:cubicBezTo>
                    <a:cubicBezTo>
                      <a:pt x="398596" y="652825"/>
                      <a:pt x="403274" y="670873"/>
                      <a:pt x="409290" y="707636"/>
                    </a:cubicBezTo>
                    <a:cubicBezTo>
                      <a:pt x="415306" y="744399"/>
                      <a:pt x="426669" y="799878"/>
                      <a:pt x="433353" y="852015"/>
                    </a:cubicBezTo>
                    <a:cubicBezTo>
                      <a:pt x="440037" y="904152"/>
                      <a:pt x="444717" y="985699"/>
                      <a:pt x="449396" y="1020457"/>
                    </a:cubicBezTo>
                    <a:cubicBezTo>
                      <a:pt x="454075" y="1055215"/>
                      <a:pt x="458085" y="1048530"/>
                      <a:pt x="461427" y="1060562"/>
                    </a:cubicBezTo>
                    <a:cubicBezTo>
                      <a:pt x="464769" y="1072594"/>
                      <a:pt x="467443" y="1065910"/>
                      <a:pt x="469448" y="1092647"/>
                    </a:cubicBezTo>
                    <a:cubicBezTo>
                      <a:pt x="471453" y="1119384"/>
                      <a:pt x="470117" y="1169515"/>
                      <a:pt x="473459" y="1220983"/>
                    </a:cubicBezTo>
                    <a:cubicBezTo>
                      <a:pt x="476801" y="1272451"/>
                      <a:pt x="486159" y="1347315"/>
                      <a:pt x="489501" y="1401457"/>
                    </a:cubicBezTo>
                    <a:cubicBezTo>
                      <a:pt x="492843" y="1455599"/>
                      <a:pt x="491506" y="1495036"/>
                      <a:pt x="493511" y="1545836"/>
                    </a:cubicBezTo>
                    <a:cubicBezTo>
                      <a:pt x="495516" y="1596636"/>
                      <a:pt x="501532" y="1664147"/>
                      <a:pt x="501532" y="1706257"/>
                    </a:cubicBezTo>
                    <a:cubicBezTo>
                      <a:pt x="501532" y="1748367"/>
                      <a:pt x="503537" y="1785799"/>
                      <a:pt x="493511" y="1798499"/>
                    </a:cubicBezTo>
                    <a:cubicBezTo>
                      <a:pt x="483485" y="1811199"/>
                      <a:pt x="462096" y="1785131"/>
                      <a:pt x="441375" y="1782457"/>
                    </a:cubicBezTo>
                    <a:cubicBezTo>
                      <a:pt x="420654" y="1779783"/>
                      <a:pt x="385227" y="1767083"/>
                      <a:pt x="369185" y="1782457"/>
                    </a:cubicBezTo>
                    <a:cubicBezTo>
                      <a:pt x="353143" y="1797831"/>
                      <a:pt x="363169" y="1850636"/>
                      <a:pt x="345122" y="1874699"/>
                    </a:cubicBezTo>
                    <a:cubicBezTo>
                      <a:pt x="327075" y="1898762"/>
                      <a:pt x="271596" y="1940204"/>
                      <a:pt x="260901" y="1926836"/>
                    </a:cubicBezTo>
                    <a:cubicBezTo>
                      <a:pt x="250206" y="1913468"/>
                      <a:pt x="275606" y="1833257"/>
                      <a:pt x="280953" y="1794489"/>
                    </a:cubicBezTo>
                    <a:cubicBezTo>
                      <a:pt x="286300" y="1755721"/>
                      <a:pt x="295659" y="1723636"/>
                      <a:pt x="292985" y="1694226"/>
                    </a:cubicBezTo>
                    <a:cubicBezTo>
                      <a:pt x="290311" y="1664816"/>
                      <a:pt x="270258" y="1655458"/>
                      <a:pt x="264911" y="1618026"/>
                    </a:cubicBezTo>
                    <a:cubicBezTo>
                      <a:pt x="259564" y="1580594"/>
                      <a:pt x="268922" y="1520436"/>
                      <a:pt x="260901" y="1469636"/>
                    </a:cubicBezTo>
                    <a:cubicBezTo>
                      <a:pt x="252880" y="1418836"/>
                      <a:pt x="233495" y="1376057"/>
                      <a:pt x="216785" y="1313226"/>
                    </a:cubicBezTo>
                    <a:cubicBezTo>
                      <a:pt x="200075" y="1250395"/>
                      <a:pt x="176012" y="1152805"/>
                      <a:pt x="160638" y="1092647"/>
                    </a:cubicBezTo>
                    <a:cubicBezTo>
                      <a:pt x="145264" y="1032489"/>
                      <a:pt x="132564" y="1023799"/>
                      <a:pt x="124543" y="952278"/>
                    </a:cubicBezTo>
                    <a:cubicBezTo>
                      <a:pt x="116522" y="880757"/>
                      <a:pt x="125211" y="766457"/>
                      <a:pt x="112511" y="663520"/>
                    </a:cubicBezTo>
                    <a:cubicBezTo>
                      <a:pt x="99811" y="560583"/>
                      <a:pt x="62380" y="419546"/>
                      <a:pt x="48343" y="334657"/>
                    </a:cubicBezTo>
                    <a:cubicBezTo>
                      <a:pt x="34306" y="249768"/>
                      <a:pt x="36311" y="208993"/>
                      <a:pt x="28290" y="154183"/>
                    </a:cubicBezTo>
                    <a:cubicBezTo>
                      <a:pt x="20269" y="99373"/>
                      <a:pt x="-2457" y="15151"/>
                      <a:pt x="217" y="1783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123" name="Freeform 20">
                <a:extLst>
                  <a:ext uri="{FF2B5EF4-FFF2-40B4-BE49-F238E27FC236}">
                    <a16:creationId xmlns:a16="http://schemas.microsoft.com/office/drawing/2014/main" xmlns="" id="{AAB0A842-44AC-4CB0-BB93-C2C140BE23DA}"/>
                  </a:ext>
                </a:extLst>
              </p:cNvPr>
              <p:cNvSpPr/>
              <p:nvPr/>
            </p:nvSpPr>
            <p:spPr>
              <a:xfrm>
                <a:off x="1962627" y="1061611"/>
                <a:ext cx="820807" cy="2475960"/>
              </a:xfrm>
              <a:custGeom>
                <a:avLst/>
                <a:gdLst>
                  <a:gd name="connsiteX0" fmla="*/ 46647 w 820807"/>
                  <a:gd name="connsiteY0" fmla="*/ 1178 h 2475960"/>
                  <a:gd name="connsiteX1" fmla="*/ 90762 w 820807"/>
                  <a:gd name="connsiteY1" fmla="*/ 117484 h 2475960"/>
                  <a:gd name="connsiteX2" fmla="*/ 154931 w 820807"/>
                  <a:gd name="connsiteY2" fmla="*/ 117484 h 2475960"/>
                  <a:gd name="connsiteX3" fmla="*/ 207068 w 820807"/>
                  <a:gd name="connsiteY3" fmla="*/ 93421 h 2475960"/>
                  <a:gd name="connsiteX4" fmla="*/ 239152 w 820807"/>
                  <a:gd name="connsiteY4" fmla="*/ 53315 h 2475960"/>
                  <a:gd name="connsiteX5" fmla="*/ 247173 w 820807"/>
                  <a:gd name="connsiteY5" fmla="*/ 41284 h 2475960"/>
                  <a:gd name="connsiteX6" fmla="*/ 239152 w 820807"/>
                  <a:gd name="connsiteY6" fmla="*/ 69357 h 2475960"/>
                  <a:gd name="connsiteX7" fmla="*/ 239152 w 820807"/>
                  <a:gd name="connsiteY7" fmla="*/ 149568 h 2475960"/>
                  <a:gd name="connsiteX8" fmla="*/ 247173 w 820807"/>
                  <a:gd name="connsiteY8" fmla="*/ 217747 h 2475960"/>
                  <a:gd name="connsiteX9" fmla="*/ 239152 w 820807"/>
                  <a:gd name="connsiteY9" fmla="*/ 326031 h 2475960"/>
                  <a:gd name="connsiteX10" fmla="*/ 251184 w 820807"/>
                  <a:gd name="connsiteY10" fmla="*/ 406242 h 2475960"/>
                  <a:gd name="connsiteX11" fmla="*/ 247173 w 820807"/>
                  <a:gd name="connsiteY11" fmla="*/ 494473 h 2475960"/>
                  <a:gd name="connsiteX12" fmla="*/ 315352 w 820807"/>
                  <a:gd name="connsiteY12" fmla="*/ 622810 h 2475960"/>
                  <a:gd name="connsiteX13" fmla="*/ 391552 w 820807"/>
                  <a:gd name="connsiteY13" fmla="*/ 735105 h 2475960"/>
                  <a:gd name="connsiteX14" fmla="*/ 431657 w 820807"/>
                  <a:gd name="connsiteY14" fmla="*/ 779221 h 2475960"/>
                  <a:gd name="connsiteX15" fmla="*/ 447699 w 820807"/>
                  <a:gd name="connsiteY15" fmla="*/ 743126 h 2475960"/>
                  <a:gd name="connsiteX16" fmla="*/ 491815 w 820807"/>
                  <a:gd name="connsiteY16" fmla="*/ 739115 h 2475960"/>
                  <a:gd name="connsiteX17" fmla="*/ 572026 w 820807"/>
                  <a:gd name="connsiteY17" fmla="*/ 763178 h 2475960"/>
                  <a:gd name="connsiteX18" fmla="*/ 640205 w 820807"/>
                  <a:gd name="connsiteY18" fmla="*/ 811305 h 2475960"/>
                  <a:gd name="connsiteX19" fmla="*/ 684320 w 820807"/>
                  <a:gd name="connsiteY19" fmla="*/ 839378 h 2475960"/>
                  <a:gd name="connsiteX20" fmla="*/ 728436 w 820807"/>
                  <a:gd name="connsiteY20" fmla="*/ 851410 h 2475960"/>
                  <a:gd name="connsiteX21" fmla="*/ 760520 w 820807"/>
                  <a:gd name="connsiteY21" fmla="*/ 827347 h 2475960"/>
                  <a:gd name="connsiteX22" fmla="*/ 780573 w 820807"/>
                  <a:gd name="connsiteY22" fmla="*/ 795263 h 2475960"/>
                  <a:gd name="connsiteX23" fmla="*/ 780573 w 820807"/>
                  <a:gd name="connsiteY23" fmla="*/ 871463 h 2475960"/>
                  <a:gd name="connsiteX24" fmla="*/ 804636 w 820807"/>
                  <a:gd name="connsiteY24" fmla="*/ 943652 h 2475960"/>
                  <a:gd name="connsiteX25" fmla="*/ 816668 w 820807"/>
                  <a:gd name="connsiteY25" fmla="*/ 999800 h 2475960"/>
                  <a:gd name="connsiteX26" fmla="*/ 820678 w 820807"/>
                  <a:gd name="connsiteY26" fmla="*/ 1051936 h 2475960"/>
                  <a:gd name="connsiteX27" fmla="*/ 812657 w 820807"/>
                  <a:gd name="connsiteY27" fmla="*/ 1140168 h 2475960"/>
                  <a:gd name="connsiteX28" fmla="*/ 792605 w 820807"/>
                  <a:gd name="connsiteY28" fmla="*/ 1264494 h 2475960"/>
                  <a:gd name="connsiteX29" fmla="*/ 728436 w 820807"/>
                  <a:gd name="connsiteY29" fmla="*/ 1384810 h 2475960"/>
                  <a:gd name="connsiteX30" fmla="*/ 668278 w 820807"/>
                  <a:gd name="connsiteY30" fmla="*/ 1521168 h 2475960"/>
                  <a:gd name="connsiteX31" fmla="*/ 628173 w 820807"/>
                  <a:gd name="connsiteY31" fmla="*/ 1621431 h 2475960"/>
                  <a:gd name="connsiteX32" fmla="*/ 588068 w 820807"/>
                  <a:gd name="connsiteY32" fmla="*/ 1833989 h 2475960"/>
                  <a:gd name="connsiteX33" fmla="*/ 576036 w 820807"/>
                  <a:gd name="connsiteY33" fmla="*/ 2042536 h 2475960"/>
                  <a:gd name="connsiteX34" fmla="*/ 572026 w 820807"/>
                  <a:gd name="connsiteY34" fmla="*/ 2303221 h 2475960"/>
                  <a:gd name="connsiteX35" fmla="*/ 539941 w 820807"/>
                  <a:gd name="connsiteY35" fmla="*/ 2443589 h 2475960"/>
                  <a:gd name="connsiteX36" fmla="*/ 515878 w 820807"/>
                  <a:gd name="connsiteY36" fmla="*/ 2475673 h 2475960"/>
                  <a:gd name="connsiteX37" fmla="*/ 443689 w 820807"/>
                  <a:gd name="connsiteY37" fmla="*/ 2455621 h 2475960"/>
                  <a:gd name="connsiteX38" fmla="*/ 415615 w 820807"/>
                  <a:gd name="connsiteY38" fmla="*/ 2395463 h 2475960"/>
                  <a:gd name="connsiteX39" fmla="*/ 395562 w 820807"/>
                  <a:gd name="connsiteY39" fmla="*/ 2231031 h 2475960"/>
                  <a:gd name="connsiteX40" fmla="*/ 383531 w 820807"/>
                  <a:gd name="connsiteY40" fmla="*/ 2046547 h 2475960"/>
                  <a:gd name="connsiteX41" fmla="*/ 379520 w 820807"/>
                  <a:gd name="connsiteY41" fmla="*/ 1918210 h 2475960"/>
                  <a:gd name="connsiteX42" fmla="*/ 383531 w 820807"/>
                  <a:gd name="connsiteY42" fmla="*/ 1886126 h 2475960"/>
                  <a:gd name="connsiteX43" fmla="*/ 367489 w 820807"/>
                  <a:gd name="connsiteY43" fmla="*/ 1878105 h 2475960"/>
                  <a:gd name="connsiteX44" fmla="*/ 383531 w 820807"/>
                  <a:gd name="connsiteY44" fmla="*/ 1805915 h 2475960"/>
                  <a:gd name="connsiteX45" fmla="*/ 395562 w 820807"/>
                  <a:gd name="connsiteY45" fmla="*/ 1725705 h 2475960"/>
                  <a:gd name="connsiteX46" fmla="*/ 399573 w 820807"/>
                  <a:gd name="connsiteY46" fmla="*/ 1613410 h 2475960"/>
                  <a:gd name="connsiteX47" fmla="*/ 395562 w 820807"/>
                  <a:gd name="connsiteY47" fmla="*/ 1517157 h 2475960"/>
                  <a:gd name="connsiteX48" fmla="*/ 383531 w 820807"/>
                  <a:gd name="connsiteY48" fmla="*/ 1364757 h 2475960"/>
                  <a:gd name="connsiteX49" fmla="*/ 351447 w 820807"/>
                  <a:gd name="connsiteY49" fmla="*/ 1280536 h 2475960"/>
                  <a:gd name="connsiteX50" fmla="*/ 327384 w 820807"/>
                  <a:gd name="connsiteY50" fmla="*/ 1152200 h 2475960"/>
                  <a:gd name="connsiteX51" fmla="*/ 291289 w 820807"/>
                  <a:gd name="connsiteY51" fmla="*/ 1084021 h 2475960"/>
                  <a:gd name="connsiteX52" fmla="*/ 183005 w 820807"/>
                  <a:gd name="connsiteY52" fmla="*/ 971726 h 2475960"/>
                  <a:gd name="connsiteX53" fmla="*/ 146910 w 820807"/>
                  <a:gd name="connsiteY53" fmla="*/ 887505 h 2475960"/>
                  <a:gd name="connsiteX54" fmla="*/ 74720 w 820807"/>
                  <a:gd name="connsiteY54" fmla="*/ 743126 h 2475960"/>
                  <a:gd name="connsiteX55" fmla="*/ 50657 w 820807"/>
                  <a:gd name="connsiteY55" fmla="*/ 695000 h 2475960"/>
                  <a:gd name="connsiteX56" fmla="*/ 30605 w 820807"/>
                  <a:gd name="connsiteY56" fmla="*/ 642863 h 2475960"/>
                  <a:gd name="connsiteX57" fmla="*/ 14562 w 820807"/>
                  <a:gd name="connsiteY57" fmla="*/ 486452 h 2475960"/>
                  <a:gd name="connsiteX58" fmla="*/ 6541 w 820807"/>
                  <a:gd name="connsiteY58" fmla="*/ 374157 h 2475960"/>
                  <a:gd name="connsiteX59" fmla="*/ 2531 w 820807"/>
                  <a:gd name="connsiteY59" fmla="*/ 261863 h 2475960"/>
                  <a:gd name="connsiteX60" fmla="*/ 2531 w 820807"/>
                  <a:gd name="connsiteY60" fmla="*/ 249831 h 2475960"/>
                  <a:gd name="connsiteX61" fmla="*/ 34615 w 820807"/>
                  <a:gd name="connsiteY61" fmla="*/ 129515 h 2475960"/>
                  <a:gd name="connsiteX62" fmla="*/ 46647 w 820807"/>
                  <a:gd name="connsiteY62" fmla="*/ 61336 h 2475960"/>
                  <a:gd name="connsiteX63" fmla="*/ 46647 w 820807"/>
                  <a:gd name="connsiteY63" fmla="*/ 1178 h 2475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</a:cxnLst>
                <a:rect l="l" t="t" r="r" b="b"/>
                <a:pathLst>
                  <a:path w="820807" h="2475960">
                    <a:moveTo>
                      <a:pt x="46647" y="1178"/>
                    </a:moveTo>
                    <a:cubicBezTo>
                      <a:pt x="53999" y="10536"/>
                      <a:pt x="72715" y="98100"/>
                      <a:pt x="90762" y="117484"/>
                    </a:cubicBezTo>
                    <a:cubicBezTo>
                      <a:pt x="108809" y="136868"/>
                      <a:pt x="135547" y="121494"/>
                      <a:pt x="154931" y="117484"/>
                    </a:cubicBezTo>
                    <a:cubicBezTo>
                      <a:pt x="174315" y="113474"/>
                      <a:pt x="193031" y="104116"/>
                      <a:pt x="207068" y="93421"/>
                    </a:cubicBezTo>
                    <a:cubicBezTo>
                      <a:pt x="221105" y="82726"/>
                      <a:pt x="232468" y="62004"/>
                      <a:pt x="239152" y="53315"/>
                    </a:cubicBezTo>
                    <a:cubicBezTo>
                      <a:pt x="245836" y="44626"/>
                      <a:pt x="247173" y="38610"/>
                      <a:pt x="247173" y="41284"/>
                    </a:cubicBezTo>
                    <a:cubicBezTo>
                      <a:pt x="247173" y="43958"/>
                      <a:pt x="240489" y="51310"/>
                      <a:pt x="239152" y="69357"/>
                    </a:cubicBezTo>
                    <a:cubicBezTo>
                      <a:pt x="237815" y="87404"/>
                      <a:pt x="237815" y="124837"/>
                      <a:pt x="239152" y="149568"/>
                    </a:cubicBezTo>
                    <a:cubicBezTo>
                      <a:pt x="240489" y="174299"/>
                      <a:pt x="247173" y="188337"/>
                      <a:pt x="247173" y="217747"/>
                    </a:cubicBezTo>
                    <a:cubicBezTo>
                      <a:pt x="247173" y="247157"/>
                      <a:pt x="238484" y="294615"/>
                      <a:pt x="239152" y="326031"/>
                    </a:cubicBezTo>
                    <a:cubicBezTo>
                      <a:pt x="239820" y="357447"/>
                      <a:pt x="249847" y="378168"/>
                      <a:pt x="251184" y="406242"/>
                    </a:cubicBezTo>
                    <a:cubicBezTo>
                      <a:pt x="252521" y="434316"/>
                      <a:pt x="236478" y="458378"/>
                      <a:pt x="247173" y="494473"/>
                    </a:cubicBezTo>
                    <a:cubicBezTo>
                      <a:pt x="257868" y="530568"/>
                      <a:pt x="291289" y="582705"/>
                      <a:pt x="315352" y="622810"/>
                    </a:cubicBezTo>
                    <a:cubicBezTo>
                      <a:pt x="339415" y="662915"/>
                      <a:pt x="372168" y="709037"/>
                      <a:pt x="391552" y="735105"/>
                    </a:cubicBezTo>
                    <a:cubicBezTo>
                      <a:pt x="410936" y="761173"/>
                      <a:pt x="422299" y="777884"/>
                      <a:pt x="431657" y="779221"/>
                    </a:cubicBezTo>
                    <a:cubicBezTo>
                      <a:pt x="441015" y="780558"/>
                      <a:pt x="437673" y="749810"/>
                      <a:pt x="447699" y="743126"/>
                    </a:cubicBezTo>
                    <a:cubicBezTo>
                      <a:pt x="457725" y="736442"/>
                      <a:pt x="471094" y="735773"/>
                      <a:pt x="491815" y="739115"/>
                    </a:cubicBezTo>
                    <a:cubicBezTo>
                      <a:pt x="512536" y="742457"/>
                      <a:pt x="547294" y="751146"/>
                      <a:pt x="572026" y="763178"/>
                    </a:cubicBezTo>
                    <a:cubicBezTo>
                      <a:pt x="596758" y="775210"/>
                      <a:pt x="621489" y="798605"/>
                      <a:pt x="640205" y="811305"/>
                    </a:cubicBezTo>
                    <a:cubicBezTo>
                      <a:pt x="658921" y="824005"/>
                      <a:pt x="669615" y="832694"/>
                      <a:pt x="684320" y="839378"/>
                    </a:cubicBezTo>
                    <a:cubicBezTo>
                      <a:pt x="699025" y="846062"/>
                      <a:pt x="715736" y="853415"/>
                      <a:pt x="728436" y="851410"/>
                    </a:cubicBezTo>
                    <a:cubicBezTo>
                      <a:pt x="741136" y="849405"/>
                      <a:pt x="751831" y="836705"/>
                      <a:pt x="760520" y="827347"/>
                    </a:cubicBezTo>
                    <a:cubicBezTo>
                      <a:pt x="769209" y="817989"/>
                      <a:pt x="777231" y="787910"/>
                      <a:pt x="780573" y="795263"/>
                    </a:cubicBezTo>
                    <a:cubicBezTo>
                      <a:pt x="783915" y="802616"/>
                      <a:pt x="776563" y="846732"/>
                      <a:pt x="780573" y="871463"/>
                    </a:cubicBezTo>
                    <a:cubicBezTo>
                      <a:pt x="784583" y="896194"/>
                      <a:pt x="798620" y="922263"/>
                      <a:pt x="804636" y="943652"/>
                    </a:cubicBezTo>
                    <a:cubicBezTo>
                      <a:pt x="810652" y="965042"/>
                      <a:pt x="813994" y="981753"/>
                      <a:pt x="816668" y="999800"/>
                    </a:cubicBezTo>
                    <a:cubicBezTo>
                      <a:pt x="819342" y="1017847"/>
                      <a:pt x="821346" y="1028541"/>
                      <a:pt x="820678" y="1051936"/>
                    </a:cubicBezTo>
                    <a:cubicBezTo>
                      <a:pt x="820010" y="1075331"/>
                      <a:pt x="817336" y="1104742"/>
                      <a:pt x="812657" y="1140168"/>
                    </a:cubicBezTo>
                    <a:cubicBezTo>
                      <a:pt x="807978" y="1175594"/>
                      <a:pt x="806642" y="1223720"/>
                      <a:pt x="792605" y="1264494"/>
                    </a:cubicBezTo>
                    <a:cubicBezTo>
                      <a:pt x="778568" y="1305268"/>
                      <a:pt x="749157" y="1342031"/>
                      <a:pt x="728436" y="1384810"/>
                    </a:cubicBezTo>
                    <a:cubicBezTo>
                      <a:pt x="707715" y="1427589"/>
                      <a:pt x="684989" y="1481731"/>
                      <a:pt x="668278" y="1521168"/>
                    </a:cubicBezTo>
                    <a:cubicBezTo>
                      <a:pt x="651568" y="1560605"/>
                      <a:pt x="641541" y="1569294"/>
                      <a:pt x="628173" y="1621431"/>
                    </a:cubicBezTo>
                    <a:cubicBezTo>
                      <a:pt x="614805" y="1673568"/>
                      <a:pt x="596758" y="1763805"/>
                      <a:pt x="588068" y="1833989"/>
                    </a:cubicBezTo>
                    <a:cubicBezTo>
                      <a:pt x="579379" y="1904173"/>
                      <a:pt x="578710" y="1964331"/>
                      <a:pt x="576036" y="2042536"/>
                    </a:cubicBezTo>
                    <a:cubicBezTo>
                      <a:pt x="573362" y="2120741"/>
                      <a:pt x="578042" y="2236379"/>
                      <a:pt x="572026" y="2303221"/>
                    </a:cubicBezTo>
                    <a:cubicBezTo>
                      <a:pt x="566010" y="2370063"/>
                      <a:pt x="549299" y="2414847"/>
                      <a:pt x="539941" y="2443589"/>
                    </a:cubicBezTo>
                    <a:cubicBezTo>
                      <a:pt x="530583" y="2472331"/>
                      <a:pt x="531920" y="2473668"/>
                      <a:pt x="515878" y="2475673"/>
                    </a:cubicBezTo>
                    <a:cubicBezTo>
                      <a:pt x="499836" y="2477678"/>
                      <a:pt x="460399" y="2468989"/>
                      <a:pt x="443689" y="2455621"/>
                    </a:cubicBezTo>
                    <a:cubicBezTo>
                      <a:pt x="426979" y="2442253"/>
                      <a:pt x="423636" y="2432895"/>
                      <a:pt x="415615" y="2395463"/>
                    </a:cubicBezTo>
                    <a:cubicBezTo>
                      <a:pt x="407594" y="2358031"/>
                      <a:pt x="400909" y="2289184"/>
                      <a:pt x="395562" y="2231031"/>
                    </a:cubicBezTo>
                    <a:cubicBezTo>
                      <a:pt x="390215" y="2172878"/>
                      <a:pt x="386205" y="2098684"/>
                      <a:pt x="383531" y="2046547"/>
                    </a:cubicBezTo>
                    <a:cubicBezTo>
                      <a:pt x="380857" y="1994410"/>
                      <a:pt x="379520" y="1944947"/>
                      <a:pt x="379520" y="1918210"/>
                    </a:cubicBezTo>
                    <a:cubicBezTo>
                      <a:pt x="379520" y="1891473"/>
                      <a:pt x="385536" y="1892810"/>
                      <a:pt x="383531" y="1886126"/>
                    </a:cubicBezTo>
                    <a:cubicBezTo>
                      <a:pt x="381526" y="1879442"/>
                      <a:pt x="367489" y="1891473"/>
                      <a:pt x="367489" y="1878105"/>
                    </a:cubicBezTo>
                    <a:cubicBezTo>
                      <a:pt x="367489" y="1864737"/>
                      <a:pt x="378852" y="1831315"/>
                      <a:pt x="383531" y="1805915"/>
                    </a:cubicBezTo>
                    <a:cubicBezTo>
                      <a:pt x="388210" y="1780515"/>
                      <a:pt x="392888" y="1757789"/>
                      <a:pt x="395562" y="1725705"/>
                    </a:cubicBezTo>
                    <a:cubicBezTo>
                      <a:pt x="398236" y="1693621"/>
                      <a:pt x="399573" y="1648168"/>
                      <a:pt x="399573" y="1613410"/>
                    </a:cubicBezTo>
                    <a:cubicBezTo>
                      <a:pt x="399573" y="1578652"/>
                      <a:pt x="398236" y="1558599"/>
                      <a:pt x="395562" y="1517157"/>
                    </a:cubicBezTo>
                    <a:cubicBezTo>
                      <a:pt x="392888" y="1475715"/>
                      <a:pt x="390884" y="1404194"/>
                      <a:pt x="383531" y="1364757"/>
                    </a:cubicBezTo>
                    <a:cubicBezTo>
                      <a:pt x="376179" y="1325320"/>
                      <a:pt x="360805" y="1315962"/>
                      <a:pt x="351447" y="1280536"/>
                    </a:cubicBezTo>
                    <a:cubicBezTo>
                      <a:pt x="342089" y="1245110"/>
                      <a:pt x="337410" y="1184953"/>
                      <a:pt x="327384" y="1152200"/>
                    </a:cubicBezTo>
                    <a:cubicBezTo>
                      <a:pt x="317358" y="1119447"/>
                      <a:pt x="315352" y="1114100"/>
                      <a:pt x="291289" y="1084021"/>
                    </a:cubicBezTo>
                    <a:cubicBezTo>
                      <a:pt x="267226" y="1053942"/>
                      <a:pt x="207068" y="1004479"/>
                      <a:pt x="183005" y="971726"/>
                    </a:cubicBezTo>
                    <a:cubicBezTo>
                      <a:pt x="158942" y="938973"/>
                      <a:pt x="164957" y="925605"/>
                      <a:pt x="146910" y="887505"/>
                    </a:cubicBezTo>
                    <a:cubicBezTo>
                      <a:pt x="128863" y="849405"/>
                      <a:pt x="74720" y="743126"/>
                      <a:pt x="74720" y="743126"/>
                    </a:cubicBezTo>
                    <a:cubicBezTo>
                      <a:pt x="58678" y="711042"/>
                      <a:pt x="58009" y="711710"/>
                      <a:pt x="50657" y="695000"/>
                    </a:cubicBezTo>
                    <a:cubicBezTo>
                      <a:pt x="43305" y="678290"/>
                      <a:pt x="36621" y="677621"/>
                      <a:pt x="30605" y="642863"/>
                    </a:cubicBezTo>
                    <a:cubicBezTo>
                      <a:pt x="24589" y="608105"/>
                      <a:pt x="18573" y="531236"/>
                      <a:pt x="14562" y="486452"/>
                    </a:cubicBezTo>
                    <a:cubicBezTo>
                      <a:pt x="10551" y="441668"/>
                      <a:pt x="8546" y="411588"/>
                      <a:pt x="6541" y="374157"/>
                    </a:cubicBezTo>
                    <a:cubicBezTo>
                      <a:pt x="4536" y="336726"/>
                      <a:pt x="3199" y="282584"/>
                      <a:pt x="2531" y="261863"/>
                    </a:cubicBezTo>
                    <a:cubicBezTo>
                      <a:pt x="1863" y="241142"/>
                      <a:pt x="-2816" y="271889"/>
                      <a:pt x="2531" y="249831"/>
                    </a:cubicBezTo>
                    <a:cubicBezTo>
                      <a:pt x="7878" y="227773"/>
                      <a:pt x="27262" y="160931"/>
                      <a:pt x="34615" y="129515"/>
                    </a:cubicBezTo>
                    <a:cubicBezTo>
                      <a:pt x="41968" y="98099"/>
                      <a:pt x="43973" y="82057"/>
                      <a:pt x="46647" y="61336"/>
                    </a:cubicBezTo>
                    <a:cubicBezTo>
                      <a:pt x="49321" y="40615"/>
                      <a:pt x="39295" y="-8180"/>
                      <a:pt x="46647" y="117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24" name="Freeform 21">
                <a:extLst>
                  <a:ext uri="{FF2B5EF4-FFF2-40B4-BE49-F238E27FC236}">
                    <a16:creationId xmlns:a16="http://schemas.microsoft.com/office/drawing/2014/main" xmlns="" id="{DF6FCCC0-3B79-4399-81B7-986DF464FFB3}"/>
                  </a:ext>
                </a:extLst>
              </p:cNvPr>
              <p:cNvSpPr/>
              <p:nvPr/>
            </p:nvSpPr>
            <p:spPr>
              <a:xfrm>
                <a:off x="3369294" y="3701664"/>
                <a:ext cx="188144" cy="101390"/>
              </a:xfrm>
              <a:custGeom>
                <a:avLst/>
                <a:gdLst>
                  <a:gd name="connsiteX0" fmla="*/ 176546 w 188144"/>
                  <a:gd name="connsiteY0" fmla="*/ 11816 h 101390"/>
                  <a:gd name="connsiteX1" fmla="*/ 181626 w 188144"/>
                  <a:gd name="connsiteY1" fmla="*/ 98176 h 101390"/>
                  <a:gd name="connsiteX2" fmla="*/ 156226 w 188144"/>
                  <a:gd name="connsiteY2" fmla="*/ 82936 h 101390"/>
                  <a:gd name="connsiteX3" fmla="*/ 105426 w 188144"/>
                  <a:gd name="connsiteY3" fmla="*/ 82936 h 101390"/>
                  <a:gd name="connsiteX4" fmla="*/ 49546 w 188144"/>
                  <a:gd name="connsiteY4" fmla="*/ 88016 h 101390"/>
                  <a:gd name="connsiteX5" fmla="*/ 3826 w 188144"/>
                  <a:gd name="connsiteY5" fmla="*/ 98176 h 101390"/>
                  <a:gd name="connsiteX6" fmla="*/ 8906 w 188144"/>
                  <a:gd name="connsiteY6" fmla="*/ 52456 h 101390"/>
                  <a:gd name="connsiteX7" fmla="*/ 59706 w 188144"/>
                  <a:gd name="connsiteY7" fmla="*/ 6736 h 101390"/>
                  <a:gd name="connsiteX8" fmla="*/ 176546 w 188144"/>
                  <a:gd name="connsiteY8" fmla="*/ 11816 h 101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8144" h="101390">
                    <a:moveTo>
                      <a:pt x="176546" y="11816"/>
                    </a:moveTo>
                    <a:cubicBezTo>
                      <a:pt x="196866" y="27056"/>
                      <a:pt x="185013" y="86323"/>
                      <a:pt x="181626" y="98176"/>
                    </a:cubicBezTo>
                    <a:cubicBezTo>
                      <a:pt x="178239" y="110029"/>
                      <a:pt x="168926" y="85476"/>
                      <a:pt x="156226" y="82936"/>
                    </a:cubicBezTo>
                    <a:cubicBezTo>
                      <a:pt x="143526" y="80396"/>
                      <a:pt x="123206" y="82089"/>
                      <a:pt x="105426" y="82936"/>
                    </a:cubicBezTo>
                    <a:cubicBezTo>
                      <a:pt x="87646" y="83783"/>
                      <a:pt x="66479" y="85476"/>
                      <a:pt x="49546" y="88016"/>
                    </a:cubicBezTo>
                    <a:cubicBezTo>
                      <a:pt x="32613" y="90556"/>
                      <a:pt x="10599" y="104103"/>
                      <a:pt x="3826" y="98176"/>
                    </a:cubicBezTo>
                    <a:cubicBezTo>
                      <a:pt x="-2947" y="92249"/>
                      <a:pt x="-407" y="67696"/>
                      <a:pt x="8906" y="52456"/>
                    </a:cubicBezTo>
                    <a:cubicBezTo>
                      <a:pt x="18219" y="37216"/>
                      <a:pt x="39386" y="16049"/>
                      <a:pt x="59706" y="6736"/>
                    </a:cubicBezTo>
                    <a:cubicBezTo>
                      <a:pt x="80026" y="-2577"/>
                      <a:pt x="156226" y="-3424"/>
                      <a:pt x="176546" y="1181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25" name="Freeform 22">
                <a:extLst>
                  <a:ext uri="{FF2B5EF4-FFF2-40B4-BE49-F238E27FC236}">
                    <a16:creationId xmlns:a16="http://schemas.microsoft.com/office/drawing/2014/main" xmlns="" id="{7FBA1C23-1451-462F-95FC-C9D68C6B376F}"/>
                  </a:ext>
                </a:extLst>
              </p:cNvPr>
              <p:cNvSpPr/>
              <p:nvPr/>
            </p:nvSpPr>
            <p:spPr>
              <a:xfrm>
                <a:off x="2013205" y="1026478"/>
                <a:ext cx="200477" cy="252445"/>
              </a:xfrm>
              <a:custGeom>
                <a:avLst/>
                <a:gdLst>
                  <a:gd name="connsiteX0" fmla="*/ 196595 w 198015"/>
                  <a:gd name="connsiteY0" fmla="*/ 136842 h 252445"/>
                  <a:gd name="connsiteX1" fmla="*/ 176275 w 198015"/>
                  <a:gd name="connsiteY1" fmla="*/ 86042 h 252445"/>
                  <a:gd name="connsiteX2" fmla="*/ 181355 w 198015"/>
                  <a:gd name="connsiteY2" fmla="*/ 40322 h 252445"/>
                  <a:gd name="connsiteX3" fmla="*/ 155955 w 198015"/>
                  <a:gd name="connsiteY3" fmla="*/ 9842 h 252445"/>
                  <a:gd name="connsiteX4" fmla="*/ 155955 w 198015"/>
                  <a:gd name="connsiteY4" fmla="*/ 50482 h 252445"/>
                  <a:gd name="connsiteX5" fmla="*/ 110235 w 198015"/>
                  <a:gd name="connsiteY5" fmla="*/ 65722 h 252445"/>
                  <a:gd name="connsiteX6" fmla="*/ 64515 w 198015"/>
                  <a:gd name="connsiteY6" fmla="*/ 65722 h 252445"/>
                  <a:gd name="connsiteX7" fmla="*/ 23875 w 198015"/>
                  <a:gd name="connsiteY7" fmla="*/ 20002 h 252445"/>
                  <a:gd name="connsiteX8" fmla="*/ 3555 w 198015"/>
                  <a:gd name="connsiteY8" fmla="*/ 4762 h 252445"/>
                  <a:gd name="connsiteX9" fmla="*/ 3555 w 198015"/>
                  <a:gd name="connsiteY9" fmla="*/ 101282 h 252445"/>
                  <a:gd name="connsiteX10" fmla="*/ 39115 w 198015"/>
                  <a:gd name="connsiteY10" fmla="*/ 243522 h 252445"/>
                  <a:gd name="connsiteX11" fmla="*/ 130555 w 198015"/>
                  <a:gd name="connsiteY11" fmla="*/ 228282 h 252445"/>
                  <a:gd name="connsiteX12" fmla="*/ 196595 w 198015"/>
                  <a:gd name="connsiteY12" fmla="*/ 136842 h 252445"/>
                  <a:gd name="connsiteX0" fmla="*/ 196595 w 200477"/>
                  <a:gd name="connsiteY0" fmla="*/ 136842 h 252445"/>
                  <a:gd name="connsiteX1" fmla="*/ 191515 w 200477"/>
                  <a:gd name="connsiteY1" fmla="*/ 80962 h 252445"/>
                  <a:gd name="connsiteX2" fmla="*/ 181355 w 200477"/>
                  <a:gd name="connsiteY2" fmla="*/ 40322 h 252445"/>
                  <a:gd name="connsiteX3" fmla="*/ 155955 w 200477"/>
                  <a:gd name="connsiteY3" fmla="*/ 9842 h 252445"/>
                  <a:gd name="connsiteX4" fmla="*/ 155955 w 200477"/>
                  <a:gd name="connsiteY4" fmla="*/ 50482 h 252445"/>
                  <a:gd name="connsiteX5" fmla="*/ 110235 w 200477"/>
                  <a:gd name="connsiteY5" fmla="*/ 65722 h 252445"/>
                  <a:gd name="connsiteX6" fmla="*/ 64515 w 200477"/>
                  <a:gd name="connsiteY6" fmla="*/ 65722 h 252445"/>
                  <a:gd name="connsiteX7" fmla="*/ 23875 w 200477"/>
                  <a:gd name="connsiteY7" fmla="*/ 20002 h 252445"/>
                  <a:gd name="connsiteX8" fmla="*/ 3555 w 200477"/>
                  <a:gd name="connsiteY8" fmla="*/ 4762 h 252445"/>
                  <a:gd name="connsiteX9" fmla="*/ 3555 w 200477"/>
                  <a:gd name="connsiteY9" fmla="*/ 101282 h 252445"/>
                  <a:gd name="connsiteX10" fmla="*/ 39115 w 200477"/>
                  <a:gd name="connsiteY10" fmla="*/ 243522 h 252445"/>
                  <a:gd name="connsiteX11" fmla="*/ 130555 w 200477"/>
                  <a:gd name="connsiteY11" fmla="*/ 228282 h 252445"/>
                  <a:gd name="connsiteX12" fmla="*/ 196595 w 200477"/>
                  <a:gd name="connsiteY12" fmla="*/ 136842 h 2524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0477" h="252445">
                    <a:moveTo>
                      <a:pt x="196595" y="136842"/>
                    </a:moveTo>
                    <a:cubicBezTo>
                      <a:pt x="206755" y="112289"/>
                      <a:pt x="194055" y="97049"/>
                      <a:pt x="191515" y="80962"/>
                    </a:cubicBezTo>
                    <a:cubicBezTo>
                      <a:pt x="188975" y="64875"/>
                      <a:pt x="187282" y="52175"/>
                      <a:pt x="181355" y="40322"/>
                    </a:cubicBezTo>
                    <a:cubicBezTo>
                      <a:pt x="175428" y="28469"/>
                      <a:pt x="160188" y="8149"/>
                      <a:pt x="155955" y="9842"/>
                    </a:cubicBezTo>
                    <a:cubicBezTo>
                      <a:pt x="151722" y="11535"/>
                      <a:pt x="163575" y="41169"/>
                      <a:pt x="155955" y="50482"/>
                    </a:cubicBezTo>
                    <a:cubicBezTo>
                      <a:pt x="148335" y="59795"/>
                      <a:pt x="125475" y="63182"/>
                      <a:pt x="110235" y="65722"/>
                    </a:cubicBezTo>
                    <a:cubicBezTo>
                      <a:pt x="94995" y="68262"/>
                      <a:pt x="78908" y="73342"/>
                      <a:pt x="64515" y="65722"/>
                    </a:cubicBezTo>
                    <a:cubicBezTo>
                      <a:pt x="50122" y="58102"/>
                      <a:pt x="34035" y="30162"/>
                      <a:pt x="23875" y="20002"/>
                    </a:cubicBezTo>
                    <a:cubicBezTo>
                      <a:pt x="13715" y="9842"/>
                      <a:pt x="6942" y="-8785"/>
                      <a:pt x="3555" y="4762"/>
                    </a:cubicBezTo>
                    <a:cubicBezTo>
                      <a:pt x="168" y="18309"/>
                      <a:pt x="-2372" y="61489"/>
                      <a:pt x="3555" y="101282"/>
                    </a:cubicBezTo>
                    <a:cubicBezTo>
                      <a:pt x="9482" y="141075"/>
                      <a:pt x="17948" y="222355"/>
                      <a:pt x="39115" y="243522"/>
                    </a:cubicBezTo>
                    <a:cubicBezTo>
                      <a:pt x="60282" y="264689"/>
                      <a:pt x="106848" y="243522"/>
                      <a:pt x="130555" y="228282"/>
                    </a:cubicBezTo>
                    <a:cubicBezTo>
                      <a:pt x="154262" y="213042"/>
                      <a:pt x="186435" y="161395"/>
                      <a:pt x="196595" y="13684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31511136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A1154D9F-BBCA-4AFC-B92B-7F043558D759}"/>
              </a:ext>
            </a:extLst>
          </p:cNvPr>
          <p:cNvSpPr/>
          <p:nvPr/>
        </p:nvSpPr>
        <p:spPr>
          <a:xfrm>
            <a:off x="913718" y="2767282"/>
            <a:ext cx="425949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4000" b="1" dirty="0">
                <a:solidFill>
                  <a:schemeClr val="bg1"/>
                </a:solidFill>
                <a:cs typeface="Arial" pitchFamily="34" charset="0"/>
              </a:rPr>
              <a:t>Simple Portfolio </a:t>
            </a:r>
          </a:p>
          <a:p>
            <a:r>
              <a:rPr lang="en-US" altLang="ko-KR" sz="4000" b="1" dirty="0">
                <a:solidFill>
                  <a:schemeClr val="bg1"/>
                </a:solidFill>
                <a:cs typeface="Arial" pitchFamily="34" charset="0"/>
              </a:rPr>
              <a:t>Presentation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0F4C770-4705-4900-867C-F2046F044F29}"/>
              </a:ext>
            </a:extLst>
          </p:cNvPr>
          <p:cNvSpPr txBox="1"/>
          <p:nvPr/>
        </p:nvSpPr>
        <p:spPr>
          <a:xfrm>
            <a:off x="913718" y="5036072"/>
            <a:ext cx="52767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I hope and I believe that this Template will your Time, Money and Reputation. Easy to change colors, photos and Text. You can simply impress your audience and add a unique zing and appeal to your Presentations. I hope and I believe that this Template will your Time, Money and Reputation. Get a modern PowerPoint  Presentation that is beautifully designed.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FF5A0164-AB4F-416D-85FA-DD200AE00AE7}"/>
              </a:ext>
            </a:extLst>
          </p:cNvPr>
          <p:cNvSpPr txBox="1"/>
          <p:nvPr/>
        </p:nvSpPr>
        <p:spPr>
          <a:xfrm>
            <a:off x="1439071" y="929378"/>
            <a:ext cx="4751360" cy="861774"/>
          </a:xfrm>
          <a:prstGeom prst="rect">
            <a:avLst/>
          </a:prstGeom>
          <a:noFill/>
        </p:spPr>
        <p:txBody>
          <a:bodyPr wrap="square" lIns="72000" tIns="0" rIns="36000" bIns="0" rtlCol="0">
            <a:spAutoFit/>
          </a:bodyPr>
          <a:lstStyle/>
          <a:p>
            <a:pPr algn="r"/>
            <a:r>
              <a:rPr lang="en-US" altLang="ko-KR" sz="2800" b="1" dirty="0">
                <a:solidFill>
                  <a:schemeClr val="accent1"/>
                </a:solidFill>
                <a:cs typeface="Arial" pitchFamily="34" charset="0"/>
              </a:rPr>
              <a:t>We Create</a:t>
            </a:r>
          </a:p>
          <a:p>
            <a:pPr algn="r"/>
            <a:r>
              <a:rPr lang="en-US" altLang="ko-KR" sz="2800" b="1" dirty="0">
                <a:solidFill>
                  <a:schemeClr val="accent1"/>
                </a:solidFill>
                <a:cs typeface="Arial" pitchFamily="34" charset="0"/>
              </a:rPr>
              <a:t>Professional Presentation</a:t>
            </a:r>
            <a:endParaRPr lang="ko-KR" altLang="en-US" sz="28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6B2DC557-A36F-43B5-A26A-2512CECD9DC9}"/>
              </a:ext>
            </a:extLst>
          </p:cNvPr>
          <p:cNvSpPr>
            <a:spLocks noGrp="1"/>
          </p:cNvSpPr>
          <p:nvPr>
            <p:ph type="pic" sz="quarter" idx="65"/>
          </p:nvPr>
        </p:nvSpPr>
        <p:spPr/>
      </p:sp>
    </p:spTree>
    <p:extLst>
      <p:ext uri="{BB962C8B-B14F-4D97-AF65-F5344CB8AC3E}">
        <p14:creationId xmlns:p14="http://schemas.microsoft.com/office/powerpoint/2010/main" xmlns="" val="27178227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4715D482-1E9F-47E0-98A2-24519A838798}"/>
              </a:ext>
            </a:extLst>
          </p:cNvPr>
          <p:cNvSpPr/>
          <p:nvPr/>
        </p:nvSpPr>
        <p:spPr>
          <a:xfrm>
            <a:off x="4152986" y="1803724"/>
            <a:ext cx="672075" cy="6720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3F473A35-9234-4B23-8537-DD750D9BEA07}"/>
              </a:ext>
            </a:extLst>
          </p:cNvPr>
          <p:cNvSpPr/>
          <p:nvPr/>
        </p:nvSpPr>
        <p:spPr>
          <a:xfrm>
            <a:off x="5265728" y="1803724"/>
            <a:ext cx="672075" cy="6720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F3CD40C9-8335-4A66-96E0-8480CE1EBF12}"/>
              </a:ext>
            </a:extLst>
          </p:cNvPr>
          <p:cNvSpPr/>
          <p:nvPr/>
        </p:nvSpPr>
        <p:spPr>
          <a:xfrm>
            <a:off x="6378470" y="1803724"/>
            <a:ext cx="672075" cy="6720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AF8D3763-C75D-422F-93DB-4B3C5DB9FCED}"/>
              </a:ext>
            </a:extLst>
          </p:cNvPr>
          <p:cNvSpPr/>
          <p:nvPr/>
        </p:nvSpPr>
        <p:spPr>
          <a:xfrm>
            <a:off x="7491211" y="1803724"/>
            <a:ext cx="672075" cy="6720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B3ED725-D94B-4357-BAAF-FD80DA25B9F6}"/>
              </a:ext>
            </a:extLst>
          </p:cNvPr>
          <p:cNvSpPr txBox="1"/>
          <p:nvPr/>
        </p:nvSpPr>
        <p:spPr>
          <a:xfrm>
            <a:off x="4218763" y="1852126"/>
            <a:ext cx="540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cs typeface="Arial" pitchFamily="34" charset="0"/>
              </a:rPr>
              <a:t>S</a:t>
            </a:r>
            <a:endParaRPr lang="ko-KR" altLang="en-US" sz="3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E5F484D-F643-413A-98FE-77B00DB3420B}"/>
              </a:ext>
            </a:extLst>
          </p:cNvPr>
          <p:cNvSpPr txBox="1"/>
          <p:nvPr/>
        </p:nvSpPr>
        <p:spPr>
          <a:xfrm>
            <a:off x="5331505" y="1852126"/>
            <a:ext cx="540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cs typeface="Arial" pitchFamily="34" charset="0"/>
              </a:rPr>
              <a:t>W</a:t>
            </a:r>
            <a:endParaRPr lang="ko-KR" altLang="en-US" sz="3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746E3F2-C05E-46B1-A7F4-2869357C5935}"/>
              </a:ext>
            </a:extLst>
          </p:cNvPr>
          <p:cNvSpPr txBox="1"/>
          <p:nvPr/>
        </p:nvSpPr>
        <p:spPr>
          <a:xfrm>
            <a:off x="6444247" y="1852126"/>
            <a:ext cx="540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cs typeface="Arial" pitchFamily="34" charset="0"/>
              </a:rPr>
              <a:t>O</a:t>
            </a:r>
            <a:endParaRPr lang="ko-KR" altLang="en-US" sz="3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B3172DD-082D-4F96-BA54-E81D4B0E1EF3}"/>
              </a:ext>
            </a:extLst>
          </p:cNvPr>
          <p:cNvSpPr txBox="1"/>
          <p:nvPr/>
        </p:nvSpPr>
        <p:spPr>
          <a:xfrm>
            <a:off x="7556988" y="1852126"/>
            <a:ext cx="540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cs typeface="Arial" pitchFamily="34" charset="0"/>
              </a:rPr>
              <a:t>T</a:t>
            </a:r>
            <a:endParaRPr lang="ko-KR" altLang="en-US" sz="3200" b="1" dirty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11" name="Elbow Connector 38">
            <a:extLst>
              <a:ext uri="{FF2B5EF4-FFF2-40B4-BE49-F238E27FC236}">
                <a16:creationId xmlns:a16="http://schemas.microsoft.com/office/drawing/2014/main" xmlns="" id="{74FB6A1C-B386-4E27-92F2-23400F2EB74A}"/>
              </a:ext>
            </a:extLst>
          </p:cNvPr>
          <p:cNvCxnSpPr>
            <a:stCxn id="3" idx="2"/>
            <a:endCxn id="16" idx="0"/>
          </p:cNvCxnSpPr>
          <p:nvPr/>
        </p:nvCxnSpPr>
        <p:spPr>
          <a:xfrm rot="5400000">
            <a:off x="2842222" y="1649666"/>
            <a:ext cx="820668" cy="2472935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/>
            </a:solidFill>
            <a:prstDash val="sysDot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Elbow Connector 39">
            <a:extLst>
              <a:ext uri="{FF2B5EF4-FFF2-40B4-BE49-F238E27FC236}">
                <a16:creationId xmlns:a16="http://schemas.microsoft.com/office/drawing/2014/main" xmlns="" id="{A5A5528B-90D0-48C2-8028-0037EE0F6D24}"/>
              </a:ext>
            </a:extLst>
          </p:cNvPr>
          <p:cNvCxnSpPr>
            <a:stCxn id="6" idx="2"/>
            <a:endCxn id="38" idx="0"/>
          </p:cNvCxnSpPr>
          <p:nvPr/>
        </p:nvCxnSpPr>
        <p:spPr>
          <a:xfrm rot="16200000" flipH="1">
            <a:off x="8574646" y="1728401"/>
            <a:ext cx="857578" cy="2352373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4"/>
            </a:solidFill>
            <a:prstDash val="sysDot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Elbow Connector 40">
            <a:extLst>
              <a:ext uri="{FF2B5EF4-FFF2-40B4-BE49-F238E27FC236}">
                <a16:creationId xmlns:a16="http://schemas.microsoft.com/office/drawing/2014/main" xmlns="" id="{68506989-0E6C-4549-A5D1-4478173B7C2E}"/>
              </a:ext>
            </a:extLst>
          </p:cNvPr>
          <p:cNvCxnSpPr>
            <a:stCxn id="4" idx="2"/>
            <a:endCxn id="23" idx="0"/>
          </p:cNvCxnSpPr>
          <p:nvPr/>
        </p:nvCxnSpPr>
        <p:spPr>
          <a:xfrm rot="5400000">
            <a:off x="4759182" y="2453884"/>
            <a:ext cx="820668" cy="864499"/>
          </a:xfrm>
          <a:prstGeom prst="bentConnector3">
            <a:avLst/>
          </a:prstGeom>
          <a:ln w="19050">
            <a:solidFill>
              <a:schemeClr val="accent2"/>
            </a:solidFill>
            <a:prstDash val="sysDot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41">
            <a:extLst>
              <a:ext uri="{FF2B5EF4-FFF2-40B4-BE49-F238E27FC236}">
                <a16:creationId xmlns:a16="http://schemas.microsoft.com/office/drawing/2014/main" xmlns="" id="{2434C26C-AB2A-4C53-BCB2-28570001B136}"/>
              </a:ext>
            </a:extLst>
          </p:cNvPr>
          <p:cNvCxnSpPr>
            <a:stCxn id="5" idx="2"/>
            <a:endCxn id="30" idx="0"/>
          </p:cNvCxnSpPr>
          <p:nvPr/>
        </p:nvCxnSpPr>
        <p:spPr>
          <a:xfrm rot="16200000" flipH="1">
            <a:off x="6676141" y="2514164"/>
            <a:ext cx="820668" cy="743937"/>
          </a:xfrm>
          <a:prstGeom prst="bentConnector3">
            <a:avLst/>
          </a:prstGeom>
          <a:ln w="19050">
            <a:solidFill>
              <a:schemeClr val="accent3"/>
            </a:solidFill>
            <a:prstDash val="sysDot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그룹 70">
            <a:extLst>
              <a:ext uri="{FF2B5EF4-FFF2-40B4-BE49-F238E27FC236}">
                <a16:creationId xmlns:a16="http://schemas.microsoft.com/office/drawing/2014/main" xmlns="" id="{77BE1265-47E0-423C-8565-0814BA052B90}"/>
              </a:ext>
            </a:extLst>
          </p:cNvPr>
          <p:cNvGrpSpPr/>
          <p:nvPr/>
        </p:nvGrpSpPr>
        <p:grpSpPr>
          <a:xfrm>
            <a:off x="936087" y="3296466"/>
            <a:ext cx="2160000" cy="2770952"/>
            <a:chOff x="936087" y="3296466"/>
            <a:chExt cx="2160000" cy="2770952"/>
          </a:xfrm>
        </p:grpSpPr>
        <p:sp>
          <p:nvSpPr>
            <p:cNvPr id="16" name="Rounded Rectangle 2">
              <a:extLst>
                <a:ext uri="{FF2B5EF4-FFF2-40B4-BE49-F238E27FC236}">
                  <a16:creationId xmlns:a16="http://schemas.microsoft.com/office/drawing/2014/main" xmlns="" id="{ED35A0F3-5DB4-4A77-9C62-2FDBF6FF7A17}"/>
                </a:ext>
              </a:extLst>
            </p:cNvPr>
            <p:cNvSpPr/>
            <p:nvPr/>
          </p:nvSpPr>
          <p:spPr>
            <a:xfrm>
              <a:off x="1220636" y="3296466"/>
              <a:ext cx="1590903" cy="1235265"/>
            </a:xfrm>
            <a:prstGeom prst="roundRect">
              <a:avLst>
                <a:gd name="adj" fmla="val 806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D2C0E0E3-8737-4A47-9455-8638A44CD4D0}"/>
                </a:ext>
              </a:extLst>
            </p:cNvPr>
            <p:cNvSpPr txBox="1"/>
            <p:nvPr/>
          </p:nvSpPr>
          <p:spPr>
            <a:xfrm>
              <a:off x="1699688" y="3333377"/>
              <a:ext cx="63279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4400" b="1" dirty="0">
                  <a:solidFill>
                    <a:schemeClr val="bg1"/>
                  </a:solidFill>
                  <a:cs typeface="Arial" pitchFamily="34" charset="0"/>
                </a:rPr>
                <a:t>S</a:t>
              </a:r>
              <a:endParaRPr lang="ko-KR" altLang="en-US" sz="4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8" name="자유형: 도형 51">
              <a:extLst>
                <a:ext uri="{FF2B5EF4-FFF2-40B4-BE49-F238E27FC236}">
                  <a16:creationId xmlns:a16="http://schemas.microsoft.com/office/drawing/2014/main" xmlns="" id="{87F53188-80A7-4BCC-AF79-B204A4780B72}"/>
                </a:ext>
              </a:extLst>
            </p:cNvPr>
            <p:cNvSpPr/>
            <p:nvPr/>
          </p:nvSpPr>
          <p:spPr>
            <a:xfrm>
              <a:off x="936087" y="3763418"/>
              <a:ext cx="2160000" cy="2304000"/>
            </a:xfrm>
            <a:custGeom>
              <a:avLst/>
              <a:gdLst>
                <a:gd name="connsiteX0" fmla="*/ 134978 w 2160000"/>
                <a:gd name="connsiteY0" fmla="*/ 0 h 2304000"/>
                <a:gd name="connsiteX1" fmla="*/ 595169 w 2160000"/>
                <a:gd name="connsiteY1" fmla="*/ 0 h 2304000"/>
                <a:gd name="connsiteX2" fmla="*/ 603978 w 2160000"/>
                <a:gd name="connsiteY2" fmla="*/ 87383 h 2304000"/>
                <a:gd name="connsiteX3" fmla="*/ 1080000 w 2160000"/>
                <a:gd name="connsiteY3" fmla="*/ 475352 h 2304000"/>
                <a:gd name="connsiteX4" fmla="*/ 1556022 w 2160000"/>
                <a:gd name="connsiteY4" fmla="*/ 87383 h 2304000"/>
                <a:gd name="connsiteX5" fmla="*/ 1564831 w 2160000"/>
                <a:gd name="connsiteY5" fmla="*/ 0 h 2304000"/>
                <a:gd name="connsiteX6" fmla="*/ 2025022 w 2160000"/>
                <a:gd name="connsiteY6" fmla="*/ 0 h 2304000"/>
                <a:gd name="connsiteX7" fmla="*/ 2160000 w 2160000"/>
                <a:gd name="connsiteY7" fmla="*/ 134978 h 2304000"/>
                <a:gd name="connsiteX8" fmla="*/ 2160000 w 2160000"/>
                <a:gd name="connsiteY8" fmla="*/ 2169022 h 2304000"/>
                <a:gd name="connsiteX9" fmla="*/ 2025022 w 2160000"/>
                <a:gd name="connsiteY9" fmla="*/ 2304000 h 2304000"/>
                <a:gd name="connsiteX10" fmla="*/ 134978 w 2160000"/>
                <a:gd name="connsiteY10" fmla="*/ 2304000 h 2304000"/>
                <a:gd name="connsiteX11" fmla="*/ 0 w 2160000"/>
                <a:gd name="connsiteY11" fmla="*/ 2169022 h 2304000"/>
                <a:gd name="connsiteX12" fmla="*/ 0 w 2160000"/>
                <a:gd name="connsiteY12" fmla="*/ 134978 h 2304000"/>
                <a:gd name="connsiteX13" fmla="*/ 134978 w 2160000"/>
                <a:gd name="connsiteY13" fmla="*/ 0 h 230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60000" h="2304000">
                  <a:moveTo>
                    <a:pt x="134978" y="0"/>
                  </a:moveTo>
                  <a:lnTo>
                    <a:pt x="595169" y="0"/>
                  </a:lnTo>
                  <a:lnTo>
                    <a:pt x="603978" y="87383"/>
                  </a:lnTo>
                  <a:cubicBezTo>
                    <a:pt x="649286" y="308797"/>
                    <a:pt x="845192" y="475352"/>
                    <a:pt x="1080000" y="475352"/>
                  </a:cubicBezTo>
                  <a:cubicBezTo>
                    <a:pt x="1314808" y="475352"/>
                    <a:pt x="1510715" y="308797"/>
                    <a:pt x="1556022" y="87383"/>
                  </a:cubicBezTo>
                  <a:lnTo>
                    <a:pt x="1564831" y="0"/>
                  </a:lnTo>
                  <a:lnTo>
                    <a:pt x="2025022" y="0"/>
                  </a:lnTo>
                  <a:cubicBezTo>
                    <a:pt x="2099568" y="0"/>
                    <a:pt x="2160000" y="60432"/>
                    <a:pt x="2160000" y="134978"/>
                  </a:cubicBezTo>
                  <a:lnTo>
                    <a:pt x="2160000" y="2169022"/>
                  </a:lnTo>
                  <a:cubicBezTo>
                    <a:pt x="2160000" y="2243568"/>
                    <a:pt x="2099568" y="2304000"/>
                    <a:pt x="2025022" y="2304000"/>
                  </a:cubicBezTo>
                  <a:lnTo>
                    <a:pt x="134978" y="2304000"/>
                  </a:lnTo>
                  <a:cubicBezTo>
                    <a:pt x="60432" y="2304000"/>
                    <a:pt x="0" y="2243568"/>
                    <a:pt x="0" y="2169022"/>
                  </a:cubicBezTo>
                  <a:lnTo>
                    <a:pt x="0" y="134978"/>
                  </a:lnTo>
                  <a:cubicBezTo>
                    <a:pt x="0" y="60432"/>
                    <a:pt x="60432" y="0"/>
                    <a:pt x="13497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grpSp>
          <p:nvGrpSpPr>
            <p:cNvPr id="19" name="Group 5">
              <a:extLst>
                <a:ext uri="{FF2B5EF4-FFF2-40B4-BE49-F238E27FC236}">
                  <a16:creationId xmlns:a16="http://schemas.microsoft.com/office/drawing/2014/main" xmlns="" id="{8A66B9C6-B1E2-4828-B6A4-9AA3A7334C8C}"/>
                </a:ext>
              </a:extLst>
            </p:cNvPr>
            <p:cNvGrpSpPr/>
            <p:nvPr/>
          </p:nvGrpSpPr>
          <p:grpSpPr>
            <a:xfrm>
              <a:off x="1119942" y="4405678"/>
              <a:ext cx="1792290" cy="1378351"/>
              <a:chOff x="6728048" y="3326250"/>
              <a:chExt cx="1728192" cy="1247747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xmlns="" id="{9B537ADF-6321-4275-A4CC-34578961EE4F}"/>
                  </a:ext>
                </a:extLst>
              </p:cNvPr>
              <p:cNvSpPr txBox="1"/>
              <p:nvPr/>
            </p:nvSpPr>
            <p:spPr>
              <a:xfrm>
                <a:off x="6728048" y="3654572"/>
                <a:ext cx="1728192" cy="9194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 can simply impress your audience and add a unique zing and appeal to your Presentations. 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xmlns="" id="{96843042-4F69-4DA0-98D9-C4017E1237C1}"/>
                  </a:ext>
                </a:extLst>
              </p:cNvPr>
              <p:cNvSpPr txBox="1"/>
              <p:nvPr/>
            </p:nvSpPr>
            <p:spPr>
              <a:xfrm>
                <a:off x="6728048" y="3326250"/>
                <a:ext cx="1728192" cy="2786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400" b="1" dirty="0">
                    <a:solidFill>
                      <a:schemeClr val="accent1"/>
                    </a:solidFill>
                    <a:cs typeface="Arial" pitchFamily="34" charset="0"/>
                  </a:rPr>
                  <a:t>STRENGTHS</a:t>
                </a:r>
                <a:endParaRPr lang="ko-KR" altLang="en-US" sz="1400" b="1" dirty="0">
                  <a:solidFill>
                    <a:schemeClr val="accent1"/>
                  </a:solidFill>
                  <a:cs typeface="Arial" pitchFamily="34" charset="0"/>
                </a:endParaRPr>
              </a:p>
            </p:txBody>
          </p:sp>
        </p:grpSp>
      </p:grpSp>
      <p:grpSp>
        <p:nvGrpSpPr>
          <p:cNvPr id="22" name="그룹 69">
            <a:extLst>
              <a:ext uri="{FF2B5EF4-FFF2-40B4-BE49-F238E27FC236}">
                <a16:creationId xmlns:a16="http://schemas.microsoft.com/office/drawing/2014/main" xmlns="" id="{FCE54113-D440-492A-B8DA-3B1255AAAA8A}"/>
              </a:ext>
            </a:extLst>
          </p:cNvPr>
          <p:cNvGrpSpPr/>
          <p:nvPr/>
        </p:nvGrpSpPr>
        <p:grpSpPr>
          <a:xfrm>
            <a:off x="3657265" y="3296466"/>
            <a:ext cx="2160000" cy="2770952"/>
            <a:chOff x="3657265" y="3296466"/>
            <a:chExt cx="2160000" cy="2770952"/>
          </a:xfrm>
        </p:grpSpPr>
        <p:sp>
          <p:nvSpPr>
            <p:cNvPr id="23" name="Rounded Rectangle 8">
              <a:extLst>
                <a:ext uri="{FF2B5EF4-FFF2-40B4-BE49-F238E27FC236}">
                  <a16:creationId xmlns:a16="http://schemas.microsoft.com/office/drawing/2014/main" xmlns="" id="{FB15F189-6FA7-47AD-A19F-2384BE3A04F4}"/>
                </a:ext>
              </a:extLst>
            </p:cNvPr>
            <p:cNvSpPr/>
            <p:nvPr/>
          </p:nvSpPr>
          <p:spPr>
            <a:xfrm>
              <a:off x="3941814" y="3296466"/>
              <a:ext cx="1590903" cy="1235265"/>
            </a:xfrm>
            <a:prstGeom prst="roundRect">
              <a:avLst>
                <a:gd name="adj" fmla="val 8069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xmlns="" id="{14B35554-8687-4FD1-A454-B68F5942993E}"/>
                </a:ext>
              </a:extLst>
            </p:cNvPr>
            <p:cNvSpPr txBox="1"/>
            <p:nvPr/>
          </p:nvSpPr>
          <p:spPr>
            <a:xfrm>
              <a:off x="4420866" y="3333377"/>
              <a:ext cx="63279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4400" b="1" dirty="0">
                  <a:solidFill>
                    <a:schemeClr val="bg1"/>
                  </a:solidFill>
                  <a:cs typeface="Arial" pitchFamily="34" charset="0"/>
                </a:rPr>
                <a:t>W</a:t>
              </a:r>
              <a:endParaRPr lang="ko-KR" altLang="en-US" sz="4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5" name="자유형: 도형 54">
              <a:extLst>
                <a:ext uri="{FF2B5EF4-FFF2-40B4-BE49-F238E27FC236}">
                  <a16:creationId xmlns:a16="http://schemas.microsoft.com/office/drawing/2014/main" xmlns="" id="{D9B06BBA-EFE5-4D7B-8D27-9367F60B0CCD}"/>
                </a:ext>
              </a:extLst>
            </p:cNvPr>
            <p:cNvSpPr/>
            <p:nvPr/>
          </p:nvSpPr>
          <p:spPr>
            <a:xfrm>
              <a:off x="3657265" y="3763418"/>
              <a:ext cx="2160000" cy="2304000"/>
            </a:xfrm>
            <a:custGeom>
              <a:avLst/>
              <a:gdLst>
                <a:gd name="connsiteX0" fmla="*/ 134978 w 2160000"/>
                <a:gd name="connsiteY0" fmla="*/ 0 h 2304000"/>
                <a:gd name="connsiteX1" fmla="*/ 595169 w 2160000"/>
                <a:gd name="connsiteY1" fmla="*/ 0 h 2304000"/>
                <a:gd name="connsiteX2" fmla="*/ 603978 w 2160000"/>
                <a:gd name="connsiteY2" fmla="*/ 87383 h 2304000"/>
                <a:gd name="connsiteX3" fmla="*/ 1080000 w 2160000"/>
                <a:gd name="connsiteY3" fmla="*/ 475352 h 2304000"/>
                <a:gd name="connsiteX4" fmla="*/ 1556022 w 2160000"/>
                <a:gd name="connsiteY4" fmla="*/ 87383 h 2304000"/>
                <a:gd name="connsiteX5" fmla="*/ 1564831 w 2160000"/>
                <a:gd name="connsiteY5" fmla="*/ 0 h 2304000"/>
                <a:gd name="connsiteX6" fmla="*/ 2025022 w 2160000"/>
                <a:gd name="connsiteY6" fmla="*/ 0 h 2304000"/>
                <a:gd name="connsiteX7" fmla="*/ 2160000 w 2160000"/>
                <a:gd name="connsiteY7" fmla="*/ 134978 h 2304000"/>
                <a:gd name="connsiteX8" fmla="*/ 2160000 w 2160000"/>
                <a:gd name="connsiteY8" fmla="*/ 2169022 h 2304000"/>
                <a:gd name="connsiteX9" fmla="*/ 2025022 w 2160000"/>
                <a:gd name="connsiteY9" fmla="*/ 2304000 h 2304000"/>
                <a:gd name="connsiteX10" fmla="*/ 134978 w 2160000"/>
                <a:gd name="connsiteY10" fmla="*/ 2304000 h 2304000"/>
                <a:gd name="connsiteX11" fmla="*/ 0 w 2160000"/>
                <a:gd name="connsiteY11" fmla="*/ 2169022 h 2304000"/>
                <a:gd name="connsiteX12" fmla="*/ 0 w 2160000"/>
                <a:gd name="connsiteY12" fmla="*/ 134978 h 2304000"/>
                <a:gd name="connsiteX13" fmla="*/ 134978 w 2160000"/>
                <a:gd name="connsiteY13" fmla="*/ 0 h 230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60000" h="2304000">
                  <a:moveTo>
                    <a:pt x="134978" y="0"/>
                  </a:moveTo>
                  <a:lnTo>
                    <a:pt x="595169" y="0"/>
                  </a:lnTo>
                  <a:lnTo>
                    <a:pt x="603978" y="87383"/>
                  </a:lnTo>
                  <a:cubicBezTo>
                    <a:pt x="649285" y="308797"/>
                    <a:pt x="845192" y="475352"/>
                    <a:pt x="1080000" y="475352"/>
                  </a:cubicBezTo>
                  <a:cubicBezTo>
                    <a:pt x="1314808" y="475352"/>
                    <a:pt x="1510715" y="308797"/>
                    <a:pt x="1556022" y="87383"/>
                  </a:cubicBezTo>
                  <a:lnTo>
                    <a:pt x="1564831" y="0"/>
                  </a:lnTo>
                  <a:lnTo>
                    <a:pt x="2025022" y="0"/>
                  </a:lnTo>
                  <a:cubicBezTo>
                    <a:pt x="2099568" y="0"/>
                    <a:pt x="2160000" y="60432"/>
                    <a:pt x="2160000" y="134978"/>
                  </a:cubicBezTo>
                  <a:lnTo>
                    <a:pt x="2160000" y="2169022"/>
                  </a:lnTo>
                  <a:cubicBezTo>
                    <a:pt x="2160000" y="2243568"/>
                    <a:pt x="2099568" y="2304000"/>
                    <a:pt x="2025022" y="2304000"/>
                  </a:cubicBezTo>
                  <a:lnTo>
                    <a:pt x="134978" y="2304000"/>
                  </a:lnTo>
                  <a:cubicBezTo>
                    <a:pt x="60432" y="2304000"/>
                    <a:pt x="0" y="2243568"/>
                    <a:pt x="0" y="2169022"/>
                  </a:cubicBezTo>
                  <a:lnTo>
                    <a:pt x="0" y="134978"/>
                  </a:lnTo>
                  <a:cubicBezTo>
                    <a:pt x="0" y="60432"/>
                    <a:pt x="60432" y="0"/>
                    <a:pt x="13497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grpSp>
          <p:nvGrpSpPr>
            <p:cNvPr id="26" name="Group 11">
              <a:extLst>
                <a:ext uri="{FF2B5EF4-FFF2-40B4-BE49-F238E27FC236}">
                  <a16:creationId xmlns:a16="http://schemas.microsoft.com/office/drawing/2014/main" xmlns="" id="{A49BF44A-A16F-46AC-BFA2-59816D0F4319}"/>
                </a:ext>
              </a:extLst>
            </p:cNvPr>
            <p:cNvGrpSpPr/>
            <p:nvPr/>
          </p:nvGrpSpPr>
          <p:grpSpPr>
            <a:xfrm>
              <a:off x="3841120" y="4405678"/>
              <a:ext cx="1792290" cy="1378351"/>
              <a:chOff x="6728048" y="3326250"/>
              <a:chExt cx="1728192" cy="1247747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xmlns="" id="{1F72B455-51C0-4C05-B34E-33BAC8D55364}"/>
                  </a:ext>
                </a:extLst>
              </p:cNvPr>
              <p:cNvSpPr txBox="1"/>
              <p:nvPr/>
            </p:nvSpPr>
            <p:spPr>
              <a:xfrm>
                <a:off x="6728048" y="3654572"/>
                <a:ext cx="1728192" cy="9194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 can simply impress your audience and add a unique zing and appeal to your Presentations. 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xmlns="" id="{F2BF3A8E-1C8D-4605-A1E4-C1CAA2607BB4}"/>
                  </a:ext>
                </a:extLst>
              </p:cNvPr>
              <p:cNvSpPr txBox="1"/>
              <p:nvPr/>
            </p:nvSpPr>
            <p:spPr>
              <a:xfrm>
                <a:off x="6728048" y="3326250"/>
                <a:ext cx="1728192" cy="2786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400" b="1" dirty="0">
                    <a:solidFill>
                      <a:schemeClr val="accent2"/>
                    </a:solidFill>
                    <a:cs typeface="Arial" pitchFamily="34" charset="0"/>
                  </a:rPr>
                  <a:t>WEAKNESS</a:t>
                </a:r>
                <a:endParaRPr lang="ko-KR" altLang="en-US" sz="1400" b="1" dirty="0">
                  <a:solidFill>
                    <a:schemeClr val="accent2"/>
                  </a:solidFill>
                  <a:cs typeface="Arial" pitchFamily="34" charset="0"/>
                </a:endParaRPr>
              </a:p>
            </p:txBody>
          </p:sp>
        </p:grpSp>
      </p:grpSp>
      <p:grpSp>
        <p:nvGrpSpPr>
          <p:cNvPr id="29" name="그룹 68">
            <a:extLst>
              <a:ext uri="{FF2B5EF4-FFF2-40B4-BE49-F238E27FC236}">
                <a16:creationId xmlns:a16="http://schemas.microsoft.com/office/drawing/2014/main" xmlns="" id="{B2F75F91-4972-43DC-BD46-906581FD3598}"/>
              </a:ext>
            </a:extLst>
          </p:cNvPr>
          <p:cNvGrpSpPr/>
          <p:nvPr/>
        </p:nvGrpSpPr>
        <p:grpSpPr>
          <a:xfrm>
            <a:off x="6378443" y="3296466"/>
            <a:ext cx="2160000" cy="2770952"/>
            <a:chOff x="6378443" y="3296466"/>
            <a:chExt cx="2160000" cy="2770952"/>
          </a:xfrm>
        </p:grpSpPr>
        <p:sp>
          <p:nvSpPr>
            <p:cNvPr id="30" name="Rounded Rectangle 14">
              <a:extLst>
                <a:ext uri="{FF2B5EF4-FFF2-40B4-BE49-F238E27FC236}">
                  <a16:creationId xmlns:a16="http://schemas.microsoft.com/office/drawing/2014/main" xmlns="" id="{2B972F49-AC0A-4B74-B683-41196B504B4D}"/>
                </a:ext>
              </a:extLst>
            </p:cNvPr>
            <p:cNvSpPr/>
            <p:nvPr/>
          </p:nvSpPr>
          <p:spPr>
            <a:xfrm>
              <a:off x="6662992" y="3296466"/>
              <a:ext cx="1590903" cy="1235265"/>
            </a:xfrm>
            <a:prstGeom prst="roundRect">
              <a:avLst>
                <a:gd name="adj" fmla="val 8069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xmlns="" id="{073A9126-F455-473A-933F-DBE92316F412}"/>
                </a:ext>
              </a:extLst>
            </p:cNvPr>
            <p:cNvSpPr txBox="1"/>
            <p:nvPr/>
          </p:nvSpPr>
          <p:spPr>
            <a:xfrm>
              <a:off x="7142044" y="3333377"/>
              <a:ext cx="63279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4400" b="1" dirty="0">
                  <a:solidFill>
                    <a:schemeClr val="bg1"/>
                  </a:solidFill>
                  <a:cs typeface="Arial" pitchFamily="34" charset="0"/>
                </a:rPr>
                <a:t>O</a:t>
              </a:r>
              <a:endParaRPr lang="ko-KR" altLang="en-US" sz="4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2" name="자유형: 도형 53">
              <a:extLst>
                <a:ext uri="{FF2B5EF4-FFF2-40B4-BE49-F238E27FC236}">
                  <a16:creationId xmlns:a16="http://schemas.microsoft.com/office/drawing/2014/main" xmlns="" id="{C828C356-F76C-4E0D-A48F-AC9D9B482208}"/>
                </a:ext>
              </a:extLst>
            </p:cNvPr>
            <p:cNvSpPr/>
            <p:nvPr/>
          </p:nvSpPr>
          <p:spPr>
            <a:xfrm>
              <a:off x="6378443" y="3763418"/>
              <a:ext cx="2160000" cy="2304000"/>
            </a:xfrm>
            <a:custGeom>
              <a:avLst/>
              <a:gdLst>
                <a:gd name="connsiteX0" fmla="*/ 134978 w 2160000"/>
                <a:gd name="connsiteY0" fmla="*/ 0 h 2304000"/>
                <a:gd name="connsiteX1" fmla="*/ 595169 w 2160000"/>
                <a:gd name="connsiteY1" fmla="*/ 0 h 2304000"/>
                <a:gd name="connsiteX2" fmla="*/ 603978 w 2160000"/>
                <a:gd name="connsiteY2" fmla="*/ 87383 h 2304000"/>
                <a:gd name="connsiteX3" fmla="*/ 1080000 w 2160000"/>
                <a:gd name="connsiteY3" fmla="*/ 475352 h 2304000"/>
                <a:gd name="connsiteX4" fmla="*/ 1556022 w 2160000"/>
                <a:gd name="connsiteY4" fmla="*/ 87383 h 2304000"/>
                <a:gd name="connsiteX5" fmla="*/ 1564831 w 2160000"/>
                <a:gd name="connsiteY5" fmla="*/ 0 h 2304000"/>
                <a:gd name="connsiteX6" fmla="*/ 2025022 w 2160000"/>
                <a:gd name="connsiteY6" fmla="*/ 0 h 2304000"/>
                <a:gd name="connsiteX7" fmla="*/ 2160000 w 2160000"/>
                <a:gd name="connsiteY7" fmla="*/ 134978 h 2304000"/>
                <a:gd name="connsiteX8" fmla="*/ 2160000 w 2160000"/>
                <a:gd name="connsiteY8" fmla="*/ 2169022 h 2304000"/>
                <a:gd name="connsiteX9" fmla="*/ 2025022 w 2160000"/>
                <a:gd name="connsiteY9" fmla="*/ 2304000 h 2304000"/>
                <a:gd name="connsiteX10" fmla="*/ 134978 w 2160000"/>
                <a:gd name="connsiteY10" fmla="*/ 2304000 h 2304000"/>
                <a:gd name="connsiteX11" fmla="*/ 0 w 2160000"/>
                <a:gd name="connsiteY11" fmla="*/ 2169022 h 2304000"/>
                <a:gd name="connsiteX12" fmla="*/ 0 w 2160000"/>
                <a:gd name="connsiteY12" fmla="*/ 134978 h 2304000"/>
                <a:gd name="connsiteX13" fmla="*/ 134978 w 2160000"/>
                <a:gd name="connsiteY13" fmla="*/ 0 h 230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60000" h="2304000">
                  <a:moveTo>
                    <a:pt x="134978" y="0"/>
                  </a:moveTo>
                  <a:lnTo>
                    <a:pt x="595169" y="0"/>
                  </a:lnTo>
                  <a:lnTo>
                    <a:pt x="603978" y="87383"/>
                  </a:lnTo>
                  <a:cubicBezTo>
                    <a:pt x="649285" y="308797"/>
                    <a:pt x="845192" y="475352"/>
                    <a:pt x="1080000" y="475352"/>
                  </a:cubicBezTo>
                  <a:cubicBezTo>
                    <a:pt x="1314808" y="475352"/>
                    <a:pt x="1510715" y="308797"/>
                    <a:pt x="1556022" y="87383"/>
                  </a:cubicBezTo>
                  <a:lnTo>
                    <a:pt x="1564831" y="0"/>
                  </a:lnTo>
                  <a:lnTo>
                    <a:pt x="2025022" y="0"/>
                  </a:lnTo>
                  <a:cubicBezTo>
                    <a:pt x="2099568" y="0"/>
                    <a:pt x="2160000" y="60432"/>
                    <a:pt x="2160000" y="134978"/>
                  </a:cubicBezTo>
                  <a:lnTo>
                    <a:pt x="2160000" y="2169022"/>
                  </a:lnTo>
                  <a:cubicBezTo>
                    <a:pt x="2160000" y="2243568"/>
                    <a:pt x="2099568" y="2304000"/>
                    <a:pt x="2025022" y="2304000"/>
                  </a:cubicBezTo>
                  <a:lnTo>
                    <a:pt x="134978" y="2304000"/>
                  </a:lnTo>
                  <a:cubicBezTo>
                    <a:pt x="60432" y="2304000"/>
                    <a:pt x="0" y="2243568"/>
                    <a:pt x="0" y="2169022"/>
                  </a:cubicBezTo>
                  <a:lnTo>
                    <a:pt x="0" y="134978"/>
                  </a:lnTo>
                  <a:cubicBezTo>
                    <a:pt x="0" y="60432"/>
                    <a:pt x="60432" y="0"/>
                    <a:pt x="13497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grpSp>
          <p:nvGrpSpPr>
            <p:cNvPr id="33" name="Group 17">
              <a:extLst>
                <a:ext uri="{FF2B5EF4-FFF2-40B4-BE49-F238E27FC236}">
                  <a16:creationId xmlns:a16="http://schemas.microsoft.com/office/drawing/2014/main" xmlns="" id="{C710B1EE-47DC-4C56-858A-F93CF137E412}"/>
                </a:ext>
              </a:extLst>
            </p:cNvPr>
            <p:cNvGrpSpPr/>
            <p:nvPr/>
          </p:nvGrpSpPr>
          <p:grpSpPr>
            <a:xfrm>
              <a:off x="6562298" y="4405678"/>
              <a:ext cx="1792290" cy="1378351"/>
              <a:chOff x="6728048" y="3326250"/>
              <a:chExt cx="1728192" cy="1247747"/>
            </a:xfrm>
          </p:grpSpPr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xmlns="" id="{AC6F283D-BED3-4711-B9CF-D22290D27616}"/>
                  </a:ext>
                </a:extLst>
              </p:cNvPr>
              <p:cNvSpPr txBox="1"/>
              <p:nvPr/>
            </p:nvSpPr>
            <p:spPr>
              <a:xfrm>
                <a:off x="6728048" y="3654572"/>
                <a:ext cx="1728192" cy="9194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 can simply impress your audience and add a unique zing and appeal to your Presentations. </a:t>
                </a: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xmlns="" id="{1D2B35FE-6851-47ED-A057-E162EA4E5C55}"/>
                  </a:ext>
                </a:extLst>
              </p:cNvPr>
              <p:cNvSpPr txBox="1"/>
              <p:nvPr/>
            </p:nvSpPr>
            <p:spPr>
              <a:xfrm>
                <a:off x="6728048" y="3326250"/>
                <a:ext cx="1728192" cy="2786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400" b="1" dirty="0">
                    <a:solidFill>
                      <a:schemeClr val="accent3"/>
                    </a:solidFill>
                    <a:cs typeface="Arial" pitchFamily="34" charset="0"/>
                  </a:rPr>
                  <a:t>OPPORTUNITIES</a:t>
                </a:r>
                <a:endParaRPr lang="ko-KR" altLang="en-US" sz="1400" b="1" dirty="0">
                  <a:solidFill>
                    <a:schemeClr val="accent3"/>
                  </a:solidFill>
                  <a:cs typeface="Arial" pitchFamily="34" charset="0"/>
                </a:endParaRPr>
              </a:p>
            </p:txBody>
          </p:sp>
        </p:grpSp>
      </p:grpSp>
      <p:grpSp>
        <p:nvGrpSpPr>
          <p:cNvPr id="36" name="그룹 67">
            <a:extLst>
              <a:ext uri="{FF2B5EF4-FFF2-40B4-BE49-F238E27FC236}">
                <a16:creationId xmlns:a16="http://schemas.microsoft.com/office/drawing/2014/main" xmlns="" id="{D18A439F-27C9-46A3-9904-FDA6996CDA58}"/>
              </a:ext>
            </a:extLst>
          </p:cNvPr>
          <p:cNvGrpSpPr/>
          <p:nvPr/>
        </p:nvGrpSpPr>
        <p:grpSpPr>
          <a:xfrm>
            <a:off x="9099621" y="3296466"/>
            <a:ext cx="2160000" cy="2770952"/>
            <a:chOff x="9099621" y="3296466"/>
            <a:chExt cx="2160000" cy="2770952"/>
          </a:xfrm>
        </p:grpSpPr>
        <p:sp>
          <p:nvSpPr>
            <p:cNvPr id="37" name="Rounded Rectangle 20">
              <a:extLst>
                <a:ext uri="{FF2B5EF4-FFF2-40B4-BE49-F238E27FC236}">
                  <a16:creationId xmlns:a16="http://schemas.microsoft.com/office/drawing/2014/main" xmlns="" id="{FA94F9C7-B17F-4481-A828-8E98B7390848}"/>
                </a:ext>
              </a:extLst>
            </p:cNvPr>
            <p:cNvSpPr/>
            <p:nvPr/>
          </p:nvSpPr>
          <p:spPr>
            <a:xfrm>
              <a:off x="9384170" y="3296466"/>
              <a:ext cx="1590903" cy="1235265"/>
            </a:xfrm>
            <a:prstGeom prst="roundRect">
              <a:avLst>
                <a:gd name="adj" fmla="val 8069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xmlns="" id="{6D6ABCCF-C8AF-4C52-9183-3F5FAF77C253}"/>
                </a:ext>
              </a:extLst>
            </p:cNvPr>
            <p:cNvSpPr txBox="1"/>
            <p:nvPr/>
          </p:nvSpPr>
          <p:spPr>
            <a:xfrm>
              <a:off x="9863222" y="3333377"/>
              <a:ext cx="63279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4400" b="1" dirty="0">
                  <a:solidFill>
                    <a:schemeClr val="bg1"/>
                  </a:solidFill>
                  <a:cs typeface="Arial" pitchFamily="34" charset="0"/>
                </a:rPr>
                <a:t>T</a:t>
              </a:r>
              <a:endParaRPr lang="ko-KR" altLang="en-US" sz="4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9" name="자유형: 도형 52">
              <a:extLst>
                <a:ext uri="{FF2B5EF4-FFF2-40B4-BE49-F238E27FC236}">
                  <a16:creationId xmlns:a16="http://schemas.microsoft.com/office/drawing/2014/main" xmlns="" id="{B7E10FBA-82E7-4AF5-BB44-AEC585414F59}"/>
                </a:ext>
              </a:extLst>
            </p:cNvPr>
            <p:cNvSpPr/>
            <p:nvPr/>
          </p:nvSpPr>
          <p:spPr>
            <a:xfrm>
              <a:off x="9099621" y="3763418"/>
              <a:ext cx="2160000" cy="2304000"/>
            </a:xfrm>
            <a:custGeom>
              <a:avLst/>
              <a:gdLst>
                <a:gd name="connsiteX0" fmla="*/ 134978 w 2160000"/>
                <a:gd name="connsiteY0" fmla="*/ 0 h 2304000"/>
                <a:gd name="connsiteX1" fmla="*/ 595169 w 2160000"/>
                <a:gd name="connsiteY1" fmla="*/ 0 h 2304000"/>
                <a:gd name="connsiteX2" fmla="*/ 603978 w 2160000"/>
                <a:gd name="connsiteY2" fmla="*/ 87383 h 2304000"/>
                <a:gd name="connsiteX3" fmla="*/ 1080000 w 2160000"/>
                <a:gd name="connsiteY3" fmla="*/ 475352 h 2304000"/>
                <a:gd name="connsiteX4" fmla="*/ 1556022 w 2160000"/>
                <a:gd name="connsiteY4" fmla="*/ 87383 h 2304000"/>
                <a:gd name="connsiteX5" fmla="*/ 1564831 w 2160000"/>
                <a:gd name="connsiteY5" fmla="*/ 0 h 2304000"/>
                <a:gd name="connsiteX6" fmla="*/ 2025022 w 2160000"/>
                <a:gd name="connsiteY6" fmla="*/ 0 h 2304000"/>
                <a:gd name="connsiteX7" fmla="*/ 2160000 w 2160000"/>
                <a:gd name="connsiteY7" fmla="*/ 134978 h 2304000"/>
                <a:gd name="connsiteX8" fmla="*/ 2160000 w 2160000"/>
                <a:gd name="connsiteY8" fmla="*/ 2169022 h 2304000"/>
                <a:gd name="connsiteX9" fmla="*/ 2025022 w 2160000"/>
                <a:gd name="connsiteY9" fmla="*/ 2304000 h 2304000"/>
                <a:gd name="connsiteX10" fmla="*/ 134978 w 2160000"/>
                <a:gd name="connsiteY10" fmla="*/ 2304000 h 2304000"/>
                <a:gd name="connsiteX11" fmla="*/ 0 w 2160000"/>
                <a:gd name="connsiteY11" fmla="*/ 2169022 h 2304000"/>
                <a:gd name="connsiteX12" fmla="*/ 0 w 2160000"/>
                <a:gd name="connsiteY12" fmla="*/ 134978 h 2304000"/>
                <a:gd name="connsiteX13" fmla="*/ 134978 w 2160000"/>
                <a:gd name="connsiteY13" fmla="*/ 0 h 230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60000" h="2304000">
                  <a:moveTo>
                    <a:pt x="134978" y="0"/>
                  </a:moveTo>
                  <a:lnTo>
                    <a:pt x="595169" y="0"/>
                  </a:lnTo>
                  <a:lnTo>
                    <a:pt x="603978" y="87383"/>
                  </a:lnTo>
                  <a:cubicBezTo>
                    <a:pt x="649285" y="308797"/>
                    <a:pt x="845192" y="475352"/>
                    <a:pt x="1080000" y="475352"/>
                  </a:cubicBezTo>
                  <a:cubicBezTo>
                    <a:pt x="1314808" y="475352"/>
                    <a:pt x="1510715" y="308797"/>
                    <a:pt x="1556022" y="87383"/>
                  </a:cubicBezTo>
                  <a:lnTo>
                    <a:pt x="1564831" y="0"/>
                  </a:lnTo>
                  <a:lnTo>
                    <a:pt x="2025022" y="0"/>
                  </a:lnTo>
                  <a:cubicBezTo>
                    <a:pt x="2099568" y="0"/>
                    <a:pt x="2160000" y="60432"/>
                    <a:pt x="2160000" y="134978"/>
                  </a:cubicBezTo>
                  <a:lnTo>
                    <a:pt x="2160000" y="2169022"/>
                  </a:lnTo>
                  <a:cubicBezTo>
                    <a:pt x="2160000" y="2243568"/>
                    <a:pt x="2099568" y="2304000"/>
                    <a:pt x="2025022" y="2304000"/>
                  </a:cubicBezTo>
                  <a:lnTo>
                    <a:pt x="134978" y="2304000"/>
                  </a:lnTo>
                  <a:cubicBezTo>
                    <a:pt x="60432" y="2304000"/>
                    <a:pt x="0" y="2243568"/>
                    <a:pt x="0" y="2169022"/>
                  </a:cubicBezTo>
                  <a:lnTo>
                    <a:pt x="0" y="134978"/>
                  </a:lnTo>
                  <a:cubicBezTo>
                    <a:pt x="0" y="60432"/>
                    <a:pt x="60432" y="0"/>
                    <a:pt x="13497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grpSp>
          <p:nvGrpSpPr>
            <p:cNvPr id="40" name="Group 23">
              <a:extLst>
                <a:ext uri="{FF2B5EF4-FFF2-40B4-BE49-F238E27FC236}">
                  <a16:creationId xmlns:a16="http://schemas.microsoft.com/office/drawing/2014/main" xmlns="" id="{AD669631-3895-4259-B0FD-926D38EA47BA}"/>
                </a:ext>
              </a:extLst>
            </p:cNvPr>
            <p:cNvGrpSpPr/>
            <p:nvPr/>
          </p:nvGrpSpPr>
          <p:grpSpPr>
            <a:xfrm>
              <a:off x="9283476" y="4405678"/>
              <a:ext cx="1792290" cy="1378351"/>
              <a:chOff x="6728048" y="3326250"/>
              <a:chExt cx="1728192" cy="1247747"/>
            </a:xfrm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xmlns="" id="{104FC0A4-4B26-41C1-B98B-F8D17E550169}"/>
                  </a:ext>
                </a:extLst>
              </p:cNvPr>
              <p:cNvSpPr txBox="1"/>
              <p:nvPr/>
            </p:nvSpPr>
            <p:spPr>
              <a:xfrm>
                <a:off x="6728048" y="3654572"/>
                <a:ext cx="1728192" cy="9194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 can simply impress your audience and add a unique zing and appeal to your Presentations. </a:t>
                </a: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xmlns="" id="{C725BDF3-7927-4AF3-9596-454A9E68425A}"/>
                  </a:ext>
                </a:extLst>
              </p:cNvPr>
              <p:cNvSpPr txBox="1"/>
              <p:nvPr/>
            </p:nvSpPr>
            <p:spPr>
              <a:xfrm>
                <a:off x="6728048" y="3326250"/>
                <a:ext cx="1728192" cy="2786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400" b="1" dirty="0">
                    <a:solidFill>
                      <a:schemeClr val="accent4"/>
                    </a:solidFill>
                    <a:cs typeface="Arial" pitchFamily="34" charset="0"/>
                  </a:rPr>
                  <a:t>THREATS</a:t>
                </a:r>
                <a:endParaRPr lang="ko-KR" altLang="en-US" sz="1400" b="1" dirty="0">
                  <a:solidFill>
                    <a:schemeClr val="accent4"/>
                  </a:solidFill>
                  <a:cs typeface="Arial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34358928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5" name="그룹 10">
            <a:extLst>
              <a:ext uri="{FF2B5EF4-FFF2-40B4-BE49-F238E27FC236}">
                <a16:creationId xmlns:a16="http://schemas.microsoft.com/office/drawing/2014/main" xmlns="" id="{0A2654C6-5BF9-4D6E-B03B-FAF175027ED3}"/>
              </a:ext>
            </a:extLst>
          </p:cNvPr>
          <p:cNvGrpSpPr/>
          <p:nvPr/>
        </p:nvGrpSpPr>
        <p:grpSpPr>
          <a:xfrm>
            <a:off x="3527674" y="1875476"/>
            <a:ext cx="5309791" cy="3123969"/>
            <a:chOff x="635000" y="1382713"/>
            <a:chExt cx="7869238" cy="4572000"/>
          </a:xfrm>
          <a:solidFill>
            <a:schemeClr val="bg1">
              <a:lumMod val="85000"/>
            </a:schemeClr>
          </a:solidFill>
        </p:grpSpPr>
        <p:sp>
          <p:nvSpPr>
            <p:cNvPr id="646" name="Freeform 8">
              <a:extLst>
                <a:ext uri="{FF2B5EF4-FFF2-40B4-BE49-F238E27FC236}">
                  <a16:creationId xmlns:a16="http://schemas.microsoft.com/office/drawing/2014/main" xmlns="" id="{4A43AE13-7A8E-444F-96B4-67282CA6C37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1213" y="3267075"/>
              <a:ext cx="7478713" cy="2654300"/>
            </a:xfrm>
            <a:custGeom>
              <a:avLst/>
              <a:gdLst>
                <a:gd name="T0" fmla="*/ 1383 w 4711"/>
                <a:gd name="T1" fmla="*/ 1616 h 1672"/>
                <a:gd name="T2" fmla="*/ 4289 w 4711"/>
                <a:gd name="T3" fmla="*/ 1370 h 1672"/>
                <a:gd name="T4" fmla="*/ 4547 w 4711"/>
                <a:gd name="T5" fmla="*/ 1482 h 1672"/>
                <a:gd name="T6" fmla="*/ 4645 w 4711"/>
                <a:gd name="T7" fmla="*/ 1305 h 1672"/>
                <a:gd name="T8" fmla="*/ 4596 w 4711"/>
                <a:gd name="T9" fmla="*/ 1330 h 1672"/>
                <a:gd name="T10" fmla="*/ 4699 w 4711"/>
                <a:gd name="T11" fmla="*/ 1014 h 1672"/>
                <a:gd name="T12" fmla="*/ 2870 w 4711"/>
                <a:gd name="T13" fmla="*/ 1134 h 1672"/>
                <a:gd name="T14" fmla="*/ 4455 w 4711"/>
                <a:gd name="T15" fmla="*/ 918 h 1672"/>
                <a:gd name="T16" fmla="*/ 4359 w 4711"/>
                <a:gd name="T17" fmla="*/ 1140 h 1672"/>
                <a:gd name="T18" fmla="*/ 4144 w 4711"/>
                <a:gd name="T19" fmla="*/ 1286 h 1672"/>
                <a:gd name="T20" fmla="*/ 3936 w 4711"/>
                <a:gd name="T21" fmla="*/ 1271 h 1672"/>
                <a:gd name="T22" fmla="*/ 3802 w 4711"/>
                <a:gd name="T23" fmla="*/ 1080 h 1672"/>
                <a:gd name="T24" fmla="*/ 4059 w 4711"/>
                <a:gd name="T25" fmla="*/ 932 h 1672"/>
                <a:gd name="T26" fmla="*/ 4430 w 4711"/>
                <a:gd name="T27" fmla="*/ 909 h 1672"/>
                <a:gd name="T28" fmla="*/ 3982 w 4711"/>
                <a:gd name="T29" fmla="*/ 883 h 1672"/>
                <a:gd name="T30" fmla="*/ 3891 w 4711"/>
                <a:gd name="T31" fmla="*/ 883 h 1672"/>
                <a:gd name="T32" fmla="*/ 4388 w 4711"/>
                <a:gd name="T33" fmla="*/ 864 h 1672"/>
                <a:gd name="T34" fmla="*/ 4362 w 4711"/>
                <a:gd name="T35" fmla="*/ 825 h 1672"/>
                <a:gd name="T36" fmla="*/ 3994 w 4711"/>
                <a:gd name="T37" fmla="*/ 817 h 1672"/>
                <a:gd name="T38" fmla="*/ 4270 w 4711"/>
                <a:gd name="T39" fmla="*/ 855 h 1672"/>
                <a:gd name="T40" fmla="*/ 4132 w 4711"/>
                <a:gd name="T41" fmla="*/ 887 h 1672"/>
                <a:gd name="T42" fmla="*/ 1563 w 4711"/>
                <a:gd name="T43" fmla="*/ 787 h 1672"/>
                <a:gd name="T44" fmla="*/ 3886 w 4711"/>
                <a:gd name="T45" fmla="*/ 778 h 1672"/>
                <a:gd name="T46" fmla="*/ 3870 w 4711"/>
                <a:gd name="T47" fmla="*/ 845 h 1672"/>
                <a:gd name="T48" fmla="*/ 3987 w 4711"/>
                <a:gd name="T49" fmla="*/ 764 h 1672"/>
                <a:gd name="T50" fmla="*/ 3821 w 4711"/>
                <a:gd name="T51" fmla="*/ 885 h 1672"/>
                <a:gd name="T52" fmla="*/ 3860 w 4711"/>
                <a:gd name="T53" fmla="*/ 710 h 1672"/>
                <a:gd name="T54" fmla="*/ 3786 w 4711"/>
                <a:gd name="T55" fmla="*/ 726 h 1672"/>
                <a:gd name="T56" fmla="*/ 3331 w 4711"/>
                <a:gd name="T57" fmla="*/ 700 h 1672"/>
                <a:gd name="T58" fmla="*/ 3957 w 4711"/>
                <a:gd name="T59" fmla="*/ 677 h 1672"/>
                <a:gd name="T60" fmla="*/ 1245 w 4711"/>
                <a:gd name="T61" fmla="*/ 637 h 1672"/>
                <a:gd name="T62" fmla="*/ 1351 w 4711"/>
                <a:gd name="T63" fmla="*/ 529 h 1672"/>
                <a:gd name="T64" fmla="*/ 3942 w 4711"/>
                <a:gd name="T65" fmla="*/ 620 h 1672"/>
                <a:gd name="T66" fmla="*/ 3942 w 4711"/>
                <a:gd name="T67" fmla="*/ 602 h 1672"/>
                <a:gd name="T68" fmla="*/ 1173 w 4711"/>
                <a:gd name="T69" fmla="*/ 511 h 1672"/>
                <a:gd name="T70" fmla="*/ 1255 w 4711"/>
                <a:gd name="T71" fmla="*/ 515 h 1672"/>
                <a:gd name="T72" fmla="*/ 96 w 4711"/>
                <a:gd name="T73" fmla="*/ 454 h 1672"/>
                <a:gd name="T74" fmla="*/ 1088 w 4711"/>
                <a:gd name="T75" fmla="*/ 445 h 1672"/>
                <a:gd name="T76" fmla="*/ 1166 w 4711"/>
                <a:gd name="T77" fmla="*/ 429 h 1672"/>
                <a:gd name="T78" fmla="*/ 1149 w 4711"/>
                <a:gd name="T79" fmla="*/ 400 h 1672"/>
                <a:gd name="T80" fmla="*/ 2694 w 4711"/>
                <a:gd name="T81" fmla="*/ 262 h 1672"/>
                <a:gd name="T82" fmla="*/ 2256 w 4711"/>
                <a:gd name="T83" fmla="*/ 181 h 1672"/>
                <a:gd name="T84" fmla="*/ 2353 w 4711"/>
                <a:gd name="T85" fmla="*/ 119 h 1672"/>
                <a:gd name="T86" fmla="*/ 4183 w 4711"/>
                <a:gd name="T87" fmla="*/ 162 h 1672"/>
                <a:gd name="T88" fmla="*/ 4046 w 4711"/>
                <a:gd name="T89" fmla="*/ 288 h 1672"/>
                <a:gd name="T90" fmla="*/ 4128 w 4711"/>
                <a:gd name="T91" fmla="*/ 225 h 1672"/>
                <a:gd name="T92" fmla="*/ 2400 w 4711"/>
                <a:gd name="T93" fmla="*/ 78 h 1672"/>
                <a:gd name="T94" fmla="*/ 2425 w 4711"/>
                <a:gd name="T95" fmla="*/ 227 h 1672"/>
                <a:gd name="T96" fmla="*/ 2247 w 4711"/>
                <a:gd name="T97" fmla="*/ 148 h 1672"/>
                <a:gd name="T98" fmla="*/ 2167 w 4711"/>
                <a:gd name="T99" fmla="*/ 232 h 1672"/>
                <a:gd name="T100" fmla="*/ 2489 w 4711"/>
                <a:gd name="T101" fmla="*/ 332 h 1672"/>
                <a:gd name="T102" fmla="*/ 2720 w 4711"/>
                <a:gd name="T103" fmla="*/ 234 h 1672"/>
                <a:gd name="T104" fmla="*/ 2577 w 4711"/>
                <a:gd name="T105" fmla="*/ 157 h 1672"/>
                <a:gd name="T106" fmla="*/ 2533 w 4711"/>
                <a:gd name="T107" fmla="*/ 232 h 1672"/>
                <a:gd name="T108" fmla="*/ 1210 w 4711"/>
                <a:gd name="T109" fmla="*/ 78 h 1672"/>
                <a:gd name="T110" fmla="*/ 2798 w 4711"/>
                <a:gd name="T111" fmla="*/ 145 h 1672"/>
                <a:gd name="T112" fmla="*/ 2903 w 4711"/>
                <a:gd name="T113" fmla="*/ 147 h 1672"/>
                <a:gd name="T114" fmla="*/ 2943 w 4711"/>
                <a:gd name="T115" fmla="*/ 127 h 1672"/>
                <a:gd name="T116" fmla="*/ 1393 w 4711"/>
                <a:gd name="T117" fmla="*/ 66 h 1672"/>
                <a:gd name="T118" fmla="*/ 1028 w 4711"/>
                <a:gd name="T119" fmla="*/ 126 h 1672"/>
                <a:gd name="T120" fmla="*/ 1194 w 4711"/>
                <a:gd name="T121" fmla="*/ 89 h 1672"/>
                <a:gd name="T122" fmla="*/ 1076 w 4711"/>
                <a:gd name="T123" fmla="*/ 54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711" h="1672">
                  <a:moveTo>
                    <a:pt x="1290" y="1620"/>
                  </a:moveTo>
                  <a:lnTo>
                    <a:pt x="1304" y="1628"/>
                  </a:lnTo>
                  <a:lnTo>
                    <a:pt x="1318" y="1641"/>
                  </a:lnTo>
                  <a:lnTo>
                    <a:pt x="1332" y="1653"/>
                  </a:lnTo>
                  <a:lnTo>
                    <a:pt x="1348" y="1662"/>
                  </a:lnTo>
                  <a:lnTo>
                    <a:pt x="1348" y="1670"/>
                  </a:lnTo>
                  <a:lnTo>
                    <a:pt x="1339" y="1670"/>
                  </a:lnTo>
                  <a:lnTo>
                    <a:pt x="1330" y="1672"/>
                  </a:lnTo>
                  <a:lnTo>
                    <a:pt x="1316" y="1672"/>
                  </a:lnTo>
                  <a:lnTo>
                    <a:pt x="1304" y="1669"/>
                  </a:lnTo>
                  <a:lnTo>
                    <a:pt x="1297" y="1667"/>
                  </a:lnTo>
                  <a:lnTo>
                    <a:pt x="1294" y="1653"/>
                  </a:lnTo>
                  <a:lnTo>
                    <a:pt x="1290" y="1635"/>
                  </a:lnTo>
                  <a:lnTo>
                    <a:pt x="1290" y="1620"/>
                  </a:lnTo>
                  <a:close/>
                  <a:moveTo>
                    <a:pt x="1402" y="1590"/>
                  </a:moveTo>
                  <a:lnTo>
                    <a:pt x="1416" y="1593"/>
                  </a:lnTo>
                  <a:lnTo>
                    <a:pt x="1432" y="1599"/>
                  </a:lnTo>
                  <a:lnTo>
                    <a:pt x="1444" y="1604"/>
                  </a:lnTo>
                  <a:lnTo>
                    <a:pt x="1440" y="1604"/>
                  </a:lnTo>
                  <a:lnTo>
                    <a:pt x="1428" y="1611"/>
                  </a:lnTo>
                  <a:lnTo>
                    <a:pt x="1416" y="1616"/>
                  </a:lnTo>
                  <a:lnTo>
                    <a:pt x="1402" y="1620"/>
                  </a:lnTo>
                  <a:lnTo>
                    <a:pt x="1402" y="1613"/>
                  </a:lnTo>
                  <a:lnTo>
                    <a:pt x="1404" y="1611"/>
                  </a:lnTo>
                  <a:lnTo>
                    <a:pt x="1407" y="1609"/>
                  </a:lnTo>
                  <a:lnTo>
                    <a:pt x="1409" y="1607"/>
                  </a:lnTo>
                  <a:lnTo>
                    <a:pt x="1409" y="1606"/>
                  </a:lnTo>
                  <a:lnTo>
                    <a:pt x="1411" y="1604"/>
                  </a:lnTo>
                  <a:lnTo>
                    <a:pt x="1412" y="1600"/>
                  </a:lnTo>
                  <a:lnTo>
                    <a:pt x="1409" y="1600"/>
                  </a:lnTo>
                  <a:lnTo>
                    <a:pt x="1400" y="1609"/>
                  </a:lnTo>
                  <a:lnTo>
                    <a:pt x="1392" y="1614"/>
                  </a:lnTo>
                  <a:lnTo>
                    <a:pt x="1383" y="1616"/>
                  </a:lnTo>
                  <a:lnTo>
                    <a:pt x="1371" y="1620"/>
                  </a:lnTo>
                  <a:lnTo>
                    <a:pt x="1371" y="1604"/>
                  </a:lnTo>
                  <a:lnTo>
                    <a:pt x="1381" y="1600"/>
                  </a:lnTo>
                  <a:lnTo>
                    <a:pt x="1392" y="1595"/>
                  </a:lnTo>
                  <a:lnTo>
                    <a:pt x="1402" y="1590"/>
                  </a:lnTo>
                  <a:close/>
                  <a:moveTo>
                    <a:pt x="1374" y="1393"/>
                  </a:moveTo>
                  <a:lnTo>
                    <a:pt x="1378" y="1396"/>
                  </a:lnTo>
                  <a:lnTo>
                    <a:pt x="1381" y="1398"/>
                  </a:lnTo>
                  <a:lnTo>
                    <a:pt x="1383" y="1400"/>
                  </a:lnTo>
                  <a:lnTo>
                    <a:pt x="1385" y="1403"/>
                  </a:lnTo>
                  <a:lnTo>
                    <a:pt x="1385" y="1407"/>
                  </a:lnTo>
                  <a:lnTo>
                    <a:pt x="1386" y="1412"/>
                  </a:lnTo>
                  <a:lnTo>
                    <a:pt x="1378" y="1412"/>
                  </a:lnTo>
                  <a:lnTo>
                    <a:pt x="1376" y="1408"/>
                  </a:lnTo>
                  <a:lnTo>
                    <a:pt x="1374" y="1405"/>
                  </a:lnTo>
                  <a:lnTo>
                    <a:pt x="1374" y="1403"/>
                  </a:lnTo>
                  <a:lnTo>
                    <a:pt x="1372" y="1401"/>
                  </a:lnTo>
                  <a:lnTo>
                    <a:pt x="1374" y="1398"/>
                  </a:lnTo>
                  <a:lnTo>
                    <a:pt x="1374" y="1393"/>
                  </a:lnTo>
                  <a:close/>
                  <a:moveTo>
                    <a:pt x="4289" y="1370"/>
                  </a:moveTo>
                  <a:lnTo>
                    <a:pt x="4294" y="1384"/>
                  </a:lnTo>
                  <a:lnTo>
                    <a:pt x="4296" y="1400"/>
                  </a:lnTo>
                  <a:lnTo>
                    <a:pt x="4292" y="1415"/>
                  </a:lnTo>
                  <a:lnTo>
                    <a:pt x="4284" y="1424"/>
                  </a:lnTo>
                  <a:lnTo>
                    <a:pt x="4275" y="1429"/>
                  </a:lnTo>
                  <a:lnTo>
                    <a:pt x="4263" y="1435"/>
                  </a:lnTo>
                  <a:lnTo>
                    <a:pt x="4258" y="1414"/>
                  </a:lnTo>
                  <a:lnTo>
                    <a:pt x="4251" y="1393"/>
                  </a:lnTo>
                  <a:lnTo>
                    <a:pt x="4244" y="1374"/>
                  </a:lnTo>
                  <a:lnTo>
                    <a:pt x="4258" y="1374"/>
                  </a:lnTo>
                  <a:lnTo>
                    <a:pt x="4270" y="1381"/>
                  </a:lnTo>
                  <a:lnTo>
                    <a:pt x="4280" y="1379"/>
                  </a:lnTo>
                  <a:lnTo>
                    <a:pt x="4289" y="1370"/>
                  </a:lnTo>
                  <a:close/>
                  <a:moveTo>
                    <a:pt x="4577" y="1367"/>
                  </a:moveTo>
                  <a:lnTo>
                    <a:pt x="4580" y="1368"/>
                  </a:lnTo>
                  <a:lnTo>
                    <a:pt x="4584" y="1370"/>
                  </a:lnTo>
                  <a:lnTo>
                    <a:pt x="4586" y="1372"/>
                  </a:lnTo>
                  <a:lnTo>
                    <a:pt x="4587" y="1374"/>
                  </a:lnTo>
                  <a:lnTo>
                    <a:pt x="4589" y="1375"/>
                  </a:lnTo>
                  <a:lnTo>
                    <a:pt x="4593" y="1379"/>
                  </a:lnTo>
                  <a:lnTo>
                    <a:pt x="4593" y="1377"/>
                  </a:lnTo>
                  <a:lnTo>
                    <a:pt x="4594" y="1375"/>
                  </a:lnTo>
                  <a:lnTo>
                    <a:pt x="4596" y="1372"/>
                  </a:lnTo>
                  <a:lnTo>
                    <a:pt x="4596" y="1370"/>
                  </a:lnTo>
                  <a:lnTo>
                    <a:pt x="4598" y="1370"/>
                  </a:lnTo>
                  <a:lnTo>
                    <a:pt x="4600" y="1370"/>
                  </a:lnTo>
                  <a:lnTo>
                    <a:pt x="4600" y="1374"/>
                  </a:lnTo>
                  <a:lnTo>
                    <a:pt x="4601" y="1377"/>
                  </a:lnTo>
                  <a:lnTo>
                    <a:pt x="4603" y="1382"/>
                  </a:lnTo>
                  <a:lnTo>
                    <a:pt x="4603" y="1388"/>
                  </a:lnTo>
                  <a:lnTo>
                    <a:pt x="4603" y="1393"/>
                  </a:lnTo>
                  <a:lnTo>
                    <a:pt x="4591" y="1407"/>
                  </a:lnTo>
                  <a:lnTo>
                    <a:pt x="4580" y="1424"/>
                  </a:lnTo>
                  <a:lnTo>
                    <a:pt x="4584" y="1435"/>
                  </a:lnTo>
                  <a:lnTo>
                    <a:pt x="4582" y="1438"/>
                  </a:lnTo>
                  <a:lnTo>
                    <a:pt x="4577" y="1442"/>
                  </a:lnTo>
                  <a:lnTo>
                    <a:pt x="4572" y="1443"/>
                  </a:lnTo>
                  <a:lnTo>
                    <a:pt x="4567" y="1445"/>
                  </a:lnTo>
                  <a:lnTo>
                    <a:pt x="4561" y="1449"/>
                  </a:lnTo>
                  <a:lnTo>
                    <a:pt x="4558" y="1450"/>
                  </a:lnTo>
                  <a:lnTo>
                    <a:pt x="4554" y="1456"/>
                  </a:lnTo>
                  <a:lnTo>
                    <a:pt x="4554" y="1461"/>
                  </a:lnTo>
                  <a:lnTo>
                    <a:pt x="4553" y="1466"/>
                  </a:lnTo>
                  <a:lnTo>
                    <a:pt x="4553" y="1471"/>
                  </a:lnTo>
                  <a:lnTo>
                    <a:pt x="4551" y="1478"/>
                  </a:lnTo>
                  <a:lnTo>
                    <a:pt x="4547" y="1482"/>
                  </a:lnTo>
                  <a:lnTo>
                    <a:pt x="4542" y="1485"/>
                  </a:lnTo>
                  <a:lnTo>
                    <a:pt x="4537" y="1489"/>
                  </a:lnTo>
                  <a:lnTo>
                    <a:pt x="4532" y="1492"/>
                  </a:lnTo>
                  <a:lnTo>
                    <a:pt x="4526" y="1497"/>
                  </a:lnTo>
                  <a:lnTo>
                    <a:pt x="4519" y="1497"/>
                  </a:lnTo>
                  <a:lnTo>
                    <a:pt x="4511" y="1491"/>
                  </a:lnTo>
                  <a:lnTo>
                    <a:pt x="4502" y="1485"/>
                  </a:lnTo>
                  <a:lnTo>
                    <a:pt x="4495" y="1480"/>
                  </a:lnTo>
                  <a:lnTo>
                    <a:pt x="4488" y="1470"/>
                  </a:lnTo>
                  <a:lnTo>
                    <a:pt x="4493" y="1466"/>
                  </a:lnTo>
                  <a:lnTo>
                    <a:pt x="4495" y="1461"/>
                  </a:lnTo>
                  <a:lnTo>
                    <a:pt x="4497" y="1457"/>
                  </a:lnTo>
                  <a:lnTo>
                    <a:pt x="4498" y="1452"/>
                  </a:lnTo>
                  <a:lnTo>
                    <a:pt x="4500" y="1447"/>
                  </a:lnTo>
                  <a:lnTo>
                    <a:pt x="4504" y="1443"/>
                  </a:lnTo>
                  <a:lnTo>
                    <a:pt x="4514" y="1440"/>
                  </a:lnTo>
                  <a:lnTo>
                    <a:pt x="4525" y="1438"/>
                  </a:lnTo>
                  <a:lnTo>
                    <a:pt x="4535" y="1435"/>
                  </a:lnTo>
                  <a:lnTo>
                    <a:pt x="4540" y="1429"/>
                  </a:lnTo>
                  <a:lnTo>
                    <a:pt x="4549" y="1417"/>
                  </a:lnTo>
                  <a:lnTo>
                    <a:pt x="4556" y="1403"/>
                  </a:lnTo>
                  <a:lnTo>
                    <a:pt x="4565" y="1389"/>
                  </a:lnTo>
                  <a:lnTo>
                    <a:pt x="4572" y="1375"/>
                  </a:lnTo>
                  <a:lnTo>
                    <a:pt x="4577" y="1367"/>
                  </a:lnTo>
                  <a:close/>
                  <a:moveTo>
                    <a:pt x="4570" y="1239"/>
                  </a:moveTo>
                  <a:lnTo>
                    <a:pt x="4577" y="1239"/>
                  </a:lnTo>
                  <a:lnTo>
                    <a:pt x="4593" y="1255"/>
                  </a:lnTo>
                  <a:lnTo>
                    <a:pt x="4607" y="1269"/>
                  </a:lnTo>
                  <a:lnTo>
                    <a:pt x="4621" y="1285"/>
                  </a:lnTo>
                  <a:lnTo>
                    <a:pt x="4631" y="1305"/>
                  </a:lnTo>
                  <a:lnTo>
                    <a:pt x="4636" y="1305"/>
                  </a:lnTo>
                  <a:lnTo>
                    <a:pt x="4642" y="1305"/>
                  </a:lnTo>
                  <a:lnTo>
                    <a:pt x="4645" y="1305"/>
                  </a:lnTo>
                  <a:lnTo>
                    <a:pt x="4647" y="1305"/>
                  </a:lnTo>
                  <a:lnTo>
                    <a:pt x="4650" y="1305"/>
                  </a:lnTo>
                  <a:lnTo>
                    <a:pt x="4654" y="1302"/>
                  </a:lnTo>
                  <a:lnTo>
                    <a:pt x="4656" y="1299"/>
                  </a:lnTo>
                  <a:lnTo>
                    <a:pt x="4657" y="1293"/>
                  </a:lnTo>
                  <a:lnTo>
                    <a:pt x="4661" y="1293"/>
                  </a:lnTo>
                  <a:lnTo>
                    <a:pt x="4661" y="1316"/>
                  </a:lnTo>
                  <a:lnTo>
                    <a:pt x="4659" y="1321"/>
                  </a:lnTo>
                  <a:lnTo>
                    <a:pt x="4657" y="1326"/>
                  </a:lnTo>
                  <a:lnTo>
                    <a:pt x="4656" y="1332"/>
                  </a:lnTo>
                  <a:lnTo>
                    <a:pt x="4654" y="1335"/>
                  </a:lnTo>
                  <a:lnTo>
                    <a:pt x="4642" y="1335"/>
                  </a:lnTo>
                  <a:lnTo>
                    <a:pt x="4642" y="1347"/>
                  </a:lnTo>
                  <a:lnTo>
                    <a:pt x="4631" y="1358"/>
                  </a:lnTo>
                  <a:lnTo>
                    <a:pt x="4622" y="1368"/>
                  </a:lnTo>
                  <a:lnTo>
                    <a:pt x="4612" y="1379"/>
                  </a:lnTo>
                  <a:lnTo>
                    <a:pt x="4612" y="1374"/>
                  </a:lnTo>
                  <a:lnTo>
                    <a:pt x="4610" y="1370"/>
                  </a:lnTo>
                  <a:lnTo>
                    <a:pt x="4610" y="1367"/>
                  </a:lnTo>
                  <a:lnTo>
                    <a:pt x="4610" y="1361"/>
                  </a:lnTo>
                  <a:lnTo>
                    <a:pt x="4612" y="1358"/>
                  </a:lnTo>
                  <a:lnTo>
                    <a:pt x="4612" y="1354"/>
                  </a:lnTo>
                  <a:lnTo>
                    <a:pt x="4612" y="1351"/>
                  </a:lnTo>
                  <a:lnTo>
                    <a:pt x="4610" y="1349"/>
                  </a:lnTo>
                  <a:lnTo>
                    <a:pt x="4607" y="1347"/>
                  </a:lnTo>
                  <a:lnTo>
                    <a:pt x="4603" y="1346"/>
                  </a:lnTo>
                  <a:lnTo>
                    <a:pt x="4600" y="1344"/>
                  </a:lnTo>
                  <a:lnTo>
                    <a:pt x="4596" y="1342"/>
                  </a:lnTo>
                  <a:lnTo>
                    <a:pt x="4593" y="1340"/>
                  </a:lnTo>
                  <a:lnTo>
                    <a:pt x="4591" y="1339"/>
                  </a:lnTo>
                  <a:lnTo>
                    <a:pt x="4591" y="1337"/>
                  </a:lnTo>
                  <a:lnTo>
                    <a:pt x="4593" y="1335"/>
                  </a:lnTo>
                  <a:lnTo>
                    <a:pt x="4596" y="1330"/>
                  </a:lnTo>
                  <a:lnTo>
                    <a:pt x="4601" y="1326"/>
                  </a:lnTo>
                  <a:lnTo>
                    <a:pt x="4607" y="1321"/>
                  </a:lnTo>
                  <a:lnTo>
                    <a:pt x="4612" y="1316"/>
                  </a:lnTo>
                  <a:lnTo>
                    <a:pt x="4605" y="1309"/>
                  </a:lnTo>
                  <a:lnTo>
                    <a:pt x="4598" y="1297"/>
                  </a:lnTo>
                  <a:lnTo>
                    <a:pt x="4587" y="1279"/>
                  </a:lnTo>
                  <a:lnTo>
                    <a:pt x="4579" y="1264"/>
                  </a:lnTo>
                  <a:lnTo>
                    <a:pt x="4574" y="1250"/>
                  </a:lnTo>
                  <a:lnTo>
                    <a:pt x="4570" y="1239"/>
                  </a:lnTo>
                  <a:close/>
                  <a:moveTo>
                    <a:pt x="4507" y="1056"/>
                  </a:moveTo>
                  <a:lnTo>
                    <a:pt x="4516" y="1056"/>
                  </a:lnTo>
                  <a:lnTo>
                    <a:pt x="4532" y="1068"/>
                  </a:lnTo>
                  <a:lnTo>
                    <a:pt x="4551" y="1079"/>
                  </a:lnTo>
                  <a:lnTo>
                    <a:pt x="4551" y="1089"/>
                  </a:lnTo>
                  <a:lnTo>
                    <a:pt x="4539" y="1089"/>
                  </a:lnTo>
                  <a:lnTo>
                    <a:pt x="4530" y="1082"/>
                  </a:lnTo>
                  <a:lnTo>
                    <a:pt x="4521" y="1075"/>
                  </a:lnTo>
                  <a:lnTo>
                    <a:pt x="4514" y="1066"/>
                  </a:lnTo>
                  <a:lnTo>
                    <a:pt x="4507" y="1056"/>
                  </a:lnTo>
                  <a:close/>
                  <a:moveTo>
                    <a:pt x="4692" y="995"/>
                  </a:moveTo>
                  <a:lnTo>
                    <a:pt x="4696" y="995"/>
                  </a:lnTo>
                  <a:lnTo>
                    <a:pt x="4699" y="997"/>
                  </a:lnTo>
                  <a:lnTo>
                    <a:pt x="4699" y="997"/>
                  </a:lnTo>
                  <a:lnTo>
                    <a:pt x="4701" y="998"/>
                  </a:lnTo>
                  <a:lnTo>
                    <a:pt x="4701" y="1000"/>
                  </a:lnTo>
                  <a:lnTo>
                    <a:pt x="4703" y="1002"/>
                  </a:lnTo>
                  <a:lnTo>
                    <a:pt x="4704" y="1005"/>
                  </a:lnTo>
                  <a:lnTo>
                    <a:pt x="4708" y="1011"/>
                  </a:lnTo>
                  <a:lnTo>
                    <a:pt x="4710" y="1017"/>
                  </a:lnTo>
                  <a:lnTo>
                    <a:pt x="4711" y="1024"/>
                  </a:lnTo>
                  <a:lnTo>
                    <a:pt x="4704" y="1024"/>
                  </a:lnTo>
                  <a:lnTo>
                    <a:pt x="4704" y="1017"/>
                  </a:lnTo>
                  <a:lnTo>
                    <a:pt x="4699" y="1014"/>
                  </a:lnTo>
                  <a:lnTo>
                    <a:pt x="4697" y="1009"/>
                  </a:lnTo>
                  <a:lnTo>
                    <a:pt x="4696" y="1005"/>
                  </a:lnTo>
                  <a:lnTo>
                    <a:pt x="4694" y="1000"/>
                  </a:lnTo>
                  <a:lnTo>
                    <a:pt x="4692" y="995"/>
                  </a:lnTo>
                  <a:close/>
                  <a:moveTo>
                    <a:pt x="4532" y="974"/>
                  </a:moveTo>
                  <a:lnTo>
                    <a:pt x="4535" y="974"/>
                  </a:lnTo>
                  <a:lnTo>
                    <a:pt x="4537" y="976"/>
                  </a:lnTo>
                  <a:lnTo>
                    <a:pt x="4537" y="977"/>
                  </a:lnTo>
                  <a:lnTo>
                    <a:pt x="4539" y="977"/>
                  </a:lnTo>
                  <a:lnTo>
                    <a:pt x="4540" y="977"/>
                  </a:lnTo>
                  <a:lnTo>
                    <a:pt x="4542" y="979"/>
                  </a:lnTo>
                  <a:lnTo>
                    <a:pt x="4544" y="984"/>
                  </a:lnTo>
                  <a:lnTo>
                    <a:pt x="4544" y="990"/>
                  </a:lnTo>
                  <a:lnTo>
                    <a:pt x="4546" y="993"/>
                  </a:lnTo>
                  <a:lnTo>
                    <a:pt x="4547" y="997"/>
                  </a:lnTo>
                  <a:lnTo>
                    <a:pt x="4549" y="1000"/>
                  </a:lnTo>
                  <a:lnTo>
                    <a:pt x="4551" y="1005"/>
                  </a:lnTo>
                  <a:lnTo>
                    <a:pt x="4539" y="1005"/>
                  </a:lnTo>
                  <a:lnTo>
                    <a:pt x="4537" y="997"/>
                  </a:lnTo>
                  <a:lnTo>
                    <a:pt x="4533" y="991"/>
                  </a:lnTo>
                  <a:lnTo>
                    <a:pt x="4532" y="984"/>
                  </a:lnTo>
                  <a:lnTo>
                    <a:pt x="4532" y="974"/>
                  </a:lnTo>
                  <a:close/>
                  <a:moveTo>
                    <a:pt x="2907" y="967"/>
                  </a:moveTo>
                  <a:lnTo>
                    <a:pt x="2907" y="974"/>
                  </a:lnTo>
                  <a:lnTo>
                    <a:pt x="2915" y="993"/>
                  </a:lnTo>
                  <a:lnTo>
                    <a:pt x="2915" y="1014"/>
                  </a:lnTo>
                  <a:lnTo>
                    <a:pt x="2910" y="1033"/>
                  </a:lnTo>
                  <a:lnTo>
                    <a:pt x="2901" y="1052"/>
                  </a:lnTo>
                  <a:lnTo>
                    <a:pt x="2891" y="1070"/>
                  </a:lnTo>
                  <a:lnTo>
                    <a:pt x="2882" y="1087"/>
                  </a:lnTo>
                  <a:lnTo>
                    <a:pt x="2875" y="1101"/>
                  </a:lnTo>
                  <a:lnTo>
                    <a:pt x="2872" y="1119"/>
                  </a:lnTo>
                  <a:lnTo>
                    <a:pt x="2870" y="1134"/>
                  </a:lnTo>
                  <a:lnTo>
                    <a:pt x="2868" y="1147"/>
                  </a:lnTo>
                  <a:lnTo>
                    <a:pt x="2861" y="1157"/>
                  </a:lnTo>
                  <a:lnTo>
                    <a:pt x="2849" y="1166"/>
                  </a:lnTo>
                  <a:lnTo>
                    <a:pt x="2849" y="1162"/>
                  </a:lnTo>
                  <a:lnTo>
                    <a:pt x="2842" y="1161"/>
                  </a:lnTo>
                  <a:lnTo>
                    <a:pt x="2837" y="1159"/>
                  </a:lnTo>
                  <a:lnTo>
                    <a:pt x="2832" y="1155"/>
                  </a:lnTo>
                  <a:lnTo>
                    <a:pt x="2828" y="1150"/>
                  </a:lnTo>
                  <a:lnTo>
                    <a:pt x="2826" y="1143"/>
                  </a:lnTo>
                  <a:lnTo>
                    <a:pt x="2819" y="1129"/>
                  </a:lnTo>
                  <a:lnTo>
                    <a:pt x="2818" y="1115"/>
                  </a:lnTo>
                  <a:lnTo>
                    <a:pt x="2823" y="1103"/>
                  </a:lnTo>
                  <a:lnTo>
                    <a:pt x="2828" y="1089"/>
                  </a:lnTo>
                  <a:lnTo>
                    <a:pt x="2833" y="1075"/>
                  </a:lnTo>
                  <a:lnTo>
                    <a:pt x="2833" y="1066"/>
                  </a:lnTo>
                  <a:lnTo>
                    <a:pt x="2832" y="1052"/>
                  </a:lnTo>
                  <a:lnTo>
                    <a:pt x="2830" y="1038"/>
                  </a:lnTo>
                  <a:lnTo>
                    <a:pt x="2830" y="1024"/>
                  </a:lnTo>
                  <a:lnTo>
                    <a:pt x="2849" y="1024"/>
                  </a:lnTo>
                  <a:lnTo>
                    <a:pt x="2854" y="1016"/>
                  </a:lnTo>
                  <a:lnTo>
                    <a:pt x="2865" y="1005"/>
                  </a:lnTo>
                  <a:lnTo>
                    <a:pt x="2875" y="993"/>
                  </a:lnTo>
                  <a:lnTo>
                    <a:pt x="2887" y="981"/>
                  </a:lnTo>
                  <a:lnTo>
                    <a:pt x="2898" y="972"/>
                  </a:lnTo>
                  <a:lnTo>
                    <a:pt x="2907" y="967"/>
                  </a:lnTo>
                  <a:close/>
                  <a:moveTo>
                    <a:pt x="4455" y="913"/>
                  </a:moveTo>
                  <a:lnTo>
                    <a:pt x="4469" y="918"/>
                  </a:lnTo>
                  <a:lnTo>
                    <a:pt x="4469" y="925"/>
                  </a:lnTo>
                  <a:lnTo>
                    <a:pt x="4458" y="925"/>
                  </a:lnTo>
                  <a:lnTo>
                    <a:pt x="4458" y="921"/>
                  </a:lnTo>
                  <a:lnTo>
                    <a:pt x="4457" y="920"/>
                  </a:lnTo>
                  <a:lnTo>
                    <a:pt x="4457" y="918"/>
                  </a:lnTo>
                  <a:lnTo>
                    <a:pt x="4455" y="918"/>
                  </a:lnTo>
                  <a:lnTo>
                    <a:pt x="4455" y="916"/>
                  </a:lnTo>
                  <a:lnTo>
                    <a:pt x="4455" y="913"/>
                  </a:lnTo>
                  <a:close/>
                  <a:moveTo>
                    <a:pt x="4205" y="909"/>
                  </a:moveTo>
                  <a:lnTo>
                    <a:pt x="4209" y="909"/>
                  </a:lnTo>
                  <a:lnTo>
                    <a:pt x="4210" y="918"/>
                  </a:lnTo>
                  <a:lnTo>
                    <a:pt x="4212" y="930"/>
                  </a:lnTo>
                  <a:lnTo>
                    <a:pt x="4217" y="944"/>
                  </a:lnTo>
                  <a:lnTo>
                    <a:pt x="4221" y="956"/>
                  </a:lnTo>
                  <a:lnTo>
                    <a:pt x="4224" y="963"/>
                  </a:lnTo>
                  <a:lnTo>
                    <a:pt x="4226" y="965"/>
                  </a:lnTo>
                  <a:lnTo>
                    <a:pt x="4231" y="967"/>
                  </a:lnTo>
                  <a:lnTo>
                    <a:pt x="4235" y="967"/>
                  </a:lnTo>
                  <a:lnTo>
                    <a:pt x="4240" y="969"/>
                  </a:lnTo>
                  <a:lnTo>
                    <a:pt x="4244" y="969"/>
                  </a:lnTo>
                  <a:lnTo>
                    <a:pt x="4247" y="970"/>
                  </a:lnTo>
                  <a:lnTo>
                    <a:pt x="4247" y="976"/>
                  </a:lnTo>
                  <a:lnTo>
                    <a:pt x="4251" y="988"/>
                  </a:lnTo>
                  <a:lnTo>
                    <a:pt x="4254" y="1002"/>
                  </a:lnTo>
                  <a:lnTo>
                    <a:pt x="4259" y="1019"/>
                  </a:lnTo>
                  <a:lnTo>
                    <a:pt x="4263" y="1031"/>
                  </a:lnTo>
                  <a:lnTo>
                    <a:pt x="4266" y="1040"/>
                  </a:lnTo>
                  <a:lnTo>
                    <a:pt x="4275" y="1040"/>
                  </a:lnTo>
                  <a:lnTo>
                    <a:pt x="4280" y="1042"/>
                  </a:lnTo>
                  <a:lnTo>
                    <a:pt x="4286" y="1044"/>
                  </a:lnTo>
                  <a:lnTo>
                    <a:pt x="4289" y="1047"/>
                  </a:lnTo>
                  <a:lnTo>
                    <a:pt x="4292" y="1052"/>
                  </a:lnTo>
                  <a:lnTo>
                    <a:pt x="4301" y="1065"/>
                  </a:lnTo>
                  <a:lnTo>
                    <a:pt x="4305" y="1082"/>
                  </a:lnTo>
                  <a:lnTo>
                    <a:pt x="4324" y="1082"/>
                  </a:lnTo>
                  <a:lnTo>
                    <a:pt x="4331" y="1100"/>
                  </a:lnTo>
                  <a:lnTo>
                    <a:pt x="4341" y="1112"/>
                  </a:lnTo>
                  <a:lnTo>
                    <a:pt x="4350" y="1124"/>
                  </a:lnTo>
                  <a:lnTo>
                    <a:pt x="4359" y="1140"/>
                  </a:lnTo>
                  <a:lnTo>
                    <a:pt x="4362" y="1166"/>
                  </a:lnTo>
                  <a:lnTo>
                    <a:pt x="4361" y="1187"/>
                  </a:lnTo>
                  <a:lnTo>
                    <a:pt x="4355" y="1208"/>
                  </a:lnTo>
                  <a:lnTo>
                    <a:pt x="4347" y="1227"/>
                  </a:lnTo>
                  <a:lnTo>
                    <a:pt x="4338" y="1248"/>
                  </a:lnTo>
                  <a:lnTo>
                    <a:pt x="4327" y="1271"/>
                  </a:lnTo>
                  <a:lnTo>
                    <a:pt x="4324" y="1285"/>
                  </a:lnTo>
                  <a:lnTo>
                    <a:pt x="4319" y="1299"/>
                  </a:lnTo>
                  <a:lnTo>
                    <a:pt x="4315" y="1314"/>
                  </a:lnTo>
                  <a:lnTo>
                    <a:pt x="4310" y="1326"/>
                  </a:lnTo>
                  <a:lnTo>
                    <a:pt x="4301" y="1335"/>
                  </a:lnTo>
                  <a:lnTo>
                    <a:pt x="4291" y="1340"/>
                  </a:lnTo>
                  <a:lnTo>
                    <a:pt x="4279" y="1346"/>
                  </a:lnTo>
                  <a:lnTo>
                    <a:pt x="4266" y="1351"/>
                  </a:lnTo>
                  <a:lnTo>
                    <a:pt x="4258" y="1354"/>
                  </a:lnTo>
                  <a:lnTo>
                    <a:pt x="4247" y="1346"/>
                  </a:lnTo>
                  <a:lnTo>
                    <a:pt x="4235" y="1335"/>
                  </a:lnTo>
                  <a:lnTo>
                    <a:pt x="4226" y="1342"/>
                  </a:lnTo>
                  <a:lnTo>
                    <a:pt x="4216" y="1346"/>
                  </a:lnTo>
                  <a:lnTo>
                    <a:pt x="4203" y="1344"/>
                  </a:lnTo>
                  <a:lnTo>
                    <a:pt x="4190" y="1342"/>
                  </a:lnTo>
                  <a:lnTo>
                    <a:pt x="4174" y="1340"/>
                  </a:lnTo>
                  <a:lnTo>
                    <a:pt x="4167" y="1305"/>
                  </a:lnTo>
                  <a:lnTo>
                    <a:pt x="4162" y="1304"/>
                  </a:lnTo>
                  <a:lnTo>
                    <a:pt x="4156" y="1302"/>
                  </a:lnTo>
                  <a:lnTo>
                    <a:pt x="4151" y="1300"/>
                  </a:lnTo>
                  <a:lnTo>
                    <a:pt x="4148" y="1297"/>
                  </a:lnTo>
                  <a:lnTo>
                    <a:pt x="4144" y="1295"/>
                  </a:lnTo>
                  <a:lnTo>
                    <a:pt x="4142" y="1293"/>
                  </a:lnTo>
                  <a:lnTo>
                    <a:pt x="4142" y="1292"/>
                  </a:lnTo>
                  <a:lnTo>
                    <a:pt x="4144" y="1290"/>
                  </a:lnTo>
                  <a:lnTo>
                    <a:pt x="4144" y="1288"/>
                  </a:lnTo>
                  <a:lnTo>
                    <a:pt x="4144" y="1286"/>
                  </a:lnTo>
                  <a:lnTo>
                    <a:pt x="4142" y="1285"/>
                  </a:lnTo>
                  <a:lnTo>
                    <a:pt x="4141" y="1283"/>
                  </a:lnTo>
                  <a:lnTo>
                    <a:pt x="4135" y="1281"/>
                  </a:lnTo>
                  <a:lnTo>
                    <a:pt x="4134" y="1283"/>
                  </a:lnTo>
                  <a:lnTo>
                    <a:pt x="4134" y="1285"/>
                  </a:lnTo>
                  <a:lnTo>
                    <a:pt x="4134" y="1285"/>
                  </a:lnTo>
                  <a:lnTo>
                    <a:pt x="4132" y="1286"/>
                  </a:lnTo>
                  <a:lnTo>
                    <a:pt x="4130" y="1286"/>
                  </a:lnTo>
                  <a:lnTo>
                    <a:pt x="4128" y="1286"/>
                  </a:lnTo>
                  <a:lnTo>
                    <a:pt x="4128" y="1281"/>
                  </a:lnTo>
                  <a:lnTo>
                    <a:pt x="4123" y="1281"/>
                  </a:lnTo>
                  <a:lnTo>
                    <a:pt x="4123" y="1278"/>
                  </a:lnTo>
                  <a:lnTo>
                    <a:pt x="4130" y="1274"/>
                  </a:lnTo>
                  <a:lnTo>
                    <a:pt x="4135" y="1269"/>
                  </a:lnTo>
                  <a:lnTo>
                    <a:pt x="4139" y="1264"/>
                  </a:lnTo>
                  <a:lnTo>
                    <a:pt x="4135" y="1264"/>
                  </a:lnTo>
                  <a:lnTo>
                    <a:pt x="4135" y="1258"/>
                  </a:lnTo>
                  <a:lnTo>
                    <a:pt x="4127" y="1267"/>
                  </a:lnTo>
                  <a:lnTo>
                    <a:pt x="4118" y="1272"/>
                  </a:lnTo>
                  <a:lnTo>
                    <a:pt x="4104" y="1278"/>
                  </a:lnTo>
                  <a:lnTo>
                    <a:pt x="4099" y="1267"/>
                  </a:lnTo>
                  <a:lnTo>
                    <a:pt x="4092" y="1257"/>
                  </a:lnTo>
                  <a:lnTo>
                    <a:pt x="4083" y="1248"/>
                  </a:lnTo>
                  <a:lnTo>
                    <a:pt x="4071" y="1241"/>
                  </a:lnTo>
                  <a:lnTo>
                    <a:pt x="4055" y="1239"/>
                  </a:lnTo>
                  <a:lnTo>
                    <a:pt x="4045" y="1236"/>
                  </a:lnTo>
                  <a:lnTo>
                    <a:pt x="4031" y="1234"/>
                  </a:lnTo>
                  <a:lnTo>
                    <a:pt x="4011" y="1236"/>
                  </a:lnTo>
                  <a:lnTo>
                    <a:pt x="3992" y="1237"/>
                  </a:lnTo>
                  <a:lnTo>
                    <a:pt x="3973" y="1241"/>
                  </a:lnTo>
                  <a:lnTo>
                    <a:pt x="3956" y="1244"/>
                  </a:lnTo>
                  <a:lnTo>
                    <a:pt x="3943" y="1248"/>
                  </a:lnTo>
                  <a:lnTo>
                    <a:pt x="3936" y="1271"/>
                  </a:lnTo>
                  <a:lnTo>
                    <a:pt x="3919" y="1271"/>
                  </a:lnTo>
                  <a:lnTo>
                    <a:pt x="3903" y="1269"/>
                  </a:lnTo>
                  <a:lnTo>
                    <a:pt x="3886" y="1271"/>
                  </a:lnTo>
                  <a:lnTo>
                    <a:pt x="3874" y="1274"/>
                  </a:lnTo>
                  <a:lnTo>
                    <a:pt x="3861" y="1279"/>
                  </a:lnTo>
                  <a:lnTo>
                    <a:pt x="3851" y="1285"/>
                  </a:lnTo>
                  <a:lnTo>
                    <a:pt x="3839" y="1286"/>
                  </a:lnTo>
                  <a:lnTo>
                    <a:pt x="3825" y="1286"/>
                  </a:lnTo>
                  <a:lnTo>
                    <a:pt x="3821" y="1279"/>
                  </a:lnTo>
                  <a:lnTo>
                    <a:pt x="3818" y="1274"/>
                  </a:lnTo>
                  <a:lnTo>
                    <a:pt x="3812" y="1269"/>
                  </a:lnTo>
                  <a:lnTo>
                    <a:pt x="3809" y="1264"/>
                  </a:lnTo>
                  <a:lnTo>
                    <a:pt x="3818" y="1251"/>
                  </a:lnTo>
                  <a:lnTo>
                    <a:pt x="3819" y="1236"/>
                  </a:lnTo>
                  <a:lnTo>
                    <a:pt x="3818" y="1218"/>
                  </a:lnTo>
                  <a:lnTo>
                    <a:pt x="3811" y="1201"/>
                  </a:lnTo>
                  <a:lnTo>
                    <a:pt x="3804" y="1182"/>
                  </a:lnTo>
                  <a:lnTo>
                    <a:pt x="3795" y="1164"/>
                  </a:lnTo>
                  <a:lnTo>
                    <a:pt x="3790" y="1148"/>
                  </a:lnTo>
                  <a:lnTo>
                    <a:pt x="3786" y="1136"/>
                  </a:lnTo>
                  <a:lnTo>
                    <a:pt x="3790" y="1136"/>
                  </a:lnTo>
                  <a:lnTo>
                    <a:pt x="3793" y="1138"/>
                  </a:lnTo>
                  <a:lnTo>
                    <a:pt x="3795" y="1138"/>
                  </a:lnTo>
                  <a:lnTo>
                    <a:pt x="3797" y="1140"/>
                  </a:lnTo>
                  <a:lnTo>
                    <a:pt x="3797" y="1140"/>
                  </a:lnTo>
                  <a:lnTo>
                    <a:pt x="3799" y="1138"/>
                  </a:lnTo>
                  <a:lnTo>
                    <a:pt x="3800" y="1136"/>
                  </a:lnTo>
                  <a:lnTo>
                    <a:pt x="3802" y="1133"/>
                  </a:lnTo>
                  <a:lnTo>
                    <a:pt x="3793" y="1124"/>
                  </a:lnTo>
                  <a:lnTo>
                    <a:pt x="3790" y="1113"/>
                  </a:lnTo>
                  <a:lnTo>
                    <a:pt x="3786" y="1101"/>
                  </a:lnTo>
                  <a:lnTo>
                    <a:pt x="3795" y="1091"/>
                  </a:lnTo>
                  <a:lnTo>
                    <a:pt x="3802" y="1080"/>
                  </a:lnTo>
                  <a:lnTo>
                    <a:pt x="3809" y="1070"/>
                  </a:lnTo>
                  <a:lnTo>
                    <a:pt x="3819" y="1061"/>
                  </a:lnTo>
                  <a:lnTo>
                    <a:pt x="3832" y="1056"/>
                  </a:lnTo>
                  <a:lnTo>
                    <a:pt x="3840" y="1056"/>
                  </a:lnTo>
                  <a:lnTo>
                    <a:pt x="3854" y="1054"/>
                  </a:lnTo>
                  <a:lnTo>
                    <a:pt x="3872" y="1051"/>
                  </a:lnTo>
                  <a:lnTo>
                    <a:pt x="3888" y="1047"/>
                  </a:lnTo>
                  <a:lnTo>
                    <a:pt x="3902" y="1044"/>
                  </a:lnTo>
                  <a:lnTo>
                    <a:pt x="3907" y="1031"/>
                  </a:lnTo>
                  <a:lnTo>
                    <a:pt x="3915" y="1017"/>
                  </a:lnTo>
                  <a:lnTo>
                    <a:pt x="3926" y="1007"/>
                  </a:lnTo>
                  <a:lnTo>
                    <a:pt x="3940" y="1002"/>
                  </a:lnTo>
                  <a:lnTo>
                    <a:pt x="3940" y="990"/>
                  </a:lnTo>
                  <a:lnTo>
                    <a:pt x="3947" y="986"/>
                  </a:lnTo>
                  <a:lnTo>
                    <a:pt x="3956" y="977"/>
                  </a:lnTo>
                  <a:lnTo>
                    <a:pt x="3966" y="969"/>
                  </a:lnTo>
                  <a:lnTo>
                    <a:pt x="3977" y="962"/>
                  </a:lnTo>
                  <a:lnTo>
                    <a:pt x="3987" y="956"/>
                  </a:lnTo>
                  <a:lnTo>
                    <a:pt x="3994" y="960"/>
                  </a:lnTo>
                  <a:lnTo>
                    <a:pt x="3996" y="962"/>
                  </a:lnTo>
                  <a:lnTo>
                    <a:pt x="3996" y="965"/>
                  </a:lnTo>
                  <a:lnTo>
                    <a:pt x="3996" y="969"/>
                  </a:lnTo>
                  <a:lnTo>
                    <a:pt x="3998" y="974"/>
                  </a:lnTo>
                  <a:lnTo>
                    <a:pt x="4003" y="976"/>
                  </a:lnTo>
                  <a:lnTo>
                    <a:pt x="4008" y="976"/>
                  </a:lnTo>
                  <a:lnTo>
                    <a:pt x="4011" y="977"/>
                  </a:lnTo>
                  <a:lnTo>
                    <a:pt x="4017" y="979"/>
                  </a:lnTo>
                  <a:lnTo>
                    <a:pt x="4020" y="963"/>
                  </a:lnTo>
                  <a:lnTo>
                    <a:pt x="4025" y="955"/>
                  </a:lnTo>
                  <a:lnTo>
                    <a:pt x="4032" y="949"/>
                  </a:lnTo>
                  <a:lnTo>
                    <a:pt x="4041" y="944"/>
                  </a:lnTo>
                  <a:lnTo>
                    <a:pt x="4050" y="941"/>
                  </a:lnTo>
                  <a:lnTo>
                    <a:pt x="4059" y="932"/>
                  </a:lnTo>
                  <a:lnTo>
                    <a:pt x="4055" y="930"/>
                  </a:lnTo>
                  <a:lnTo>
                    <a:pt x="4055" y="928"/>
                  </a:lnTo>
                  <a:lnTo>
                    <a:pt x="4053" y="927"/>
                  </a:lnTo>
                  <a:lnTo>
                    <a:pt x="4052" y="925"/>
                  </a:lnTo>
                  <a:lnTo>
                    <a:pt x="4066" y="925"/>
                  </a:lnTo>
                  <a:lnTo>
                    <a:pt x="4080" y="932"/>
                  </a:lnTo>
                  <a:lnTo>
                    <a:pt x="4095" y="934"/>
                  </a:lnTo>
                  <a:lnTo>
                    <a:pt x="4111" y="934"/>
                  </a:lnTo>
                  <a:lnTo>
                    <a:pt x="4128" y="932"/>
                  </a:lnTo>
                  <a:lnTo>
                    <a:pt x="4128" y="941"/>
                  </a:lnTo>
                  <a:lnTo>
                    <a:pt x="4116" y="956"/>
                  </a:lnTo>
                  <a:lnTo>
                    <a:pt x="4109" y="979"/>
                  </a:lnTo>
                  <a:lnTo>
                    <a:pt x="4121" y="986"/>
                  </a:lnTo>
                  <a:lnTo>
                    <a:pt x="4137" y="995"/>
                  </a:lnTo>
                  <a:lnTo>
                    <a:pt x="4153" y="1004"/>
                  </a:lnTo>
                  <a:lnTo>
                    <a:pt x="4169" y="1009"/>
                  </a:lnTo>
                  <a:lnTo>
                    <a:pt x="4181" y="1009"/>
                  </a:lnTo>
                  <a:lnTo>
                    <a:pt x="4190" y="995"/>
                  </a:lnTo>
                  <a:lnTo>
                    <a:pt x="4195" y="972"/>
                  </a:lnTo>
                  <a:lnTo>
                    <a:pt x="4196" y="949"/>
                  </a:lnTo>
                  <a:lnTo>
                    <a:pt x="4200" y="927"/>
                  </a:lnTo>
                  <a:lnTo>
                    <a:pt x="4205" y="909"/>
                  </a:lnTo>
                  <a:close/>
                  <a:moveTo>
                    <a:pt x="4439" y="897"/>
                  </a:moveTo>
                  <a:lnTo>
                    <a:pt x="4443" y="901"/>
                  </a:lnTo>
                  <a:lnTo>
                    <a:pt x="4446" y="904"/>
                  </a:lnTo>
                  <a:lnTo>
                    <a:pt x="4450" y="906"/>
                  </a:lnTo>
                  <a:lnTo>
                    <a:pt x="4450" y="913"/>
                  </a:lnTo>
                  <a:lnTo>
                    <a:pt x="4443" y="913"/>
                  </a:lnTo>
                  <a:lnTo>
                    <a:pt x="4441" y="913"/>
                  </a:lnTo>
                  <a:lnTo>
                    <a:pt x="4439" y="911"/>
                  </a:lnTo>
                  <a:lnTo>
                    <a:pt x="4437" y="911"/>
                  </a:lnTo>
                  <a:lnTo>
                    <a:pt x="4436" y="911"/>
                  </a:lnTo>
                  <a:lnTo>
                    <a:pt x="4430" y="909"/>
                  </a:lnTo>
                  <a:lnTo>
                    <a:pt x="4432" y="906"/>
                  </a:lnTo>
                  <a:lnTo>
                    <a:pt x="4432" y="902"/>
                  </a:lnTo>
                  <a:lnTo>
                    <a:pt x="4432" y="902"/>
                  </a:lnTo>
                  <a:lnTo>
                    <a:pt x="4432" y="901"/>
                  </a:lnTo>
                  <a:lnTo>
                    <a:pt x="4434" y="901"/>
                  </a:lnTo>
                  <a:lnTo>
                    <a:pt x="4436" y="901"/>
                  </a:lnTo>
                  <a:lnTo>
                    <a:pt x="4439" y="897"/>
                  </a:lnTo>
                  <a:close/>
                  <a:moveTo>
                    <a:pt x="3867" y="897"/>
                  </a:moveTo>
                  <a:lnTo>
                    <a:pt x="3874" y="899"/>
                  </a:lnTo>
                  <a:lnTo>
                    <a:pt x="3879" y="899"/>
                  </a:lnTo>
                  <a:lnTo>
                    <a:pt x="3884" y="899"/>
                  </a:lnTo>
                  <a:lnTo>
                    <a:pt x="3888" y="901"/>
                  </a:lnTo>
                  <a:lnTo>
                    <a:pt x="3893" y="902"/>
                  </a:lnTo>
                  <a:lnTo>
                    <a:pt x="3893" y="909"/>
                  </a:lnTo>
                  <a:lnTo>
                    <a:pt x="3889" y="909"/>
                  </a:lnTo>
                  <a:lnTo>
                    <a:pt x="3889" y="913"/>
                  </a:lnTo>
                  <a:lnTo>
                    <a:pt x="3884" y="911"/>
                  </a:lnTo>
                  <a:lnTo>
                    <a:pt x="3879" y="909"/>
                  </a:lnTo>
                  <a:lnTo>
                    <a:pt x="3874" y="906"/>
                  </a:lnTo>
                  <a:lnTo>
                    <a:pt x="3870" y="902"/>
                  </a:lnTo>
                  <a:lnTo>
                    <a:pt x="3867" y="897"/>
                  </a:lnTo>
                  <a:close/>
                  <a:moveTo>
                    <a:pt x="4443" y="887"/>
                  </a:moveTo>
                  <a:lnTo>
                    <a:pt x="4455" y="887"/>
                  </a:lnTo>
                  <a:lnTo>
                    <a:pt x="4462" y="909"/>
                  </a:lnTo>
                  <a:lnTo>
                    <a:pt x="4455" y="909"/>
                  </a:lnTo>
                  <a:lnTo>
                    <a:pt x="4455" y="906"/>
                  </a:lnTo>
                  <a:lnTo>
                    <a:pt x="4450" y="902"/>
                  </a:lnTo>
                  <a:lnTo>
                    <a:pt x="4448" y="899"/>
                  </a:lnTo>
                  <a:lnTo>
                    <a:pt x="4446" y="895"/>
                  </a:lnTo>
                  <a:lnTo>
                    <a:pt x="4444" y="892"/>
                  </a:lnTo>
                  <a:lnTo>
                    <a:pt x="4443" y="887"/>
                  </a:lnTo>
                  <a:close/>
                  <a:moveTo>
                    <a:pt x="3963" y="883"/>
                  </a:moveTo>
                  <a:lnTo>
                    <a:pt x="3982" y="883"/>
                  </a:lnTo>
                  <a:lnTo>
                    <a:pt x="3982" y="887"/>
                  </a:lnTo>
                  <a:lnTo>
                    <a:pt x="3978" y="887"/>
                  </a:lnTo>
                  <a:lnTo>
                    <a:pt x="3966" y="895"/>
                  </a:lnTo>
                  <a:lnTo>
                    <a:pt x="3952" y="904"/>
                  </a:lnTo>
                  <a:lnTo>
                    <a:pt x="3940" y="913"/>
                  </a:lnTo>
                  <a:lnTo>
                    <a:pt x="3936" y="913"/>
                  </a:lnTo>
                  <a:lnTo>
                    <a:pt x="3935" y="911"/>
                  </a:lnTo>
                  <a:lnTo>
                    <a:pt x="3935" y="911"/>
                  </a:lnTo>
                  <a:lnTo>
                    <a:pt x="3933" y="911"/>
                  </a:lnTo>
                  <a:lnTo>
                    <a:pt x="3931" y="909"/>
                  </a:lnTo>
                  <a:lnTo>
                    <a:pt x="3928" y="909"/>
                  </a:lnTo>
                  <a:lnTo>
                    <a:pt x="3928" y="906"/>
                  </a:lnTo>
                  <a:lnTo>
                    <a:pt x="3945" y="895"/>
                  </a:lnTo>
                  <a:lnTo>
                    <a:pt x="3963" y="883"/>
                  </a:lnTo>
                  <a:close/>
                  <a:moveTo>
                    <a:pt x="3917" y="878"/>
                  </a:moveTo>
                  <a:lnTo>
                    <a:pt x="3921" y="881"/>
                  </a:lnTo>
                  <a:lnTo>
                    <a:pt x="3922" y="881"/>
                  </a:lnTo>
                  <a:lnTo>
                    <a:pt x="3922" y="881"/>
                  </a:lnTo>
                  <a:lnTo>
                    <a:pt x="3922" y="883"/>
                  </a:lnTo>
                  <a:lnTo>
                    <a:pt x="3922" y="883"/>
                  </a:lnTo>
                  <a:lnTo>
                    <a:pt x="3922" y="887"/>
                  </a:lnTo>
                  <a:lnTo>
                    <a:pt x="3924" y="890"/>
                  </a:lnTo>
                  <a:lnTo>
                    <a:pt x="3917" y="890"/>
                  </a:lnTo>
                  <a:lnTo>
                    <a:pt x="3905" y="894"/>
                  </a:lnTo>
                  <a:lnTo>
                    <a:pt x="3891" y="894"/>
                  </a:lnTo>
                  <a:lnTo>
                    <a:pt x="3879" y="890"/>
                  </a:lnTo>
                  <a:lnTo>
                    <a:pt x="3879" y="888"/>
                  </a:lnTo>
                  <a:lnTo>
                    <a:pt x="3881" y="888"/>
                  </a:lnTo>
                  <a:lnTo>
                    <a:pt x="3881" y="888"/>
                  </a:lnTo>
                  <a:lnTo>
                    <a:pt x="3881" y="888"/>
                  </a:lnTo>
                  <a:lnTo>
                    <a:pt x="3881" y="888"/>
                  </a:lnTo>
                  <a:lnTo>
                    <a:pt x="3882" y="887"/>
                  </a:lnTo>
                  <a:lnTo>
                    <a:pt x="3891" y="883"/>
                  </a:lnTo>
                  <a:lnTo>
                    <a:pt x="3900" y="883"/>
                  </a:lnTo>
                  <a:lnTo>
                    <a:pt x="3908" y="883"/>
                  </a:lnTo>
                  <a:lnTo>
                    <a:pt x="3917" y="878"/>
                  </a:lnTo>
                  <a:close/>
                  <a:moveTo>
                    <a:pt x="3851" y="878"/>
                  </a:moveTo>
                  <a:lnTo>
                    <a:pt x="3858" y="880"/>
                  </a:lnTo>
                  <a:lnTo>
                    <a:pt x="3861" y="881"/>
                  </a:lnTo>
                  <a:lnTo>
                    <a:pt x="3865" y="883"/>
                  </a:lnTo>
                  <a:lnTo>
                    <a:pt x="3868" y="887"/>
                  </a:lnTo>
                  <a:lnTo>
                    <a:pt x="3870" y="890"/>
                  </a:lnTo>
                  <a:lnTo>
                    <a:pt x="3867" y="890"/>
                  </a:lnTo>
                  <a:lnTo>
                    <a:pt x="3858" y="894"/>
                  </a:lnTo>
                  <a:lnTo>
                    <a:pt x="3847" y="894"/>
                  </a:lnTo>
                  <a:lnTo>
                    <a:pt x="3835" y="894"/>
                  </a:lnTo>
                  <a:lnTo>
                    <a:pt x="3835" y="887"/>
                  </a:lnTo>
                  <a:lnTo>
                    <a:pt x="3840" y="885"/>
                  </a:lnTo>
                  <a:lnTo>
                    <a:pt x="3846" y="883"/>
                  </a:lnTo>
                  <a:lnTo>
                    <a:pt x="3847" y="881"/>
                  </a:lnTo>
                  <a:lnTo>
                    <a:pt x="3851" y="878"/>
                  </a:lnTo>
                  <a:close/>
                  <a:moveTo>
                    <a:pt x="4411" y="871"/>
                  </a:moveTo>
                  <a:lnTo>
                    <a:pt x="4418" y="874"/>
                  </a:lnTo>
                  <a:lnTo>
                    <a:pt x="4422" y="876"/>
                  </a:lnTo>
                  <a:lnTo>
                    <a:pt x="4427" y="880"/>
                  </a:lnTo>
                  <a:lnTo>
                    <a:pt x="4430" y="883"/>
                  </a:lnTo>
                  <a:lnTo>
                    <a:pt x="4432" y="888"/>
                  </a:lnTo>
                  <a:lnTo>
                    <a:pt x="4436" y="894"/>
                  </a:lnTo>
                  <a:lnTo>
                    <a:pt x="4430" y="894"/>
                  </a:lnTo>
                  <a:lnTo>
                    <a:pt x="4427" y="890"/>
                  </a:lnTo>
                  <a:lnTo>
                    <a:pt x="4422" y="887"/>
                  </a:lnTo>
                  <a:lnTo>
                    <a:pt x="4418" y="883"/>
                  </a:lnTo>
                  <a:lnTo>
                    <a:pt x="4415" y="878"/>
                  </a:lnTo>
                  <a:lnTo>
                    <a:pt x="4411" y="871"/>
                  </a:lnTo>
                  <a:close/>
                  <a:moveTo>
                    <a:pt x="4385" y="864"/>
                  </a:moveTo>
                  <a:lnTo>
                    <a:pt x="4388" y="864"/>
                  </a:lnTo>
                  <a:lnTo>
                    <a:pt x="4390" y="866"/>
                  </a:lnTo>
                  <a:lnTo>
                    <a:pt x="4392" y="866"/>
                  </a:lnTo>
                  <a:lnTo>
                    <a:pt x="4394" y="867"/>
                  </a:lnTo>
                  <a:lnTo>
                    <a:pt x="4394" y="869"/>
                  </a:lnTo>
                  <a:lnTo>
                    <a:pt x="4397" y="871"/>
                  </a:lnTo>
                  <a:lnTo>
                    <a:pt x="4401" y="871"/>
                  </a:lnTo>
                  <a:lnTo>
                    <a:pt x="4401" y="874"/>
                  </a:lnTo>
                  <a:lnTo>
                    <a:pt x="4395" y="873"/>
                  </a:lnTo>
                  <a:lnTo>
                    <a:pt x="4392" y="871"/>
                  </a:lnTo>
                  <a:lnTo>
                    <a:pt x="4390" y="869"/>
                  </a:lnTo>
                  <a:lnTo>
                    <a:pt x="4388" y="867"/>
                  </a:lnTo>
                  <a:lnTo>
                    <a:pt x="4385" y="864"/>
                  </a:lnTo>
                  <a:close/>
                  <a:moveTo>
                    <a:pt x="4081" y="845"/>
                  </a:moveTo>
                  <a:lnTo>
                    <a:pt x="4094" y="848"/>
                  </a:lnTo>
                  <a:lnTo>
                    <a:pt x="4094" y="855"/>
                  </a:lnTo>
                  <a:lnTo>
                    <a:pt x="4085" y="860"/>
                  </a:lnTo>
                  <a:lnTo>
                    <a:pt x="4085" y="860"/>
                  </a:lnTo>
                  <a:lnTo>
                    <a:pt x="4083" y="862"/>
                  </a:lnTo>
                  <a:lnTo>
                    <a:pt x="4083" y="862"/>
                  </a:lnTo>
                  <a:lnTo>
                    <a:pt x="4083" y="862"/>
                  </a:lnTo>
                  <a:lnTo>
                    <a:pt x="4083" y="862"/>
                  </a:lnTo>
                  <a:lnTo>
                    <a:pt x="4081" y="864"/>
                  </a:lnTo>
                  <a:lnTo>
                    <a:pt x="4081" y="845"/>
                  </a:lnTo>
                  <a:close/>
                  <a:moveTo>
                    <a:pt x="4362" y="825"/>
                  </a:moveTo>
                  <a:lnTo>
                    <a:pt x="4373" y="832"/>
                  </a:lnTo>
                  <a:lnTo>
                    <a:pt x="4380" y="843"/>
                  </a:lnTo>
                  <a:lnTo>
                    <a:pt x="4385" y="855"/>
                  </a:lnTo>
                  <a:lnTo>
                    <a:pt x="4382" y="855"/>
                  </a:lnTo>
                  <a:lnTo>
                    <a:pt x="4382" y="860"/>
                  </a:lnTo>
                  <a:lnTo>
                    <a:pt x="4369" y="855"/>
                  </a:lnTo>
                  <a:lnTo>
                    <a:pt x="4366" y="846"/>
                  </a:lnTo>
                  <a:lnTo>
                    <a:pt x="4364" y="838"/>
                  </a:lnTo>
                  <a:lnTo>
                    <a:pt x="4362" y="825"/>
                  </a:lnTo>
                  <a:close/>
                  <a:moveTo>
                    <a:pt x="4331" y="825"/>
                  </a:moveTo>
                  <a:lnTo>
                    <a:pt x="4340" y="825"/>
                  </a:lnTo>
                  <a:lnTo>
                    <a:pt x="4340" y="845"/>
                  </a:lnTo>
                  <a:lnTo>
                    <a:pt x="4305" y="855"/>
                  </a:lnTo>
                  <a:lnTo>
                    <a:pt x="4299" y="853"/>
                  </a:lnTo>
                  <a:lnTo>
                    <a:pt x="4294" y="852"/>
                  </a:lnTo>
                  <a:lnTo>
                    <a:pt x="4287" y="850"/>
                  </a:lnTo>
                  <a:lnTo>
                    <a:pt x="4282" y="848"/>
                  </a:lnTo>
                  <a:lnTo>
                    <a:pt x="4282" y="841"/>
                  </a:lnTo>
                  <a:lnTo>
                    <a:pt x="4303" y="839"/>
                  </a:lnTo>
                  <a:lnTo>
                    <a:pt x="4319" y="834"/>
                  </a:lnTo>
                  <a:lnTo>
                    <a:pt x="4331" y="825"/>
                  </a:lnTo>
                  <a:close/>
                  <a:moveTo>
                    <a:pt x="3966" y="810"/>
                  </a:moveTo>
                  <a:lnTo>
                    <a:pt x="3982" y="810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5" y="813"/>
                  </a:lnTo>
                  <a:lnTo>
                    <a:pt x="3985" y="820"/>
                  </a:lnTo>
                  <a:lnTo>
                    <a:pt x="3966" y="820"/>
                  </a:lnTo>
                  <a:lnTo>
                    <a:pt x="3966" y="810"/>
                  </a:lnTo>
                  <a:close/>
                  <a:moveTo>
                    <a:pt x="3994" y="806"/>
                  </a:moveTo>
                  <a:lnTo>
                    <a:pt x="4032" y="810"/>
                  </a:lnTo>
                  <a:lnTo>
                    <a:pt x="4032" y="813"/>
                  </a:lnTo>
                  <a:lnTo>
                    <a:pt x="4034" y="817"/>
                  </a:lnTo>
                  <a:lnTo>
                    <a:pt x="4034" y="820"/>
                  </a:lnTo>
                  <a:lnTo>
                    <a:pt x="4036" y="825"/>
                  </a:lnTo>
                  <a:lnTo>
                    <a:pt x="4032" y="825"/>
                  </a:lnTo>
                  <a:lnTo>
                    <a:pt x="4022" y="819"/>
                  </a:lnTo>
                  <a:lnTo>
                    <a:pt x="4010" y="817"/>
                  </a:lnTo>
                  <a:lnTo>
                    <a:pt x="3994" y="817"/>
                  </a:lnTo>
                  <a:lnTo>
                    <a:pt x="3994" y="806"/>
                  </a:lnTo>
                  <a:close/>
                  <a:moveTo>
                    <a:pt x="4312" y="798"/>
                  </a:moveTo>
                  <a:lnTo>
                    <a:pt x="4331" y="798"/>
                  </a:lnTo>
                  <a:lnTo>
                    <a:pt x="4340" y="808"/>
                  </a:lnTo>
                  <a:lnTo>
                    <a:pt x="4347" y="819"/>
                  </a:lnTo>
                  <a:lnTo>
                    <a:pt x="4350" y="832"/>
                  </a:lnTo>
                  <a:lnTo>
                    <a:pt x="4347" y="832"/>
                  </a:lnTo>
                  <a:lnTo>
                    <a:pt x="4338" y="824"/>
                  </a:lnTo>
                  <a:lnTo>
                    <a:pt x="4329" y="815"/>
                  </a:lnTo>
                  <a:lnTo>
                    <a:pt x="4319" y="808"/>
                  </a:lnTo>
                  <a:lnTo>
                    <a:pt x="4312" y="798"/>
                  </a:lnTo>
                  <a:close/>
                  <a:moveTo>
                    <a:pt x="4057" y="777"/>
                  </a:moveTo>
                  <a:lnTo>
                    <a:pt x="4067" y="777"/>
                  </a:lnTo>
                  <a:lnTo>
                    <a:pt x="4081" y="778"/>
                  </a:lnTo>
                  <a:lnTo>
                    <a:pt x="4085" y="791"/>
                  </a:lnTo>
                  <a:lnTo>
                    <a:pt x="4090" y="801"/>
                  </a:lnTo>
                  <a:lnTo>
                    <a:pt x="4097" y="810"/>
                  </a:lnTo>
                  <a:lnTo>
                    <a:pt x="4097" y="813"/>
                  </a:lnTo>
                  <a:lnTo>
                    <a:pt x="4100" y="813"/>
                  </a:lnTo>
                  <a:lnTo>
                    <a:pt x="4100" y="810"/>
                  </a:lnTo>
                  <a:lnTo>
                    <a:pt x="4109" y="801"/>
                  </a:lnTo>
                  <a:lnTo>
                    <a:pt x="4118" y="796"/>
                  </a:lnTo>
                  <a:lnTo>
                    <a:pt x="4130" y="792"/>
                  </a:lnTo>
                  <a:lnTo>
                    <a:pt x="4148" y="791"/>
                  </a:lnTo>
                  <a:lnTo>
                    <a:pt x="4162" y="799"/>
                  </a:lnTo>
                  <a:lnTo>
                    <a:pt x="4179" y="806"/>
                  </a:lnTo>
                  <a:lnTo>
                    <a:pt x="4200" y="813"/>
                  </a:lnTo>
                  <a:lnTo>
                    <a:pt x="4217" y="824"/>
                  </a:lnTo>
                  <a:lnTo>
                    <a:pt x="4231" y="834"/>
                  </a:lnTo>
                  <a:lnTo>
                    <a:pt x="4238" y="848"/>
                  </a:lnTo>
                  <a:lnTo>
                    <a:pt x="4251" y="850"/>
                  </a:lnTo>
                  <a:lnTo>
                    <a:pt x="4259" y="853"/>
                  </a:lnTo>
                  <a:lnTo>
                    <a:pt x="4270" y="855"/>
                  </a:lnTo>
                  <a:lnTo>
                    <a:pt x="4270" y="864"/>
                  </a:lnTo>
                  <a:lnTo>
                    <a:pt x="4268" y="864"/>
                  </a:lnTo>
                  <a:lnTo>
                    <a:pt x="4265" y="866"/>
                  </a:lnTo>
                  <a:lnTo>
                    <a:pt x="4261" y="866"/>
                  </a:lnTo>
                  <a:lnTo>
                    <a:pt x="4259" y="867"/>
                  </a:lnTo>
                  <a:lnTo>
                    <a:pt x="4258" y="869"/>
                  </a:lnTo>
                  <a:lnTo>
                    <a:pt x="4259" y="869"/>
                  </a:lnTo>
                  <a:lnTo>
                    <a:pt x="4263" y="871"/>
                  </a:lnTo>
                  <a:lnTo>
                    <a:pt x="4275" y="888"/>
                  </a:lnTo>
                  <a:lnTo>
                    <a:pt x="4292" y="902"/>
                  </a:lnTo>
                  <a:lnTo>
                    <a:pt x="4312" y="913"/>
                  </a:lnTo>
                  <a:lnTo>
                    <a:pt x="4312" y="921"/>
                  </a:lnTo>
                  <a:lnTo>
                    <a:pt x="4289" y="921"/>
                  </a:lnTo>
                  <a:lnTo>
                    <a:pt x="4286" y="918"/>
                  </a:lnTo>
                  <a:lnTo>
                    <a:pt x="4282" y="916"/>
                  </a:lnTo>
                  <a:lnTo>
                    <a:pt x="4279" y="916"/>
                  </a:lnTo>
                  <a:lnTo>
                    <a:pt x="4275" y="916"/>
                  </a:lnTo>
                  <a:lnTo>
                    <a:pt x="4272" y="915"/>
                  </a:lnTo>
                  <a:lnTo>
                    <a:pt x="4266" y="913"/>
                  </a:lnTo>
                  <a:lnTo>
                    <a:pt x="4261" y="909"/>
                  </a:lnTo>
                  <a:lnTo>
                    <a:pt x="4258" y="906"/>
                  </a:lnTo>
                  <a:lnTo>
                    <a:pt x="4254" y="899"/>
                  </a:lnTo>
                  <a:lnTo>
                    <a:pt x="4251" y="894"/>
                  </a:lnTo>
                  <a:lnTo>
                    <a:pt x="4247" y="890"/>
                  </a:lnTo>
                  <a:lnTo>
                    <a:pt x="4233" y="883"/>
                  </a:lnTo>
                  <a:lnTo>
                    <a:pt x="4223" y="883"/>
                  </a:lnTo>
                  <a:lnTo>
                    <a:pt x="4210" y="887"/>
                  </a:lnTo>
                  <a:lnTo>
                    <a:pt x="4198" y="894"/>
                  </a:lnTo>
                  <a:lnTo>
                    <a:pt x="4186" y="897"/>
                  </a:lnTo>
                  <a:lnTo>
                    <a:pt x="4174" y="890"/>
                  </a:lnTo>
                  <a:lnTo>
                    <a:pt x="4162" y="887"/>
                  </a:lnTo>
                  <a:lnTo>
                    <a:pt x="4149" y="885"/>
                  </a:lnTo>
                  <a:lnTo>
                    <a:pt x="4132" y="887"/>
                  </a:lnTo>
                  <a:lnTo>
                    <a:pt x="4134" y="880"/>
                  </a:lnTo>
                  <a:lnTo>
                    <a:pt x="4135" y="874"/>
                  </a:lnTo>
                  <a:lnTo>
                    <a:pt x="4137" y="871"/>
                  </a:lnTo>
                  <a:lnTo>
                    <a:pt x="4139" y="867"/>
                  </a:lnTo>
                  <a:lnTo>
                    <a:pt x="4141" y="864"/>
                  </a:lnTo>
                  <a:lnTo>
                    <a:pt x="4139" y="860"/>
                  </a:lnTo>
                  <a:lnTo>
                    <a:pt x="4130" y="845"/>
                  </a:lnTo>
                  <a:lnTo>
                    <a:pt x="4118" y="836"/>
                  </a:lnTo>
                  <a:lnTo>
                    <a:pt x="4104" y="832"/>
                  </a:lnTo>
                  <a:lnTo>
                    <a:pt x="4088" y="827"/>
                  </a:lnTo>
                  <a:lnTo>
                    <a:pt x="4073" y="824"/>
                  </a:lnTo>
                  <a:lnTo>
                    <a:pt x="4060" y="817"/>
                  </a:lnTo>
                  <a:lnTo>
                    <a:pt x="4052" y="806"/>
                  </a:lnTo>
                  <a:lnTo>
                    <a:pt x="4055" y="805"/>
                  </a:lnTo>
                  <a:lnTo>
                    <a:pt x="4057" y="805"/>
                  </a:lnTo>
                  <a:lnTo>
                    <a:pt x="4059" y="803"/>
                  </a:lnTo>
                  <a:lnTo>
                    <a:pt x="4059" y="803"/>
                  </a:lnTo>
                  <a:lnTo>
                    <a:pt x="4060" y="801"/>
                  </a:lnTo>
                  <a:lnTo>
                    <a:pt x="4062" y="798"/>
                  </a:lnTo>
                  <a:lnTo>
                    <a:pt x="4052" y="796"/>
                  </a:lnTo>
                  <a:lnTo>
                    <a:pt x="4041" y="791"/>
                  </a:lnTo>
                  <a:lnTo>
                    <a:pt x="4032" y="787"/>
                  </a:lnTo>
                  <a:lnTo>
                    <a:pt x="4032" y="778"/>
                  </a:lnTo>
                  <a:lnTo>
                    <a:pt x="4046" y="777"/>
                  </a:lnTo>
                  <a:lnTo>
                    <a:pt x="4057" y="777"/>
                  </a:lnTo>
                  <a:close/>
                  <a:moveTo>
                    <a:pt x="1543" y="756"/>
                  </a:moveTo>
                  <a:lnTo>
                    <a:pt x="1536" y="768"/>
                  </a:lnTo>
                  <a:lnTo>
                    <a:pt x="1531" y="768"/>
                  </a:lnTo>
                  <a:lnTo>
                    <a:pt x="1531" y="771"/>
                  </a:lnTo>
                  <a:lnTo>
                    <a:pt x="1542" y="775"/>
                  </a:lnTo>
                  <a:lnTo>
                    <a:pt x="1552" y="780"/>
                  </a:lnTo>
                  <a:lnTo>
                    <a:pt x="1559" y="785"/>
                  </a:lnTo>
                  <a:lnTo>
                    <a:pt x="1563" y="787"/>
                  </a:lnTo>
                  <a:lnTo>
                    <a:pt x="1564" y="785"/>
                  </a:lnTo>
                  <a:lnTo>
                    <a:pt x="1564" y="784"/>
                  </a:lnTo>
                  <a:lnTo>
                    <a:pt x="1564" y="784"/>
                  </a:lnTo>
                  <a:lnTo>
                    <a:pt x="1566" y="782"/>
                  </a:lnTo>
                  <a:lnTo>
                    <a:pt x="1566" y="778"/>
                  </a:lnTo>
                  <a:lnTo>
                    <a:pt x="1559" y="778"/>
                  </a:lnTo>
                  <a:lnTo>
                    <a:pt x="1557" y="778"/>
                  </a:lnTo>
                  <a:lnTo>
                    <a:pt x="1556" y="777"/>
                  </a:lnTo>
                  <a:lnTo>
                    <a:pt x="1554" y="777"/>
                  </a:lnTo>
                  <a:lnTo>
                    <a:pt x="1550" y="777"/>
                  </a:lnTo>
                  <a:lnTo>
                    <a:pt x="1547" y="775"/>
                  </a:lnTo>
                  <a:lnTo>
                    <a:pt x="1547" y="756"/>
                  </a:lnTo>
                  <a:lnTo>
                    <a:pt x="1543" y="756"/>
                  </a:lnTo>
                  <a:close/>
                  <a:moveTo>
                    <a:pt x="3952" y="743"/>
                  </a:moveTo>
                  <a:lnTo>
                    <a:pt x="3954" y="743"/>
                  </a:lnTo>
                  <a:lnTo>
                    <a:pt x="3954" y="745"/>
                  </a:lnTo>
                  <a:lnTo>
                    <a:pt x="3954" y="747"/>
                  </a:lnTo>
                  <a:lnTo>
                    <a:pt x="3956" y="747"/>
                  </a:lnTo>
                  <a:lnTo>
                    <a:pt x="3956" y="749"/>
                  </a:lnTo>
                  <a:lnTo>
                    <a:pt x="3959" y="749"/>
                  </a:lnTo>
                  <a:lnTo>
                    <a:pt x="3957" y="750"/>
                  </a:lnTo>
                  <a:lnTo>
                    <a:pt x="3957" y="750"/>
                  </a:lnTo>
                  <a:lnTo>
                    <a:pt x="3957" y="750"/>
                  </a:lnTo>
                  <a:lnTo>
                    <a:pt x="3957" y="750"/>
                  </a:lnTo>
                  <a:lnTo>
                    <a:pt x="3956" y="750"/>
                  </a:lnTo>
                  <a:lnTo>
                    <a:pt x="3956" y="752"/>
                  </a:lnTo>
                  <a:lnTo>
                    <a:pt x="3950" y="757"/>
                  </a:lnTo>
                  <a:lnTo>
                    <a:pt x="3945" y="763"/>
                  </a:lnTo>
                  <a:lnTo>
                    <a:pt x="3940" y="768"/>
                  </a:lnTo>
                  <a:lnTo>
                    <a:pt x="3921" y="766"/>
                  </a:lnTo>
                  <a:lnTo>
                    <a:pt x="3905" y="766"/>
                  </a:lnTo>
                  <a:lnTo>
                    <a:pt x="3886" y="768"/>
                  </a:lnTo>
                  <a:lnTo>
                    <a:pt x="3886" y="778"/>
                  </a:lnTo>
                  <a:lnTo>
                    <a:pt x="3889" y="780"/>
                  </a:lnTo>
                  <a:lnTo>
                    <a:pt x="3889" y="782"/>
                  </a:lnTo>
                  <a:lnTo>
                    <a:pt x="3891" y="784"/>
                  </a:lnTo>
                  <a:lnTo>
                    <a:pt x="3893" y="787"/>
                  </a:lnTo>
                  <a:lnTo>
                    <a:pt x="3912" y="780"/>
                  </a:lnTo>
                  <a:lnTo>
                    <a:pt x="3931" y="775"/>
                  </a:lnTo>
                  <a:lnTo>
                    <a:pt x="3931" y="784"/>
                  </a:lnTo>
                  <a:lnTo>
                    <a:pt x="3928" y="784"/>
                  </a:lnTo>
                  <a:lnTo>
                    <a:pt x="3922" y="787"/>
                  </a:lnTo>
                  <a:lnTo>
                    <a:pt x="3915" y="791"/>
                  </a:lnTo>
                  <a:lnTo>
                    <a:pt x="3908" y="794"/>
                  </a:lnTo>
                  <a:lnTo>
                    <a:pt x="3914" y="806"/>
                  </a:lnTo>
                  <a:lnTo>
                    <a:pt x="3921" y="817"/>
                  </a:lnTo>
                  <a:lnTo>
                    <a:pt x="3924" y="827"/>
                  </a:lnTo>
                  <a:lnTo>
                    <a:pt x="3928" y="845"/>
                  </a:lnTo>
                  <a:lnTo>
                    <a:pt x="3924" y="845"/>
                  </a:lnTo>
                  <a:lnTo>
                    <a:pt x="3924" y="848"/>
                  </a:lnTo>
                  <a:lnTo>
                    <a:pt x="3921" y="846"/>
                  </a:lnTo>
                  <a:lnTo>
                    <a:pt x="3919" y="846"/>
                  </a:lnTo>
                  <a:lnTo>
                    <a:pt x="3919" y="846"/>
                  </a:lnTo>
                  <a:lnTo>
                    <a:pt x="3919" y="845"/>
                  </a:lnTo>
                  <a:lnTo>
                    <a:pt x="3917" y="845"/>
                  </a:lnTo>
                  <a:lnTo>
                    <a:pt x="3907" y="834"/>
                  </a:lnTo>
                  <a:lnTo>
                    <a:pt x="3898" y="822"/>
                  </a:lnTo>
                  <a:lnTo>
                    <a:pt x="3889" y="810"/>
                  </a:lnTo>
                  <a:lnTo>
                    <a:pt x="3889" y="848"/>
                  </a:lnTo>
                  <a:lnTo>
                    <a:pt x="3874" y="848"/>
                  </a:lnTo>
                  <a:lnTo>
                    <a:pt x="3874" y="846"/>
                  </a:lnTo>
                  <a:lnTo>
                    <a:pt x="3872" y="846"/>
                  </a:lnTo>
                  <a:lnTo>
                    <a:pt x="3872" y="846"/>
                  </a:lnTo>
                  <a:lnTo>
                    <a:pt x="3872" y="846"/>
                  </a:lnTo>
                  <a:lnTo>
                    <a:pt x="3872" y="845"/>
                  </a:lnTo>
                  <a:lnTo>
                    <a:pt x="3870" y="845"/>
                  </a:lnTo>
                  <a:lnTo>
                    <a:pt x="3872" y="832"/>
                  </a:lnTo>
                  <a:lnTo>
                    <a:pt x="3870" y="825"/>
                  </a:lnTo>
                  <a:lnTo>
                    <a:pt x="3867" y="819"/>
                  </a:lnTo>
                  <a:lnTo>
                    <a:pt x="3863" y="810"/>
                  </a:lnTo>
                  <a:lnTo>
                    <a:pt x="3863" y="801"/>
                  </a:lnTo>
                  <a:lnTo>
                    <a:pt x="3868" y="791"/>
                  </a:lnTo>
                  <a:lnTo>
                    <a:pt x="3875" y="777"/>
                  </a:lnTo>
                  <a:lnTo>
                    <a:pt x="3882" y="764"/>
                  </a:lnTo>
                  <a:lnTo>
                    <a:pt x="3889" y="754"/>
                  </a:lnTo>
                  <a:lnTo>
                    <a:pt x="3893" y="749"/>
                  </a:lnTo>
                  <a:lnTo>
                    <a:pt x="3910" y="754"/>
                  </a:lnTo>
                  <a:lnTo>
                    <a:pt x="3921" y="754"/>
                  </a:lnTo>
                  <a:lnTo>
                    <a:pt x="3929" y="752"/>
                  </a:lnTo>
                  <a:lnTo>
                    <a:pt x="3940" y="749"/>
                  </a:lnTo>
                  <a:lnTo>
                    <a:pt x="3950" y="743"/>
                  </a:lnTo>
                  <a:lnTo>
                    <a:pt x="3952" y="743"/>
                  </a:lnTo>
                  <a:close/>
                  <a:moveTo>
                    <a:pt x="3989" y="740"/>
                  </a:moveTo>
                  <a:lnTo>
                    <a:pt x="3996" y="743"/>
                  </a:lnTo>
                  <a:lnTo>
                    <a:pt x="3999" y="745"/>
                  </a:lnTo>
                  <a:lnTo>
                    <a:pt x="4003" y="749"/>
                  </a:lnTo>
                  <a:lnTo>
                    <a:pt x="4004" y="752"/>
                  </a:lnTo>
                  <a:lnTo>
                    <a:pt x="4004" y="759"/>
                  </a:lnTo>
                  <a:lnTo>
                    <a:pt x="4004" y="768"/>
                  </a:lnTo>
                  <a:lnTo>
                    <a:pt x="4001" y="770"/>
                  </a:lnTo>
                  <a:lnTo>
                    <a:pt x="3999" y="771"/>
                  </a:lnTo>
                  <a:lnTo>
                    <a:pt x="3999" y="773"/>
                  </a:lnTo>
                  <a:lnTo>
                    <a:pt x="3999" y="775"/>
                  </a:lnTo>
                  <a:lnTo>
                    <a:pt x="3999" y="777"/>
                  </a:lnTo>
                  <a:lnTo>
                    <a:pt x="3999" y="778"/>
                  </a:lnTo>
                  <a:lnTo>
                    <a:pt x="3998" y="780"/>
                  </a:lnTo>
                  <a:lnTo>
                    <a:pt x="3994" y="784"/>
                  </a:lnTo>
                  <a:lnTo>
                    <a:pt x="3994" y="775"/>
                  </a:lnTo>
                  <a:lnTo>
                    <a:pt x="3987" y="764"/>
                  </a:lnTo>
                  <a:lnTo>
                    <a:pt x="3987" y="752"/>
                  </a:lnTo>
                  <a:lnTo>
                    <a:pt x="3989" y="740"/>
                  </a:lnTo>
                  <a:close/>
                  <a:moveTo>
                    <a:pt x="3533" y="691"/>
                  </a:moveTo>
                  <a:lnTo>
                    <a:pt x="3566" y="695"/>
                  </a:lnTo>
                  <a:lnTo>
                    <a:pt x="3579" y="710"/>
                  </a:lnTo>
                  <a:lnTo>
                    <a:pt x="3593" y="719"/>
                  </a:lnTo>
                  <a:lnTo>
                    <a:pt x="3607" y="728"/>
                  </a:lnTo>
                  <a:lnTo>
                    <a:pt x="3624" y="736"/>
                  </a:lnTo>
                  <a:lnTo>
                    <a:pt x="3629" y="740"/>
                  </a:lnTo>
                  <a:lnTo>
                    <a:pt x="3629" y="742"/>
                  </a:lnTo>
                  <a:lnTo>
                    <a:pt x="3631" y="742"/>
                  </a:lnTo>
                  <a:lnTo>
                    <a:pt x="3638" y="749"/>
                  </a:lnTo>
                  <a:lnTo>
                    <a:pt x="3650" y="763"/>
                  </a:lnTo>
                  <a:lnTo>
                    <a:pt x="3661" y="778"/>
                  </a:lnTo>
                  <a:lnTo>
                    <a:pt x="3673" y="796"/>
                  </a:lnTo>
                  <a:lnTo>
                    <a:pt x="3690" y="810"/>
                  </a:lnTo>
                  <a:lnTo>
                    <a:pt x="3687" y="827"/>
                  </a:lnTo>
                  <a:lnTo>
                    <a:pt x="3687" y="848"/>
                  </a:lnTo>
                  <a:lnTo>
                    <a:pt x="3701" y="850"/>
                  </a:lnTo>
                  <a:lnTo>
                    <a:pt x="3710" y="853"/>
                  </a:lnTo>
                  <a:lnTo>
                    <a:pt x="3716" y="859"/>
                  </a:lnTo>
                  <a:lnTo>
                    <a:pt x="3725" y="864"/>
                  </a:lnTo>
                  <a:lnTo>
                    <a:pt x="3736" y="864"/>
                  </a:lnTo>
                  <a:lnTo>
                    <a:pt x="3744" y="860"/>
                  </a:lnTo>
                  <a:lnTo>
                    <a:pt x="3751" y="857"/>
                  </a:lnTo>
                  <a:lnTo>
                    <a:pt x="3758" y="855"/>
                  </a:lnTo>
                  <a:lnTo>
                    <a:pt x="3774" y="860"/>
                  </a:lnTo>
                  <a:lnTo>
                    <a:pt x="3792" y="867"/>
                  </a:lnTo>
                  <a:lnTo>
                    <a:pt x="3809" y="876"/>
                  </a:lnTo>
                  <a:lnTo>
                    <a:pt x="3825" y="883"/>
                  </a:lnTo>
                  <a:lnTo>
                    <a:pt x="3823" y="883"/>
                  </a:lnTo>
                  <a:lnTo>
                    <a:pt x="3821" y="885"/>
                  </a:lnTo>
                  <a:lnTo>
                    <a:pt x="3821" y="885"/>
                  </a:lnTo>
                  <a:lnTo>
                    <a:pt x="3819" y="885"/>
                  </a:lnTo>
                  <a:lnTo>
                    <a:pt x="3816" y="887"/>
                  </a:lnTo>
                  <a:lnTo>
                    <a:pt x="3806" y="890"/>
                  </a:lnTo>
                  <a:lnTo>
                    <a:pt x="3786" y="890"/>
                  </a:lnTo>
                  <a:lnTo>
                    <a:pt x="3764" y="887"/>
                  </a:lnTo>
                  <a:lnTo>
                    <a:pt x="3741" y="881"/>
                  </a:lnTo>
                  <a:lnTo>
                    <a:pt x="3716" y="876"/>
                  </a:lnTo>
                  <a:lnTo>
                    <a:pt x="3697" y="871"/>
                  </a:lnTo>
                  <a:lnTo>
                    <a:pt x="3682" y="864"/>
                  </a:lnTo>
                  <a:lnTo>
                    <a:pt x="3675" y="860"/>
                  </a:lnTo>
                  <a:lnTo>
                    <a:pt x="3678" y="857"/>
                  </a:lnTo>
                  <a:lnTo>
                    <a:pt x="3678" y="857"/>
                  </a:lnTo>
                  <a:lnTo>
                    <a:pt x="3680" y="855"/>
                  </a:lnTo>
                  <a:lnTo>
                    <a:pt x="3682" y="852"/>
                  </a:lnTo>
                  <a:lnTo>
                    <a:pt x="3661" y="846"/>
                  </a:lnTo>
                  <a:lnTo>
                    <a:pt x="3643" y="836"/>
                  </a:lnTo>
                  <a:lnTo>
                    <a:pt x="3627" y="820"/>
                  </a:lnTo>
                  <a:lnTo>
                    <a:pt x="3615" y="803"/>
                  </a:lnTo>
                  <a:lnTo>
                    <a:pt x="3603" y="784"/>
                  </a:lnTo>
                  <a:lnTo>
                    <a:pt x="3593" y="764"/>
                  </a:lnTo>
                  <a:lnTo>
                    <a:pt x="3582" y="749"/>
                  </a:lnTo>
                  <a:lnTo>
                    <a:pt x="3572" y="736"/>
                  </a:lnTo>
                  <a:lnTo>
                    <a:pt x="3561" y="728"/>
                  </a:lnTo>
                  <a:lnTo>
                    <a:pt x="3549" y="717"/>
                  </a:lnTo>
                  <a:lnTo>
                    <a:pt x="3538" y="707"/>
                  </a:lnTo>
                  <a:lnTo>
                    <a:pt x="3533" y="691"/>
                  </a:lnTo>
                  <a:close/>
                  <a:moveTo>
                    <a:pt x="3832" y="672"/>
                  </a:moveTo>
                  <a:lnTo>
                    <a:pt x="3842" y="675"/>
                  </a:lnTo>
                  <a:lnTo>
                    <a:pt x="3854" y="682"/>
                  </a:lnTo>
                  <a:lnTo>
                    <a:pt x="3865" y="693"/>
                  </a:lnTo>
                  <a:lnTo>
                    <a:pt x="3870" y="702"/>
                  </a:lnTo>
                  <a:lnTo>
                    <a:pt x="3865" y="705"/>
                  </a:lnTo>
                  <a:lnTo>
                    <a:pt x="3860" y="710"/>
                  </a:lnTo>
                  <a:lnTo>
                    <a:pt x="3854" y="714"/>
                  </a:lnTo>
                  <a:lnTo>
                    <a:pt x="3847" y="717"/>
                  </a:lnTo>
                  <a:lnTo>
                    <a:pt x="3853" y="733"/>
                  </a:lnTo>
                  <a:lnTo>
                    <a:pt x="3860" y="745"/>
                  </a:lnTo>
                  <a:lnTo>
                    <a:pt x="3867" y="759"/>
                  </a:lnTo>
                  <a:lnTo>
                    <a:pt x="3861" y="761"/>
                  </a:lnTo>
                  <a:lnTo>
                    <a:pt x="3858" y="761"/>
                  </a:lnTo>
                  <a:lnTo>
                    <a:pt x="3856" y="761"/>
                  </a:lnTo>
                  <a:lnTo>
                    <a:pt x="3856" y="761"/>
                  </a:lnTo>
                  <a:lnTo>
                    <a:pt x="3854" y="763"/>
                  </a:lnTo>
                  <a:lnTo>
                    <a:pt x="3853" y="764"/>
                  </a:lnTo>
                  <a:lnTo>
                    <a:pt x="3851" y="768"/>
                  </a:lnTo>
                  <a:lnTo>
                    <a:pt x="3842" y="784"/>
                  </a:lnTo>
                  <a:lnTo>
                    <a:pt x="3837" y="803"/>
                  </a:lnTo>
                  <a:lnTo>
                    <a:pt x="3828" y="820"/>
                  </a:lnTo>
                  <a:lnTo>
                    <a:pt x="3823" y="824"/>
                  </a:lnTo>
                  <a:lnTo>
                    <a:pt x="3818" y="824"/>
                  </a:lnTo>
                  <a:lnTo>
                    <a:pt x="3812" y="825"/>
                  </a:lnTo>
                  <a:lnTo>
                    <a:pt x="3806" y="825"/>
                  </a:lnTo>
                  <a:lnTo>
                    <a:pt x="3795" y="819"/>
                  </a:lnTo>
                  <a:lnTo>
                    <a:pt x="3785" y="817"/>
                  </a:lnTo>
                  <a:lnTo>
                    <a:pt x="3772" y="817"/>
                  </a:lnTo>
                  <a:lnTo>
                    <a:pt x="3760" y="815"/>
                  </a:lnTo>
                  <a:lnTo>
                    <a:pt x="3748" y="810"/>
                  </a:lnTo>
                  <a:lnTo>
                    <a:pt x="3736" y="794"/>
                  </a:lnTo>
                  <a:lnTo>
                    <a:pt x="3727" y="773"/>
                  </a:lnTo>
                  <a:lnTo>
                    <a:pt x="3725" y="749"/>
                  </a:lnTo>
                  <a:lnTo>
                    <a:pt x="3734" y="745"/>
                  </a:lnTo>
                  <a:lnTo>
                    <a:pt x="3741" y="745"/>
                  </a:lnTo>
                  <a:lnTo>
                    <a:pt x="3748" y="747"/>
                  </a:lnTo>
                  <a:lnTo>
                    <a:pt x="3755" y="743"/>
                  </a:lnTo>
                  <a:lnTo>
                    <a:pt x="3764" y="729"/>
                  </a:lnTo>
                  <a:lnTo>
                    <a:pt x="3786" y="726"/>
                  </a:lnTo>
                  <a:lnTo>
                    <a:pt x="3790" y="723"/>
                  </a:lnTo>
                  <a:lnTo>
                    <a:pt x="3793" y="719"/>
                  </a:lnTo>
                  <a:lnTo>
                    <a:pt x="3793" y="717"/>
                  </a:lnTo>
                  <a:lnTo>
                    <a:pt x="3795" y="716"/>
                  </a:lnTo>
                  <a:lnTo>
                    <a:pt x="3795" y="714"/>
                  </a:lnTo>
                  <a:lnTo>
                    <a:pt x="3795" y="712"/>
                  </a:lnTo>
                  <a:lnTo>
                    <a:pt x="3797" y="710"/>
                  </a:lnTo>
                  <a:lnTo>
                    <a:pt x="3797" y="710"/>
                  </a:lnTo>
                  <a:lnTo>
                    <a:pt x="3800" y="710"/>
                  </a:lnTo>
                  <a:lnTo>
                    <a:pt x="3806" y="710"/>
                  </a:lnTo>
                  <a:lnTo>
                    <a:pt x="3812" y="710"/>
                  </a:lnTo>
                  <a:lnTo>
                    <a:pt x="3816" y="698"/>
                  </a:lnTo>
                  <a:lnTo>
                    <a:pt x="3821" y="689"/>
                  </a:lnTo>
                  <a:lnTo>
                    <a:pt x="3826" y="681"/>
                  </a:lnTo>
                  <a:lnTo>
                    <a:pt x="3832" y="672"/>
                  </a:lnTo>
                  <a:close/>
                  <a:moveTo>
                    <a:pt x="3329" y="649"/>
                  </a:moveTo>
                  <a:lnTo>
                    <a:pt x="3339" y="656"/>
                  </a:lnTo>
                  <a:lnTo>
                    <a:pt x="3345" y="668"/>
                  </a:lnTo>
                  <a:lnTo>
                    <a:pt x="3345" y="686"/>
                  </a:lnTo>
                  <a:lnTo>
                    <a:pt x="3345" y="688"/>
                  </a:lnTo>
                  <a:lnTo>
                    <a:pt x="3346" y="688"/>
                  </a:lnTo>
                  <a:lnTo>
                    <a:pt x="3348" y="689"/>
                  </a:lnTo>
                  <a:lnTo>
                    <a:pt x="3348" y="689"/>
                  </a:lnTo>
                  <a:lnTo>
                    <a:pt x="3348" y="691"/>
                  </a:lnTo>
                  <a:lnTo>
                    <a:pt x="3348" y="695"/>
                  </a:lnTo>
                  <a:lnTo>
                    <a:pt x="3345" y="695"/>
                  </a:lnTo>
                  <a:lnTo>
                    <a:pt x="3341" y="696"/>
                  </a:lnTo>
                  <a:lnTo>
                    <a:pt x="3339" y="700"/>
                  </a:lnTo>
                  <a:lnTo>
                    <a:pt x="3336" y="702"/>
                  </a:lnTo>
                  <a:lnTo>
                    <a:pt x="3334" y="702"/>
                  </a:lnTo>
                  <a:lnTo>
                    <a:pt x="3332" y="700"/>
                  </a:lnTo>
                  <a:lnTo>
                    <a:pt x="3331" y="700"/>
                  </a:lnTo>
                  <a:lnTo>
                    <a:pt x="3331" y="700"/>
                  </a:lnTo>
                  <a:lnTo>
                    <a:pt x="3329" y="698"/>
                  </a:lnTo>
                  <a:lnTo>
                    <a:pt x="3322" y="684"/>
                  </a:lnTo>
                  <a:lnTo>
                    <a:pt x="3322" y="663"/>
                  </a:lnTo>
                  <a:lnTo>
                    <a:pt x="3324" y="660"/>
                  </a:lnTo>
                  <a:lnTo>
                    <a:pt x="3326" y="658"/>
                  </a:lnTo>
                  <a:lnTo>
                    <a:pt x="3327" y="654"/>
                  </a:lnTo>
                  <a:lnTo>
                    <a:pt x="3329" y="649"/>
                  </a:lnTo>
                  <a:close/>
                  <a:moveTo>
                    <a:pt x="3956" y="628"/>
                  </a:moveTo>
                  <a:lnTo>
                    <a:pt x="3964" y="637"/>
                  </a:lnTo>
                  <a:lnTo>
                    <a:pt x="3970" y="647"/>
                  </a:lnTo>
                  <a:lnTo>
                    <a:pt x="3970" y="663"/>
                  </a:lnTo>
                  <a:lnTo>
                    <a:pt x="3971" y="667"/>
                  </a:lnTo>
                  <a:lnTo>
                    <a:pt x="3973" y="667"/>
                  </a:lnTo>
                  <a:lnTo>
                    <a:pt x="3973" y="668"/>
                  </a:lnTo>
                  <a:lnTo>
                    <a:pt x="3973" y="668"/>
                  </a:lnTo>
                  <a:lnTo>
                    <a:pt x="3971" y="668"/>
                  </a:lnTo>
                  <a:lnTo>
                    <a:pt x="3970" y="672"/>
                  </a:lnTo>
                  <a:lnTo>
                    <a:pt x="3970" y="675"/>
                  </a:lnTo>
                  <a:lnTo>
                    <a:pt x="3968" y="675"/>
                  </a:lnTo>
                  <a:lnTo>
                    <a:pt x="3968" y="677"/>
                  </a:lnTo>
                  <a:lnTo>
                    <a:pt x="3968" y="677"/>
                  </a:lnTo>
                  <a:lnTo>
                    <a:pt x="3968" y="677"/>
                  </a:lnTo>
                  <a:lnTo>
                    <a:pt x="3966" y="677"/>
                  </a:lnTo>
                  <a:lnTo>
                    <a:pt x="3963" y="679"/>
                  </a:lnTo>
                  <a:lnTo>
                    <a:pt x="3961" y="675"/>
                  </a:lnTo>
                  <a:lnTo>
                    <a:pt x="3961" y="674"/>
                  </a:lnTo>
                  <a:lnTo>
                    <a:pt x="3961" y="674"/>
                  </a:lnTo>
                  <a:lnTo>
                    <a:pt x="3961" y="674"/>
                  </a:lnTo>
                  <a:lnTo>
                    <a:pt x="3959" y="674"/>
                  </a:lnTo>
                  <a:lnTo>
                    <a:pt x="3957" y="674"/>
                  </a:lnTo>
                  <a:lnTo>
                    <a:pt x="3956" y="672"/>
                  </a:lnTo>
                  <a:lnTo>
                    <a:pt x="3956" y="675"/>
                  </a:lnTo>
                  <a:lnTo>
                    <a:pt x="3957" y="677"/>
                  </a:lnTo>
                  <a:lnTo>
                    <a:pt x="3959" y="679"/>
                  </a:lnTo>
                  <a:lnTo>
                    <a:pt x="3961" y="681"/>
                  </a:lnTo>
                  <a:lnTo>
                    <a:pt x="3961" y="681"/>
                  </a:lnTo>
                  <a:lnTo>
                    <a:pt x="3959" y="682"/>
                  </a:lnTo>
                  <a:lnTo>
                    <a:pt x="3959" y="684"/>
                  </a:lnTo>
                  <a:lnTo>
                    <a:pt x="3959" y="686"/>
                  </a:lnTo>
                  <a:lnTo>
                    <a:pt x="3959" y="691"/>
                  </a:lnTo>
                  <a:lnTo>
                    <a:pt x="3950" y="691"/>
                  </a:lnTo>
                  <a:lnTo>
                    <a:pt x="3950" y="686"/>
                  </a:lnTo>
                  <a:lnTo>
                    <a:pt x="3945" y="684"/>
                  </a:lnTo>
                  <a:lnTo>
                    <a:pt x="3940" y="681"/>
                  </a:lnTo>
                  <a:lnTo>
                    <a:pt x="3938" y="677"/>
                  </a:lnTo>
                  <a:lnTo>
                    <a:pt x="3936" y="672"/>
                  </a:lnTo>
                  <a:lnTo>
                    <a:pt x="3935" y="667"/>
                  </a:lnTo>
                  <a:lnTo>
                    <a:pt x="3931" y="660"/>
                  </a:lnTo>
                  <a:lnTo>
                    <a:pt x="3926" y="663"/>
                  </a:lnTo>
                  <a:lnTo>
                    <a:pt x="3919" y="667"/>
                  </a:lnTo>
                  <a:lnTo>
                    <a:pt x="3912" y="668"/>
                  </a:lnTo>
                  <a:lnTo>
                    <a:pt x="3905" y="672"/>
                  </a:lnTo>
                  <a:lnTo>
                    <a:pt x="3905" y="663"/>
                  </a:lnTo>
                  <a:lnTo>
                    <a:pt x="3907" y="661"/>
                  </a:lnTo>
                  <a:lnTo>
                    <a:pt x="3907" y="661"/>
                  </a:lnTo>
                  <a:lnTo>
                    <a:pt x="3907" y="660"/>
                  </a:lnTo>
                  <a:lnTo>
                    <a:pt x="3908" y="660"/>
                  </a:lnTo>
                  <a:lnTo>
                    <a:pt x="3908" y="656"/>
                  </a:lnTo>
                  <a:lnTo>
                    <a:pt x="3922" y="651"/>
                  </a:lnTo>
                  <a:lnTo>
                    <a:pt x="3935" y="647"/>
                  </a:lnTo>
                  <a:lnTo>
                    <a:pt x="3947" y="640"/>
                  </a:lnTo>
                  <a:lnTo>
                    <a:pt x="3956" y="628"/>
                  </a:lnTo>
                  <a:close/>
                  <a:moveTo>
                    <a:pt x="1243" y="628"/>
                  </a:moveTo>
                  <a:lnTo>
                    <a:pt x="1245" y="633"/>
                  </a:lnTo>
                  <a:lnTo>
                    <a:pt x="1245" y="635"/>
                  </a:lnTo>
                  <a:lnTo>
                    <a:pt x="1245" y="637"/>
                  </a:lnTo>
                  <a:lnTo>
                    <a:pt x="1245" y="637"/>
                  </a:lnTo>
                  <a:lnTo>
                    <a:pt x="1247" y="639"/>
                  </a:lnTo>
                  <a:lnTo>
                    <a:pt x="1248" y="639"/>
                  </a:lnTo>
                  <a:lnTo>
                    <a:pt x="1252" y="640"/>
                  </a:lnTo>
                  <a:lnTo>
                    <a:pt x="1252" y="633"/>
                  </a:lnTo>
                  <a:lnTo>
                    <a:pt x="1243" y="628"/>
                  </a:lnTo>
                  <a:close/>
                  <a:moveTo>
                    <a:pt x="3870" y="609"/>
                  </a:moveTo>
                  <a:lnTo>
                    <a:pt x="3874" y="613"/>
                  </a:lnTo>
                  <a:lnTo>
                    <a:pt x="3875" y="613"/>
                  </a:lnTo>
                  <a:lnTo>
                    <a:pt x="3877" y="613"/>
                  </a:lnTo>
                  <a:lnTo>
                    <a:pt x="3877" y="614"/>
                  </a:lnTo>
                  <a:lnTo>
                    <a:pt x="3877" y="614"/>
                  </a:lnTo>
                  <a:lnTo>
                    <a:pt x="3877" y="618"/>
                  </a:lnTo>
                  <a:lnTo>
                    <a:pt x="3879" y="621"/>
                  </a:lnTo>
                  <a:lnTo>
                    <a:pt x="3868" y="630"/>
                  </a:lnTo>
                  <a:lnTo>
                    <a:pt x="3861" y="639"/>
                  </a:lnTo>
                  <a:lnTo>
                    <a:pt x="3853" y="646"/>
                  </a:lnTo>
                  <a:lnTo>
                    <a:pt x="3840" y="653"/>
                  </a:lnTo>
                  <a:lnTo>
                    <a:pt x="3840" y="649"/>
                  </a:lnTo>
                  <a:lnTo>
                    <a:pt x="3851" y="637"/>
                  </a:lnTo>
                  <a:lnTo>
                    <a:pt x="3863" y="625"/>
                  </a:lnTo>
                  <a:lnTo>
                    <a:pt x="3870" y="609"/>
                  </a:lnTo>
                  <a:close/>
                  <a:moveTo>
                    <a:pt x="1371" y="517"/>
                  </a:moveTo>
                  <a:lnTo>
                    <a:pt x="1378" y="518"/>
                  </a:lnTo>
                  <a:lnTo>
                    <a:pt x="1386" y="522"/>
                  </a:lnTo>
                  <a:lnTo>
                    <a:pt x="1383" y="524"/>
                  </a:lnTo>
                  <a:lnTo>
                    <a:pt x="1381" y="527"/>
                  </a:lnTo>
                  <a:lnTo>
                    <a:pt x="1378" y="529"/>
                  </a:lnTo>
                  <a:lnTo>
                    <a:pt x="1372" y="529"/>
                  </a:lnTo>
                  <a:lnTo>
                    <a:pt x="1367" y="527"/>
                  </a:lnTo>
                  <a:lnTo>
                    <a:pt x="1362" y="527"/>
                  </a:lnTo>
                  <a:lnTo>
                    <a:pt x="1357" y="527"/>
                  </a:lnTo>
                  <a:lnTo>
                    <a:pt x="1351" y="529"/>
                  </a:lnTo>
                  <a:lnTo>
                    <a:pt x="1351" y="518"/>
                  </a:lnTo>
                  <a:lnTo>
                    <a:pt x="1364" y="517"/>
                  </a:lnTo>
                  <a:lnTo>
                    <a:pt x="1371" y="517"/>
                  </a:lnTo>
                  <a:close/>
                  <a:moveTo>
                    <a:pt x="3912" y="506"/>
                  </a:moveTo>
                  <a:lnTo>
                    <a:pt x="3912" y="524"/>
                  </a:lnTo>
                  <a:lnTo>
                    <a:pt x="3910" y="536"/>
                  </a:lnTo>
                  <a:lnTo>
                    <a:pt x="3907" y="546"/>
                  </a:lnTo>
                  <a:lnTo>
                    <a:pt x="3905" y="564"/>
                  </a:lnTo>
                  <a:lnTo>
                    <a:pt x="3908" y="564"/>
                  </a:lnTo>
                  <a:lnTo>
                    <a:pt x="3908" y="567"/>
                  </a:lnTo>
                  <a:lnTo>
                    <a:pt x="3915" y="567"/>
                  </a:lnTo>
                  <a:lnTo>
                    <a:pt x="3919" y="567"/>
                  </a:lnTo>
                  <a:lnTo>
                    <a:pt x="3922" y="567"/>
                  </a:lnTo>
                  <a:lnTo>
                    <a:pt x="3926" y="569"/>
                  </a:lnTo>
                  <a:lnTo>
                    <a:pt x="3929" y="571"/>
                  </a:lnTo>
                  <a:lnTo>
                    <a:pt x="3936" y="572"/>
                  </a:lnTo>
                  <a:lnTo>
                    <a:pt x="3940" y="585"/>
                  </a:lnTo>
                  <a:lnTo>
                    <a:pt x="3947" y="593"/>
                  </a:lnTo>
                  <a:lnTo>
                    <a:pt x="3956" y="602"/>
                  </a:lnTo>
                  <a:lnTo>
                    <a:pt x="3963" y="614"/>
                  </a:lnTo>
                  <a:lnTo>
                    <a:pt x="3957" y="616"/>
                  </a:lnTo>
                  <a:lnTo>
                    <a:pt x="3954" y="618"/>
                  </a:lnTo>
                  <a:lnTo>
                    <a:pt x="3952" y="618"/>
                  </a:lnTo>
                  <a:lnTo>
                    <a:pt x="3952" y="620"/>
                  </a:lnTo>
                  <a:lnTo>
                    <a:pt x="3952" y="621"/>
                  </a:lnTo>
                  <a:lnTo>
                    <a:pt x="3952" y="621"/>
                  </a:lnTo>
                  <a:lnTo>
                    <a:pt x="3952" y="623"/>
                  </a:lnTo>
                  <a:lnTo>
                    <a:pt x="3949" y="623"/>
                  </a:lnTo>
                  <a:lnTo>
                    <a:pt x="3943" y="625"/>
                  </a:lnTo>
                  <a:lnTo>
                    <a:pt x="3942" y="621"/>
                  </a:lnTo>
                  <a:lnTo>
                    <a:pt x="3942" y="621"/>
                  </a:lnTo>
                  <a:lnTo>
                    <a:pt x="3942" y="620"/>
                  </a:lnTo>
                  <a:lnTo>
                    <a:pt x="3942" y="620"/>
                  </a:lnTo>
                  <a:lnTo>
                    <a:pt x="3940" y="620"/>
                  </a:lnTo>
                  <a:lnTo>
                    <a:pt x="3938" y="620"/>
                  </a:lnTo>
                  <a:lnTo>
                    <a:pt x="3936" y="618"/>
                  </a:lnTo>
                  <a:lnTo>
                    <a:pt x="3933" y="625"/>
                  </a:lnTo>
                  <a:lnTo>
                    <a:pt x="3931" y="630"/>
                  </a:lnTo>
                  <a:lnTo>
                    <a:pt x="3928" y="635"/>
                  </a:lnTo>
                  <a:lnTo>
                    <a:pt x="3922" y="637"/>
                  </a:lnTo>
                  <a:lnTo>
                    <a:pt x="3917" y="640"/>
                  </a:lnTo>
                  <a:lnTo>
                    <a:pt x="3917" y="637"/>
                  </a:lnTo>
                  <a:lnTo>
                    <a:pt x="3914" y="633"/>
                  </a:lnTo>
                  <a:lnTo>
                    <a:pt x="3914" y="630"/>
                  </a:lnTo>
                  <a:lnTo>
                    <a:pt x="3914" y="628"/>
                  </a:lnTo>
                  <a:lnTo>
                    <a:pt x="3914" y="627"/>
                  </a:lnTo>
                  <a:lnTo>
                    <a:pt x="3914" y="627"/>
                  </a:lnTo>
                  <a:lnTo>
                    <a:pt x="3914" y="625"/>
                  </a:lnTo>
                  <a:lnTo>
                    <a:pt x="3912" y="623"/>
                  </a:lnTo>
                  <a:lnTo>
                    <a:pt x="3910" y="623"/>
                  </a:lnTo>
                  <a:lnTo>
                    <a:pt x="3905" y="621"/>
                  </a:lnTo>
                  <a:lnTo>
                    <a:pt x="3905" y="616"/>
                  </a:lnTo>
                  <a:lnTo>
                    <a:pt x="3905" y="611"/>
                  </a:lnTo>
                  <a:lnTo>
                    <a:pt x="3907" y="607"/>
                  </a:lnTo>
                  <a:lnTo>
                    <a:pt x="3907" y="606"/>
                  </a:lnTo>
                  <a:lnTo>
                    <a:pt x="3908" y="604"/>
                  </a:lnTo>
                  <a:lnTo>
                    <a:pt x="3912" y="604"/>
                  </a:lnTo>
                  <a:lnTo>
                    <a:pt x="3917" y="602"/>
                  </a:lnTo>
                  <a:lnTo>
                    <a:pt x="3924" y="602"/>
                  </a:lnTo>
                  <a:lnTo>
                    <a:pt x="3924" y="614"/>
                  </a:lnTo>
                  <a:lnTo>
                    <a:pt x="3936" y="614"/>
                  </a:lnTo>
                  <a:lnTo>
                    <a:pt x="3936" y="611"/>
                  </a:lnTo>
                  <a:lnTo>
                    <a:pt x="3938" y="607"/>
                  </a:lnTo>
                  <a:lnTo>
                    <a:pt x="3940" y="606"/>
                  </a:lnTo>
                  <a:lnTo>
                    <a:pt x="3940" y="604"/>
                  </a:lnTo>
                  <a:lnTo>
                    <a:pt x="3942" y="602"/>
                  </a:lnTo>
                  <a:lnTo>
                    <a:pt x="3943" y="599"/>
                  </a:lnTo>
                  <a:lnTo>
                    <a:pt x="3940" y="599"/>
                  </a:lnTo>
                  <a:lnTo>
                    <a:pt x="3922" y="585"/>
                  </a:lnTo>
                  <a:lnTo>
                    <a:pt x="3902" y="576"/>
                  </a:lnTo>
                  <a:lnTo>
                    <a:pt x="3902" y="583"/>
                  </a:lnTo>
                  <a:lnTo>
                    <a:pt x="3900" y="588"/>
                  </a:lnTo>
                  <a:lnTo>
                    <a:pt x="3898" y="593"/>
                  </a:lnTo>
                  <a:lnTo>
                    <a:pt x="3898" y="599"/>
                  </a:lnTo>
                  <a:lnTo>
                    <a:pt x="3896" y="597"/>
                  </a:lnTo>
                  <a:lnTo>
                    <a:pt x="3895" y="595"/>
                  </a:lnTo>
                  <a:lnTo>
                    <a:pt x="3895" y="595"/>
                  </a:lnTo>
                  <a:lnTo>
                    <a:pt x="3895" y="593"/>
                  </a:lnTo>
                  <a:lnTo>
                    <a:pt x="3893" y="592"/>
                  </a:lnTo>
                  <a:lnTo>
                    <a:pt x="3888" y="579"/>
                  </a:lnTo>
                  <a:lnTo>
                    <a:pt x="3882" y="564"/>
                  </a:lnTo>
                  <a:lnTo>
                    <a:pt x="3881" y="544"/>
                  </a:lnTo>
                  <a:lnTo>
                    <a:pt x="3882" y="527"/>
                  </a:lnTo>
                  <a:lnTo>
                    <a:pt x="3889" y="510"/>
                  </a:lnTo>
                  <a:lnTo>
                    <a:pt x="3895" y="508"/>
                  </a:lnTo>
                  <a:lnTo>
                    <a:pt x="3900" y="506"/>
                  </a:lnTo>
                  <a:lnTo>
                    <a:pt x="3905" y="506"/>
                  </a:lnTo>
                  <a:lnTo>
                    <a:pt x="3912" y="506"/>
                  </a:lnTo>
                  <a:close/>
                  <a:moveTo>
                    <a:pt x="1306" y="506"/>
                  </a:moveTo>
                  <a:lnTo>
                    <a:pt x="1313" y="506"/>
                  </a:lnTo>
                  <a:lnTo>
                    <a:pt x="1320" y="508"/>
                  </a:lnTo>
                  <a:lnTo>
                    <a:pt x="1327" y="508"/>
                  </a:lnTo>
                  <a:lnTo>
                    <a:pt x="1332" y="510"/>
                  </a:lnTo>
                  <a:lnTo>
                    <a:pt x="1332" y="518"/>
                  </a:lnTo>
                  <a:lnTo>
                    <a:pt x="1306" y="518"/>
                  </a:lnTo>
                  <a:lnTo>
                    <a:pt x="1306" y="506"/>
                  </a:lnTo>
                  <a:close/>
                  <a:moveTo>
                    <a:pt x="1159" y="506"/>
                  </a:moveTo>
                  <a:lnTo>
                    <a:pt x="1168" y="508"/>
                  </a:lnTo>
                  <a:lnTo>
                    <a:pt x="1173" y="511"/>
                  </a:lnTo>
                  <a:lnTo>
                    <a:pt x="1180" y="515"/>
                  </a:lnTo>
                  <a:lnTo>
                    <a:pt x="1186" y="518"/>
                  </a:lnTo>
                  <a:lnTo>
                    <a:pt x="1186" y="522"/>
                  </a:lnTo>
                  <a:lnTo>
                    <a:pt x="1179" y="522"/>
                  </a:lnTo>
                  <a:lnTo>
                    <a:pt x="1173" y="524"/>
                  </a:lnTo>
                  <a:lnTo>
                    <a:pt x="1168" y="525"/>
                  </a:lnTo>
                  <a:lnTo>
                    <a:pt x="1165" y="524"/>
                  </a:lnTo>
                  <a:lnTo>
                    <a:pt x="1158" y="524"/>
                  </a:lnTo>
                  <a:lnTo>
                    <a:pt x="1152" y="522"/>
                  </a:lnTo>
                  <a:lnTo>
                    <a:pt x="1152" y="510"/>
                  </a:lnTo>
                  <a:lnTo>
                    <a:pt x="1154" y="510"/>
                  </a:lnTo>
                  <a:lnTo>
                    <a:pt x="1156" y="508"/>
                  </a:lnTo>
                  <a:lnTo>
                    <a:pt x="1158" y="508"/>
                  </a:lnTo>
                  <a:lnTo>
                    <a:pt x="1158" y="508"/>
                  </a:lnTo>
                  <a:lnTo>
                    <a:pt x="1159" y="506"/>
                  </a:lnTo>
                  <a:close/>
                  <a:moveTo>
                    <a:pt x="1220" y="490"/>
                  </a:moveTo>
                  <a:lnTo>
                    <a:pt x="1241" y="492"/>
                  </a:lnTo>
                  <a:lnTo>
                    <a:pt x="1259" y="496"/>
                  </a:lnTo>
                  <a:lnTo>
                    <a:pt x="1273" y="501"/>
                  </a:lnTo>
                  <a:lnTo>
                    <a:pt x="1290" y="506"/>
                  </a:lnTo>
                  <a:lnTo>
                    <a:pt x="1290" y="515"/>
                  </a:lnTo>
                  <a:lnTo>
                    <a:pt x="1283" y="515"/>
                  </a:lnTo>
                  <a:lnTo>
                    <a:pt x="1280" y="517"/>
                  </a:lnTo>
                  <a:lnTo>
                    <a:pt x="1275" y="518"/>
                  </a:lnTo>
                  <a:lnTo>
                    <a:pt x="1271" y="520"/>
                  </a:lnTo>
                  <a:lnTo>
                    <a:pt x="1268" y="522"/>
                  </a:lnTo>
                  <a:lnTo>
                    <a:pt x="1262" y="522"/>
                  </a:lnTo>
                  <a:lnTo>
                    <a:pt x="1262" y="520"/>
                  </a:lnTo>
                  <a:lnTo>
                    <a:pt x="1262" y="518"/>
                  </a:lnTo>
                  <a:lnTo>
                    <a:pt x="1261" y="517"/>
                  </a:lnTo>
                  <a:lnTo>
                    <a:pt x="1259" y="515"/>
                  </a:lnTo>
                  <a:lnTo>
                    <a:pt x="1257" y="513"/>
                  </a:lnTo>
                  <a:lnTo>
                    <a:pt x="1255" y="515"/>
                  </a:lnTo>
                  <a:lnTo>
                    <a:pt x="1252" y="525"/>
                  </a:lnTo>
                  <a:lnTo>
                    <a:pt x="1247" y="525"/>
                  </a:lnTo>
                  <a:lnTo>
                    <a:pt x="1234" y="524"/>
                  </a:lnTo>
                  <a:lnTo>
                    <a:pt x="1220" y="522"/>
                  </a:lnTo>
                  <a:lnTo>
                    <a:pt x="1210" y="522"/>
                  </a:lnTo>
                  <a:lnTo>
                    <a:pt x="1205" y="510"/>
                  </a:lnTo>
                  <a:lnTo>
                    <a:pt x="1214" y="510"/>
                  </a:lnTo>
                  <a:lnTo>
                    <a:pt x="1220" y="510"/>
                  </a:lnTo>
                  <a:lnTo>
                    <a:pt x="1227" y="508"/>
                  </a:lnTo>
                  <a:lnTo>
                    <a:pt x="1233" y="506"/>
                  </a:lnTo>
                  <a:lnTo>
                    <a:pt x="1229" y="504"/>
                  </a:lnTo>
                  <a:lnTo>
                    <a:pt x="1226" y="501"/>
                  </a:lnTo>
                  <a:lnTo>
                    <a:pt x="1224" y="499"/>
                  </a:lnTo>
                  <a:lnTo>
                    <a:pt x="1222" y="496"/>
                  </a:lnTo>
                  <a:lnTo>
                    <a:pt x="1220" y="490"/>
                  </a:lnTo>
                  <a:close/>
                  <a:moveTo>
                    <a:pt x="100" y="452"/>
                  </a:moveTo>
                  <a:lnTo>
                    <a:pt x="116" y="457"/>
                  </a:lnTo>
                  <a:lnTo>
                    <a:pt x="128" y="464"/>
                  </a:lnTo>
                  <a:lnTo>
                    <a:pt x="142" y="471"/>
                  </a:lnTo>
                  <a:lnTo>
                    <a:pt x="142" y="475"/>
                  </a:lnTo>
                  <a:lnTo>
                    <a:pt x="138" y="475"/>
                  </a:lnTo>
                  <a:lnTo>
                    <a:pt x="126" y="483"/>
                  </a:lnTo>
                  <a:lnTo>
                    <a:pt x="114" y="485"/>
                  </a:lnTo>
                  <a:lnTo>
                    <a:pt x="103" y="487"/>
                  </a:lnTo>
                  <a:lnTo>
                    <a:pt x="91" y="490"/>
                  </a:lnTo>
                  <a:lnTo>
                    <a:pt x="91" y="487"/>
                  </a:lnTo>
                  <a:lnTo>
                    <a:pt x="88" y="487"/>
                  </a:lnTo>
                  <a:lnTo>
                    <a:pt x="91" y="478"/>
                  </a:lnTo>
                  <a:lnTo>
                    <a:pt x="91" y="469"/>
                  </a:lnTo>
                  <a:lnTo>
                    <a:pt x="91" y="457"/>
                  </a:lnTo>
                  <a:lnTo>
                    <a:pt x="95" y="455"/>
                  </a:lnTo>
                  <a:lnTo>
                    <a:pt x="96" y="455"/>
                  </a:lnTo>
                  <a:lnTo>
                    <a:pt x="96" y="454"/>
                  </a:lnTo>
                  <a:lnTo>
                    <a:pt x="98" y="454"/>
                  </a:lnTo>
                  <a:lnTo>
                    <a:pt x="100" y="452"/>
                  </a:lnTo>
                  <a:close/>
                  <a:moveTo>
                    <a:pt x="1098" y="441"/>
                  </a:moveTo>
                  <a:lnTo>
                    <a:pt x="1126" y="447"/>
                  </a:lnTo>
                  <a:lnTo>
                    <a:pt x="1151" y="455"/>
                  </a:lnTo>
                  <a:lnTo>
                    <a:pt x="1170" y="464"/>
                  </a:lnTo>
                  <a:lnTo>
                    <a:pt x="1189" y="473"/>
                  </a:lnTo>
                  <a:lnTo>
                    <a:pt x="1210" y="483"/>
                  </a:lnTo>
                  <a:lnTo>
                    <a:pt x="1210" y="490"/>
                  </a:lnTo>
                  <a:lnTo>
                    <a:pt x="1201" y="490"/>
                  </a:lnTo>
                  <a:lnTo>
                    <a:pt x="1191" y="494"/>
                  </a:lnTo>
                  <a:lnTo>
                    <a:pt x="1179" y="497"/>
                  </a:lnTo>
                  <a:lnTo>
                    <a:pt x="1166" y="499"/>
                  </a:lnTo>
                  <a:lnTo>
                    <a:pt x="1168" y="496"/>
                  </a:lnTo>
                  <a:lnTo>
                    <a:pt x="1168" y="492"/>
                  </a:lnTo>
                  <a:lnTo>
                    <a:pt x="1168" y="490"/>
                  </a:lnTo>
                  <a:lnTo>
                    <a:pt x="1168" y="489"/>
                  </a:lnTo>
                  <a:lnTo>
                    <a:pt x="1168" y="487"/>
                  </a:lnTo>
                  <a:lnTo>
                    <a:pt x="1166" y="483"/>
                  </a:lnTo>
                  <a:lnTo>
                    <a:pt x="1140" y="476"/>
                  </a:lnTo>
                  <a:lnTo>
                    <a:pt x="1116" y="464"/>
                  </a:lnTo>
                  <a:lnTo>
                    <a:pt x="1090" y="452"/>
                  </a:lnTo>
                  <a:lnTo>
                    <a:pt x="1084" y="457"/>
                  </a:lnTo>
                  <a:lnTo>
                    <a:pt x="1081" y="462"/>
                  </a:lnTo>
                  <a:lnTo>
                    <a:pt x="1076" y="468"/>
                  </a:lnTo>
                  <a:lnTo>
                    <a:pt x="1070" y="466"/>
                  </a:lnTo>
                  <a:lnTo>
                    <a:pt x="1063" y="462"/>
                  </a:lnTo>
                  <a:lnTo>
                    <a:pt x="1060" y="461"/>
                  </a:lnTo>
                  <a:lnTo>
                    <a:pt x="1067" y="461"/>
                  </a:lnTo>
                  <a:lnTo>
                    <a:pt x="1072" y="454"/>
                  </a:lnTo>
                  <a:lnTo>
                    <a:pt x="1077" y="450"/>
                  </a:lnTo>
                  <a:lnTo>
                    <a:pt x="1083" y="445"/>
                  </a:lnTo>
                  <a:lnTo>
                    <a:pt x="1088" y="445"/>
                  </a:lnTo>
                  <a:lnTo>
                    <a:pt x="1091" y="443"/>
                  </a:lnTo>
                  <a:lnTo>
                    <a:pt x="1095" y="443"/>
                  </a:lnTo>
                  <a:lnTo>
                    <a:pt x="1098" y="441"/>
                  </a:lnTo>
                  <a:close/>
                  <a:moveTo>
                    <a:pt x="77" y="433"/>
                  </a:moveTo>
                  <a:lnTo>
                    <a:pt x="91" y="438"/>
                  </a:lnTo>
                  <a:lnTo>
                    <a:pt x="91" y="441"/>
                  </a:lnTo>
                  <a:lnTo>
                    <a:pt x="88" y="441"/>
                  </a:lnTo>
                  <a:lnTo>
                    <a:pt x="77" y="445"/>
                  </a:lnTo>
                  <a:lnTo>
                    <a:pt x="67" y="445"/>
                  </a:lnTo>
                  <a:lnTo>
                    <a:pt x="58" y="445"/>
                  </a:lnTo>
                  <a:lnTo>
                    <a:pt x="58" y="438"/>
                  </a:lnTo>
                  <a:lnTo>
                    <a:pt x="63" y="436"/>
                  </a:lnTo>
                  <a:lnTo>
                    <a:pt x="68" y="436"/>
                  </a:lnTo>
                  <a:lnTo>
                    <a:pt x="72" y="435"/>
                  </a:lnTo>
                  <a:lnTo>
                    <a:pt x="77" y="433"/>
                  </a:lnTo>
                  <a:close/>
                  <a:moveTo>
                    <a:pt x="0" y="417"/>
                  </a:moveTo>
                  <a:lnTo>
                    <a:pt x="6" y="419"/>
                  </a:lnTo>
                  <a:lnTo>
                    <a:pt x="13" y="419"/>
                  </a:lnTo>
                  <a:lnTo>
                    <a:pt x="16" y="419"/>
                  </a:lnTo>
                  <a:lnTo>
                    <a:pt x="21" y="421"/>
                  </a:lnTo>
                  <a:lnTo>
                    <a:pt x="27" y="422"/>
                  </a:lnTo>
                  <a:lnTo>
                    <a:pt x="27" y="429"/>
                  </a:lnTo>
                  <a:lnTo>
                    <a:pt x="23" y="429"/>
                  </a:lnTo>
                  <a:lnTo>
                    <a:pt x="18" y="431"/>
                  </a:lnTo>
                  <a:lnTo>
                    <a:pt x="13" y="433"/>
                  </a:lnTo>
                  <a:lnTo>
                    <a:pt x="7" y="433"/>
                  </a:lnTo>
                  <a:lnTo>
                    <a:pt x="0" y="433"/>
                  </a:lnTo>
                  <a:lnTo>
                    <a:pt x="0" y="417"/>
                  </a:lnTo>
                  <a:close/>
                  <a:moveTo>
                    <a:pt x="1152" y="414"/>
                  </a:moveTo>
                  <a:lnTo>
                    <a:pt x="1158" y="417"/>
                  </a:lnTo>
                  <a:lnTo>
                    <a:pt x="1161" y="421"/>
                  </a:lnTo>
                  <a:lnTo>
                    <a:pt x="1165" y="424"/>
                  </a:lnTo>
                  <a:lnTo>
                    <a:pt x="1166" y="429"/>
                  </a:lnTo>
                  <a:lnTo>
                    <a:pt x="1166" y="438"/>
                  </a:lnTo>
                  <a:lnTo>
                    <a:pt x="1159" y="438"/>
                  </a:lnTo>
                  <a:lnTo>
                    <a:pt x="1158" y="433"/>
                  </a:lnTo>
                  <a:lnTo>
                    <a:pt x="1156" y="431"/>
                  </a:lnTo>
                  <a:lnTo>
                    <a:pt x="1154" y="428"/>
                  </a:lnTo>
                  <a:lnTo>
                    <a:pt x="1152" y="424"/>
                  </a:lnTo>
                  <a:lnTo>
                    <a:pt x="1152" y="421"/>
                  </a:lnTo>
                  <a:lnTo>
                    <a:pt x="1152" y="414"/>
                  </a:lnTo>
                  <a:close/>
                  <a:moveTo>
                    <a:pt x="3905" y="407"/>
                  </a:moveTo>
                  <a:lnTo>
                    <a:pt x="3908" y="410"/>
                  </a:lnTo>
                  <a:lnTo>
                    <a:pt x="3910" y="414"/>
                  </a:lnTo>
                  <a:lnTo>
                    <a:pt x="3912" y="417"/>
                  </a:lnTo>
                  <a:lnTo>
                    <a:pt x="3912" y="422"/>
                  </a:lnTo>
                  <a:lnTo>
                    <a:pt x="3912" y="429"/>
                  </a:lnTo>
                  <a:lnTo>
                    <a:pt x="3898" y="464"/>
                  </a:lnTo>
                  <a:lnTo>
                    <a:pt x="3891" y="455"/>
                  </a:lnTo>
                  <a:lnTo>
                    <a:pt x="3888" y="447"/>
                  </a:lnTo>
                  <a:lnTo>
                    <a:pt x="3886" y="433"/>
                  </a:lnTo>
                  <a:lnTo>
                    <a:pt x="3905" y="407"/>
                  </a:lnTo>
                  <a:close/>
                  <a:moveTo>
                    <a:pt x="1144" y="391"/>
                  </a:moveTo>
                  <a:lnTo>
                    <a:pt x="1166" y="391"/>
                  </a:lnTo>
                  <a:lnTo>
                    <a:pt x="1168" y="394"/>
                  </a:lnTo>
                  <a:lnTo>
                    <a:pt x="1172" y="396"/>
                  </a:lnTo>
                  <a:lnTo>
                    <a:pt x="1172" y="398"/>
                  </a:lnTo>
                  <a:lnTo>
                    <a:pt x="1173" y="400"/>
                  </a:lnTo>
                  <a:lnTo>
                    <a:pt x="1173" y="401"/>
                  </a:lnTo>
                  <a:lnTo>
                    <a:pt x="1172" y="403"/>
                  </a:lnTo>
                  <a:lnTo>
                    <a:pt x="1172" y="407"/>
                  </a:lnTo>
                  <a:lnTo>
                    <a:pt x="1166" y="403"/>
                  </a:lnTo>
                  <a:lnTo>
                    <a:pt x="1161" y="401"/>
                  </a:lnTo>
                  <a:lnTo>
                    <a:pt x="1156" y="401"/>
                  </a:lnTo>
                  <a:lnTo>
                    <a:pt x="1152" y="400"/>
                  </a:lnTo>
                  <a:lnTo>
                    <a:pt x="1149" y="400"/>
                  </a:lnTo>
                  <a:lnTo>
                    <a:pt x="1145" y="398"/>
                  </a:lnTo>
                  <a:lnTo>
                    <a:pt x="1144" y="394"/>
                  </a:lnTo>
                  <a:lnTo>
                    <a:pt x="1144" y="391"/>
                  </a:lnTo>
                  <a:close/>
                  <a:moveTo>
                    <a:pt x="4017" y="326"/>
                  </a:moveTo>
                  <a:lnTo>
                    <a:pt x="4020" y="328"/>
                  </a:lnTo>
                  <a:lnTo>
                    <a:pt x="4022" y="328"/>
                  </a:lnTo>
                  <a:lnTo>
                    <a:pt x="4022" y="328"/>
                  </a:lnTo>
                  <a:lnTo>
                    <a:pt x="4022" y="330"/>
                  </a:lnTo>
                  <a:lnTo>
                    <a:pt x="4022" y="330"/>
                  </a:lnTo>
                  <a:lnTo>
                    <a:pt x="4024" y="333"/>
                  </a:lnTo>
                  <a:lnTo>
                    <a:pt x="4024" y="337"/>
                  </a:lnTo>
                  <a:lnTo>
                    <a:pt x="4022" y="342"/>
                  </a:lnTo>
                  <a:lnTo>
                    <a:pt x="4018" y="347"/>
                  </a:lnTo>
                  <a:lnTo>
                    <a:pt x="4017" y="352"/>
                  </a:lnTo>
                  <a:lnTo>
                    <a:pt x="4008" y="352"/>
                  </a:lnTo>
                  <a:lnTo>
                    <a:pt x="4008" y="340"/>
                  </a:lnTo>
                  <a:lnTo>
                    <a:pt x="4011" y="339"/>
                  </a:lnTo>
                  <a:lnTo>
                    <a:pt x="4013" y="335"/>
                  </a:lnTo>
                  <a:lnTo>
                    <a:pt x="4015" y="332"/>
                  </a:lnTo>
                  <a:lnTo>
                    <a:pt x="4017" y="326"/>
                  </a:lnTo>
                  <a:close/>
                  <a:moveTo>
                    <a:pt x="3970" y="279"/>
                  </a:moveTo>
                  <a:lnTo>
                    <a:pt x="3982" y="279"/>
                  </a:lnTo>
                  <a:lnTo>
                    <a:pt x="3982" y="291"/>
                  </a:lnTo>
                  <a:lnTo>
                    <a:pt x="3966" y="291"/>
                  </a:lnTo>
                  <a:lnTo>
                    <a:pt x="3966" y="283"/>
                  </a:lnTo>
                  <a:lnTo>
                    <a:pt x="3970" y="283"/>
                  </a:lnTo>
                  <a:lnTo>
                    <a:pt x="3970" y="279"/>
                  </a:lnTo>
                  <a:close/>
                  <a:moveTo>
                    <a:pt x="2699" y="246"/>
                  </a:moveTo>
                  <a:lnTo>
                    <a:pt x="2708" y="246"/>
                  </a:lnTo>
                  <a:lnTo>
                    <a:pt x="2704" y="251"/>
                  </a:lnTo>
                  <a:lnTo>
                    <a:pt x="2701" y="255"/>
                  </a:lnTo>
                  <a:lnTo>
                    <a:pt x="2697" y="258"/>
                  </a:lnTo>
                  <a:lnTo>
                    <a:pt x="2694" y="262"/>
                  </a:lnTo>
                  <a:lnTo>
                    <a:pt x="2688" y="265"/>
                  </a:lnTo>
                  <a:lnTo>
                    <a:pt x="2685" y="265"/>
                  </a:lnTo>
                  <a:lnTo>
                    <a:pt x="2685" y="267"/>
                  </a:lnTo>
                  <a:lnTo>
                    <a:pt x="2683" y="267"/>
                  </a:lnTo>
                  <a:lnTo>
                    <a:pt x="2680" y="267"/>
                  </a:lnTo>
                  <a:lnTo>
                    <a:pt x="2676" y="269"/>
                  </a:lnTo>
                  <a:lnTo>
                    <a:pt x="2673" y="256"/>
                  </a:lnTo>
                  <a:lnTo>
                    <a:pt x="2680" y="255"/>
                  </a:lnTo>
                  <a:lnTo>
                    <a:pt x="2687" y="251"/>
                  </a:lnTo>
                  <a:lnTo>
                    <a:pt x="2694" y="249"/>
                  </a:lnTo>
                  <a:lnTo>
                    <a:pt x="2699" y="246"/>
                  </a:lnTo>
                  <a:close/>
                  <a:moveTo>
                    <a:pt x="2554" y="241"/>
                  </a:moveTo>
                  <a:lnTo>
                    <a:pt x="2563" y="244"/>
                  </a:lnTo>
                  <a:lnTo>
                    <a:pt x="2573" y="248"/>
                  </a:lnTo>
                  <a:lnTo>
                    <a:pt x="2585" y="251"/>
                  </a:lnTo>
                  <a:lnTo>
                    <a:pt x="2592" y="256"/>
                  </a:lnTo>
                  <a:lnTo>
                    <a:pt x="2564" y="256"/>
                  </a:lnTo>
                  <a:lnTo>
                    <a:pt x="2561" y="255"/>
                  </a:lnTo>
                  <a:lnTo>
                    <a:pt x="2559" y="255"/>
                  </a:lnTo>
                  <a:lnTo>
                    <a:pt x="2556" y="253"/>
                  </a:lnTo>
                  <a:lnTo>
                    <a:pt x="2549" y="253"/>
                  </a:lnTo>
                  <a:lnTo>
                    <a:pt x="2549" y="249"/>
                  </a:lnTo>
                  <a:lnTo>
                    <a:pt x="2551" y="248"/>
                  </a:lnTo>
                  <a:lnTo>
                    <a:pt x="2552" y="246"/>
                  </a:lnTo>
                  <a:lnTo>
                    <a:pt x="2552" y="246"/>
                  </a:lnTo>
                  <a:lnTo>
                    <a:pt x="2552" y="244"/>
                  </a:lnTo>
                  <a:lnTo>
                    <a:pt x="2554" y="241"/>
                  </a:lnTo>
                  <a:close/>
                  <a:moveTo>
                    <a:pt x="2242" y="173"/>
                  </a:moveTo>
                  <a:lnTo>
                    <a:pt x="2266" y="173"/>
                  </a:lnTo>
                  <a:lnTo>
                    <a:pt x="2266" y="176"/>
                  </a:lnTo>
                  <a:lnTo>
                    <a:pt x="2261" y="178"/>
                  </a:lnTo>
                  <a:lnTo>
                    <a:pt x="2259" y="180"/>
                  </a:lnTo>
                  <a:lnTo>
                    <a:pt x="2256" y="181"/>
                  </a:lnTo>
                  <a:lnTo>
                    <a:pt x="2252" y="183"/>
                  </a:lnTo>
                  <a:lnTo>
                    <a:pt x="2247" y="183"/>
                  </a:lnTo>
                  <a:lnTo>
                    <a:pt x="2242" y="173"/>
                  </a:lnTo>
                  <a:close/>
                  <a:moveTo>
                    <a:pt x="2612" y="153"/>
                  </a:moveTo>
                  <a:lnTo>
                    <a:pt x="2610" y="155"/>
                  </a:lnTo>
                  <a:lnTo>
                    <a:pt x="2608" y="157"/>
                  </a:lnTo>
                  <a:lnTo>
                    <a:pt x="2606" y="157"/>
                  </a:lnTo>
                  <a:lnTo>
                    <a:pt x="2606" y="159"/>
                  </a:lnTo>
                  <a:lnTo>
                    <a:pt x="2605" y="160"/>
                  </a:lnTo>
                  <a:lnTo>
                    <a:pt x="2603" y="164"/>
                  </a:lnTo>
                  <a:lnTo>
                    <a:pt x="2606" y="164"/>
                  </a:lnTo>
                  <a:lnTo>
                    <a:pt x="2612" y="162"/>
                  </a:lnTo>
                  <a:lnTo>
                    <a:pt x="2615" y="160"/>
                  </a:lnTo>
                  <a:lnTo>
                    <a:pt x="2619" y="159"/>
                  </a:lnTo>
                  <a:lnTo>
                    <a:pt x="2622" y="157"/>
                  </a:lnTo>
                  <a:lnTo>
                    <a:pt x="2626" y="153"/>
                  </a:lnTo>
                  <a:lnTo>
                    <a:pt x="2612" y="153"/>
                  </a:lnTo>
                  <a:close/>
                  <a:moveTo>
                    <a:pt x="2362" y="153"/>
                  </a:moveTo>
                  <a:lnTo>
                    <a:pt x="2364" y="169"/>
                  </a:lnTo>
                  <a:lnTo>
                    <a:pt x="2366" y="188"/>
                  </a:lnTo>
                  <a:lnTo>
                    <a:pt x="2357" y="188"/>
                  </a:lnTo>
                  <a:lnTo>
                    <a:pt x="2355" y="190"/>
                  </a:lnTo>
                  <a:lnTo>
                    <a:pt x="2352" y="190"/>
                  </a:lnTo>
                  <a:lnTo>
                    <a:pt x="2348" y="190"/>
                  </a:lnTo>
                  <a:lnTo>
                    <a:pt x="2343" y="192"/>
                  </a:lnTo>
                  <a:lnTo>
                    <a:pt x="2341" y="178"/>
                  </a:lnTo>
                  <a:lnTo>
                    <a:pt x="2341" y="164"/>
                  </a:lnTo>
                  <a:lnTo>
                    <a:pt x="2343" y="157"/>
                  </a:lnTo>
                  <a:lnTo>
                    <a:pt x="2346" y="155"/>
                  </a:lnTo>
                  <a:lnTo>
                    <a:pt x="2350" y="153"/>
                  </a:lnTo>
                  <a:lnTo>
                    <a:pt x="2355" y="153"/>
                  </a:lnTo>
                  <a:lnTo>
                    <a:pt x="2362" y="153"/>
                  </a:lnTo>
                  <a:close/>
                  <a:moveTo>
                    <a:pt x="2353" y="119"/>
                  </a:moveTo>
                  <a:lnTo>
                    <a:pt x="2362" y="119"/>
                  </a:lnTo>
                  <a:lnTo>
                    <a:pt x="2360" y="126"/>
                  </a:lnTo>
                  <a:lnTo>
                    <a:pt x="2360" y="131"/>
                  </a:lnTo>
                  <a:lnTo>
                    <a:pt x="2360" y="136"/>
                  </a:lnTo>
                  <a:lnTo>
                    <a:pt x="2359" y="140"/>
                  </a:lnTo>
                  <a:lnTo>
                    <a:pt x="2357" y="145"/>
                  </a:lnTo>
                  <a:lnTo>
                    <a:pt x="2350" y="145"/>
                  </a:lnTo>
                  <a:lnTo>
                    <a:pt x="2350" y="138"/>
                  </a:lnTo>
                  <a:lnTo>
                    <a:pt x="2352" y="131"/>
                  </a:lnTo>
                  <a:lnTo>
                    <a:pt x="2352" y="124"/>
                  </a:lnTo>
                  <a:lnTo>
                    <a:pt x="2353" y="119"/>
                  </a:lnTo>
                  <a:close/>
                  <a:moveTo>
                    <a:pt x="4193" y="71"/>
                  </a:moveTo>
                  <a:lnTo>
                    <a:pt x="4202" y="84"/>
                  </a:lnTo>
                  <a:lnTo>
                    <a:pt x="4210" y="91"/>
                  </a:lnTo>
                  <a:lnTo>
                    <a:pt x="4221" y="94"/>
                  </a:lnTo>
                  <a:lnTo>
                    <a:pt x="4228" y="98"/>
                  </a:lnTo>
                  <a:lnTo>
                    <a:pt x="4235" y="103"/>
                  </a:lnTo>
                  <a:lnTo>
                    <a:pt x="4237" y="106"/>
                  </a:lnTo>
                  <a:lnTo>
                    <a:pt x="4238" y="110"/>
                  </a:lnTo>
                  <a:lnTo>
                    <a:pt x="4238" y="113"/>
                  </a:lnTo>
                  <a:lnTo>
                    <a:pt x="4238" y="119"/>
                  </a:lnTo>
                  <a:lnTo>
                    <a:pt x="4226" y="122"/>
                  </a:lnTo>
                  <a:lnTo>
                    <a:pt x="4217" y="129"/>
                  </a:lnTo>
                  <a:lnTo>
                    <a:pt x="4210" y="136"/>
                  </a:lnTo>
                  <a:lnTo>
                    <a:pt x="4200" y="141"/>
                  </a:lnTo>
                  <a:lnTo>
                    <a:pt x="4196" y="136"/>
                  </a:lnTo>
                  <a:lnTo>
                    <a:pt x="4193" y="134"/>
                  </a:lnTo>
                  <a:lnTo>
                    <a:pt x="4190" y="133"/>
                  </a:lnTo>
                  <a:lnTo>
                    <a:pt x="4186" y="134"/>
                  </a:lnTo>
                  <a:lnTo>
                    <a:pt x="4183" y="136"/>
                  </a:lnTo>
                  <a:lnTo>
                    <a:pt x="4181" y="140"/>
                  </a:lnTo>
                  <a:lnTo>
                    <a:pt x="4177" y="141"/>
                  </a:lnTo>
                  <a:lnTo>
                    <a:pt x="4183" y="162"/>
                  </a:lnTo>
                  <a:lnTo>
                    <a:pt x="4184" y="178"/>
                  </a:lnTo>
                  <a:lnTo>
                    <a:pt x="4184" y="190"/>
                  </a:lnTo>
                  <a:lnTo>
                    <a:pt x="4183" y="202"/>
                  </a:lnTo>
                  <a:lnTo>
                    <a:pt x="4179" y="215"/>
                  </a:lnTo>
                  <a:lnTo>
                    <a:pt x="4176" y="232"/>
                  </a:lnTo>
                  <a:lnTo>
                    <a:pt x="4174" y="253"/>
                  </a:lnTo>
                  <a:lnTo>
                    <a:pt x="4151" y="265"/>
                  </a:lnTo>
                  <a:lnTo>
                    <a:pt x="4125" y="277"/>
                  </a:lnTo>
                  <a:lnTo>
                    <a:pt x="4100" y="288"/>
                  </a:lnTo>
                  <a:lnTo>
                    <a:pt x="4095" y="279"/>
                  </a:lnTo>
                  <a:lnTo>
                    <a:pt x="4090" y="272"/>
                  </a:lnTo>
                  <a:lnTo>
                    <a:pt x="4088" y="279"/>
                  </a:lnTo>
                  <a:lnTo>
                    <a:pt x="4088" y="283"/>
                  </a:lnTo>
                  <a:lnTo>
                    <a:pt x="4087" y="288"/>
                  </a:lnTo>
                  <a:lnTo>
                    <a:pt x="4085" y="291"/>
                  </a:lnTo>
                  <a:lnTo>
                    <a:pt x="4080" y="291"/>
                  </a:lnTo>
                  <a:lnTo>
                    <a:pt x="4076" y="291"/>
                  </a:lnTo>
                  <a:lnTo>
                    <a:pt x="4074" y="293"/>
                  </a:lnTo>
                  <a:lnTo>
                    <a:pt x="4073" y="293"/>
                  </a:lnTo>
                  <a:lnTo>
                    <a:pt x="4071" y="295"/>
                  </a:lnTo>
                  <a:lnTo>
                    <a:pt x="4069" y="297"/>
                  </a:lnTo>
                  <a:lnTo>
                    <a:pt x="4064" y="297"/>
                  </a:lnTo>
                  <a:lnTo>
                    <a:pt x="4059" y="298"/>
                  </a:lnTo>
                  <a:lnTo>
                    <a:pt x="4057" y="295"/>
                  </a:lnTo>
                  <a:lnTo>
                    <a:pt x="4057" y="290"/>
                  </a:lnTo>
                  <a:lnTo>
                    <a:pt x="4057" y="288"/>
                  </a:lnTo>
                  <a:lnTo>
                    <a:pt x="4057" y="284"/>
                  </a:lnTo>
                  <a:lnTo>
                    <a:pt x="4057" y="283"/>
                  </a:lnTo>
                  <a:lnTo>
                    <a:pt x="4053" y="283"/>
                  </a:lnTo>
                  <a:lnTo>
                    <a:pt x="4050" y="281"/>
                  </a:lnTo>
                  <a:lnTo>
                    <a:pt x="4043" y="279"/>
                  </a:lnTo>
                  <a:lnTo>
                    <a:pt x="4043" y="283"/>
                  </a:lnTo>
                  <a:lnTo>
                    <a:pt x="4046" y="288"/>
                  </a:lnTo>
                  <a:lnTo>
                    <a:pt x="4050" y="290"/>
                  </a:lnTo>
                  <a:lnTo>
                    <a:pt x="4050" y="293"/>
                  </a:lnTo>
                  <a:lnTo>
                    <a:pt x="4050" y="298"/>
                  </a:lnTo>
                  <a:lnTo>
                    <a:pt x="4052" y="307"/>
                  </a:lnTo>
                  <a:lnTo>
                    <a:pt x="4046" y="312"/>
                  </a:lnTo>
                  <a:lnTo>
                    <a:pt x="4043" y="319"/>
                  </a:lnTo>
                  <a:lnTo>
                    <a:pt x="4039" y="326"/>
                  </a:lnTo>
                  <a:lnTo>
                    <a:pt x="4027" y="326"/>
                  </a:lnTo>
                  <a:lnTo>
                    <a:pt x="4025" y="312"/>
                  </a:lnTo>
                  <a:lnTo>
                    <a:pt x="4024" y="305"/>
                  </a:lnTo>
                  <a:lnTo>
                    <a:pt x="4020" y="298"/>
                  </a:lnTo>
                  <a:lnTo>
                    <a:pt x="4017" y="288"/>
                  </a:lnTo>
                  <a:lnTo>
                    <a:pt x="4027" y="288"/>
                  </a:lnTo>
                  <a:lnTo>
                    <a:pt x="4039" y="272"/>
                  </a:lnTo>
                  <a:lnTo>
                    <a:pt x="4055" y="258"/>
                  </a:lnTo>
                  <a:lnTo>
                    <a:pt x="4074" y="249"/>
                  </a:lnTo>
                  <a:lnTo>
                    <a:pt x="4081" y="248"/>
                  </a:lnTo>
                  <a:lnTo>
                    <a:pt x="4088" y="248"/>
                  </a:lnTo>
                  <a:lnTo>
                    <a:pt x="4094" y="249"/>
                  </a:lnTo>
                  <a:lnTo>
                    <a:pt x="4097" y="249"/>
                  </a:lnTo>
                  <a:lnTo>
                    <a:pt x="4100" y="249"/>
                  </a:lnTo>
                  <a:lnTo>
                    <a:pt x="4104" y="244"/>
                  </a:lnTo>
                  <a:lnTo>
                    <a:pt x="4107" y="239"/>
                  </a:lnTo>
                  <a:lnTo>
                    <a:pt x="4109" y="234"/>
                  </a:lnTo>
                  <a:lnTo>
                    <a:pt x="4111" y="230"/>
                  </a:lnTo>
                  <a:lnTo>
                    <a:pt x="4114" y="225"/>
                  </a:lnTo>
                  <a:lnTo>
                    <a:pt x="4120" y="222"/>
                  </a:lnTo>
                  <a:lnTo>
                    <a:pt x="4121" y="225"/>
                  </a:lnTo>
                  <a:lnTo>
                    <a:pt x="4123" y="227"/>
                  </a:lnTo>
                  <a:lnTo>
                    <a:pt x="4125" y="227"/>
                  </a:lnTo>
                  <a:lnTo>
                    <a:pt x="4125" y="227"/>
                  </a:lnTo>
                  <a:lnTo>
                    <a:pt x="4127" y="227"/>
                  </a:lnTo>
                  <a:lnTo>
                    <a:pt x="4128" y="225"/>
                  </a:lnTo>
                  <a:lnTo>
                    <a:pt x="4142" y="213"/>
                  </a:lnTo>
                  <a:lnTo>
                    <a:pt x="4151" y="202"/>
                  </a:lnTo>
                  <a:lnTo>
                    <a:pt x="4155" y="190"/>
                  </a:lnTo>
                  <a:lnTo>
                    <a:pt x="4158" y="176"/>
                  </a:lnTo>
                  <a:lnTo>
                    <a:pt x="4163" y="164"/>
                  </a:lnTo>
                  <a:lnTo>
                    <a:pt x="4174" y="148"/>
                  </a:lnTo>
                  <a:lnTo>
                    <a:pt x="4167" y="148"/>
                  </a:lnTo>
                  <a:lnTo>
                    <a:pt x="4162" y="145"/>
                  </a:lnTo>
                  <a:lnTo>
                    <a:pt x="4160" y="141"/>
                  </a:lnTo>
                  <a:lnTo>
                    <a:pt x="4158" y="138"/>
                  </a:lnTo>
                  <a:lnTo>
                    <a:pt x="4158" y="131"/>
                  </a:lnTo>
                  <a:lnTo>
                    <a:pt x="4158" y="122"/>
                  </a:lnTo>
                  <a:lnTo>
                    <a:pt x="4160" y="120"/>
                  </a:lnTo>
                  <a:lnTo>
                    <a:pt x="4160" y="120"/>
                  </a:lnTo>
                  <a:lnTo>
                    <a:pt x="4162" y="119"/>
                  </a:lnTo>
                  <a:lnTo>
                    <a:pt x="4162" y="117"/>
                  </a:lnTo>
                  <a:lnTo>
                    <a:pt x="4162" y="115"/>
                  </a:lnTo>
                  <a:lnTo>
                    <a:pt x="4169" y="113"/>
                  </a:lnTo>
                  <a:lnTo>
                    <a:pt x="4174" y="113"/>
                  </a:lnTo>
                  <a:lnTo>
                    <a:pt x="4177" y="112"/>
                  </a:lnTo>
                  <a:lnTo>
                    <a:pt x="4181" y="112"/>
                  </a:lnTo>
                  <a:lnTo>
                    <a:pt x="4181" y="94"/>
                  </a:lnTo>
                  <a:lnTo>
                    <a:pt x="4184" y="80"/>
                  </a:lnTo>
                  <a:lnTo>
                    <a:pt x="4193" y="71"/>
                  </a:lnTo>
                  <a:close/>
                  <a:moveTo>
                    <a:pt x="2414" y="68"/>
                  </a:moveTo>
                  <a:lnTo>
                    <a:pt x="2413" y="70"/>
                  </a:lnTo>
                  <a:lnTo>
                    <a:pt x="2411" y="70"/>
                  </a:lnTo>
                  <a:lnTo>
                    <a:pt x="2409" y="70"/>
                  </a:lnTo>
                  <a:lnTo>
                    <a:pt x="2409" y="71"/>
                  </a:lnTo>
                  <a:lnTo>
                    <a:pt x="2407" y="71"/>
                  </a:lnTo>
                  <a:lnTo>
                    <a:pt x="2404" y="75"/>
                  </a:lnTo>
                  <a:lnTo>
                    <a:pt x="2400" y="77"/>
                  </a:lnTo>
                  <a:lnTo>
                    <a:pt x="2400" y="78"/>
                  </a:lnTo>
                  <a:lnTo>
                    <a:pt x="2400" y="82"/>
                  </a:lnTo>
                  <a:lnTo>
                    <a:pt x="2400" y="85"/>
                  </a:lnTo>
                  <a:lnTo>
                    <a:pt x="2400" y="91"/>
                  </a:lnTo>
                  <a:lnTo>
                    <a:pt x="2414" y="105"/>
                  </a:lnTo>
                  <a:lnTo>
                    <a:pt x="2427" y="120"/>
                  </a:lnTo>
                  <a:lnTo>
                    <a:pt x="2439" y="138"/>
                  </a:lnTo>
                  <a:lnTo>
                    <a:pt x="2453" y="138"/>
                  </a:lnTo>
                  <a:lnTo>
                    <a:pt x="2453" y="148"/>
                  </a:lnTo>
                  <a:lnTo>
                    <a:pt x="2467" y="153"/>
                  </a:lnTo>
                  <a:lnTo>
                    <a:pt x="2477" y="160"/>
                  </a:lnTo>
                  <a:lnTo>
                    <a:pt x="2488" y="169"/>
                  </a:lnTo>
                  <a:lnTo>
                    <a:pt x="2488" y="173"/>
                  </a:lnTo>
                  <a:lnTo>
                    <a:pt x="2484" y="173"/>
                  </a:lnTo>
                  <a:lnTo>
                    <a:pt x="2481" y="173"/>
                  </a:lnTo>
                  <a:lnTo>
                    <a:pt x="2477" y="173"/>
                  </a:lnTo>
                  <a:lnTo>
                    <a:pt x="2475" y="173"/>
                  </a:lnTo>
                  <a:lnTo>
                    <a:pt x="2472" y="171"/>
                  </a:lnTo>
                  <a:lnTo>
                    <a:pt x="2467" y="169"/>
                  </a:lnTo>
                  <a:lnTo>
                    <a:pt x="2462" y="169"/>
                  </a:lnTo>
                  <a:lnTo>
                    <a:pt x="2462" y="174"/>
                  </a:lnTo>
                  <a:lnTo>
                    <a:pt x="2463" y="178"/>
                  </a:lnTo>
                  <a:lnTo>
                    <a:pt x="2465" y="181"/>
                  </a:lnTo>
                  <a:lnTo>
                    <a:pt x="2465" y="183"/>
                  </a:lnTo>
                  <a:lnTo>
                    <a:pt x="2467" y="187"/>
                  </a:lnTo>
                  <a:lnTo>
                    <a:pt x="2468" y="192"/>
                  </a:lnTo>
                  <a:lnTo>
                    <a:pt x="2463" y="195"/>
                  </a:lnTo>
                  <a:lnTo>
                    <a:pt x="2460" y="199"/>
                  </a:lnTo>
                  <a:lnTo>
                    <a:pt x="2456" y="204"/>
                  </a:lnTo>
                  <a:lnTo>
                    <a:pt x="2453" y="211"/>
                  </a:lnTo>
                  <a:lnTo>
                    <a:pt x="2442" y="211"/>
                  </a:lnTo>
                  <a:lnTo>
                    <a:pt x="2442" y="234"/>
                  </a:lnTo>
                  <a:lnTo>
                    <a:pt x="2434" y="234"/>
                  </a:lnTo>
                  <a:lnTo>
                    <a:pt x="2425" y="227"/>
                  </a:lnTo>
                  <a:lnTo>
                    <a:pt x="2414" y="223"/>
                  </a:lnTo>
                  <a:lnTo>
                    <a:pt x="2406" y="218"/>
                  </a:lnTo>
                  <a:lnTo>
                    <a:pt x="2400" y="206"/>
                  </a:lnTo>
                  <a:lnTo>
                    <a:pt x="2414" y="208"/>
                  </a:lnTo>
                  <a:lnTo>
                    <a:pt x="2428" y="206"/>
                  </a:lnTo>
                  <a:lnTo>
                    <a:pt x="2439" y="202"/>
                  </a:lnTo>
                  <a:lnTo>
                    <a:pt x="2446" y="195"/>
                  </a:lnTo>
                  <a:lnTo>
                    <a:pt x="2448" y="194"/>
                  </a:lnTo>
                  <a:lnTo>
                    <a:pt x="2448" y="192"/>
                  </a:lnTo>
                  <a:lnTo>
                    <a:pt x="2449" y="190"/>
                  </a:lnTo>
                  <a:lnTo>
                    <a:pt x="2449" y="187"/>
                  </a:lnTo>
                  <a:lnTo>
                    <a:pt x="2449" y="183"/>
                  </a:lnTo>
                  <a:lnTo>
                    <a:pt x="2423" y="164"/>
                  </a:lnTo>
                  <a:lnTo>
                    <a:pt x="2395" y="145"/>
                  </a:lnTo>
                  <a:lnTo>
                    <a:pt x="2386" y="134"/>
                  </a:lnTo>
                  <a:lnTo>
                    <a:pt x="2378" y="124"/>
                  </a:lnTo>
                  <a:lnTo>
                    <a:pt x="2371" y="112"/>
                  </a:lnTo>
                  <a:lnTo>
                    <a:pt x="2360" y="101"/>
                  </a:lnTo>
                  <a:lnTo>
                    <a:pt x="2346" y="96"/>
                  </a:lnTo>
                  <a:lnTo>
                    <a:pt x="2334" y="106"/>
                  </a:lnTo>
                  <a:lnTo>
                    <a:pt x="2318" y="115"/>
                  </a:lnTo>
                  <a:lnTo>
                    <a:pt x="2299" y="119"/>
                  </a:lnTo>
                  <a:lnTo>
                    <a:pt x="2297" y="115"/>
                  </a:lnTo>
                  <a:lnTo>
                    <a:pt x="2296" y="112"/>
                  </a:lnTo>
                  <a:lnTo>
                    <a:pt x="2294" y="110"/>
                  </a:lnTo>
                  <a:lnTo>
                    <a:pt x="2290" y="110"/>
                  </a:lnTo>
                  <a:lnTo>
                    <a:pt x="2289" y="110"/>
                  </a:lnTo>
                  <a:lnTo>
                    <a:pt x="2285" y="112"/>
                  </a:lnTo>
                  <a:lnTo>
                    <a:pt x="2276" y="119"/>
                  </a:lnTo>
                  <a:lnTo>
                    <a:pt x="2273" y="129"/>
                  </a:lnTo>
                  <a:lnTo>
                    <a:pt x="2271" y="140"/>
                  </a:lnTo>
                  <a:lnTo>
                    <a:pt x="2266" y="148"/>
                  </a:lnTo>
                  <a:lnTo>
                    <a:pt x="2247" y="148"/>
                  </a:lnTo>
                  <a:lnTo>
                    <a:pt x="2240" y="157"/>
                  </a:lnTo>
                  <a:lnTo>
                    <a:pt x="2235" y="167"/>
                  </a:lnTo>
                  <a:lnTo>
                    <a:pt x="2231" y="180"/>
                  </a:lnTo>
                  <a:lnTo>
                    <a:pt x="2229" y="181"/>
                  </a:lnTo>
                  <a:lnTo>
                    <a:pt x="2229" y="185"/>
                  </a:lnTo>
                  <a:lnTo>
                    <a:pt x="2231" y="187"/>
                  </a:lnTo>
                  <a:lnTo>
                    <a:pt x="2233" y="188"/>
                  </a:lnTo>
                  <a:lnTo>
                    <a:pt x="2236" y="192"/>
                  </a:lnTo>
                  <a:lnTo>
                    <a:pt x="2238" y="195"/>
                  </a:lnTo>
                  <a:lnTo>
                    <a:pt x="2233" y="195"/>
                  </a:lnTo>
                  <a:lnTo>
                    <a:pt x="2231" y="197"/>
                  </a:lnTo>
                  <a:lnTo>
                    <a:pt x="2229" y="197"/>
                  </a:lnTo>
                  <a:lnTo>
                    <a:pt x="2228" y="199"/>
                  </a:lnTo>
                  <a:lnTo>
                    <a:pt x="2226" y="201"/>
                  </a:lnTo>
                  <a:lnTo>
                    <a:pt x="2222" y="202"/>
                  </a:lnTo>
                  <a:lnTo>
                    <a:pt x="2222" y="206"/>
                  </a:lnTo>
                  <a:lnTo>
                    <a:pt x="2222" y="206"/>
                  </a:lnTo>
                  <a:lnTo>
                    <a:pt x="2222" y="208"/>
                  </a:lnTo>
                  <a:lnTo>
                    <a:pt x="2222" y="208"/>
                  </a:lnTo>
                  <a:lnTo>
                    <a:pt x="2222" y="209"/>
                  </a:lnTo>
                  <a:lnTo>
                    <a:pt x="2222" y="215"/>
                  </a:lnTo>
                  <a:lnTo>
                    <a:pt x="2210" y="216"/>
                  </a:lnTo>
                  <a:lnTo>
                    <a:pt x="2205" y="220"/>
                  </a:lnTo>
                  <a:lnTo>
                    <a:pt x="2201" y="223"/>
                  </a:lnTo>
                  <a:lnTo>
                    <a:pt x="2198" y="229"/>
                  </a:lnTo>
                  <a:lnTo>
                    <a:pt x="2193" y="234"/>
                  </a:lnTo>
                  <a:lnTo>
                    <a:pt x="2187" y="236"/>
                  </a:lnTo>
                  <a:lnTo>
                    <a:pt x="2184" y="236"/>
                  </a:lnTo>
                  <a:lnTo>
                    <a:pt x="2179" y="234"/>
                  </a:lnTo>
                  <a:lnTo>
                    <a:pt x="2175" y="232"/>
                  </a:lnTo>
                  <a:lnTo>
                    <a:pt x="2172" y="230"/>
                  </a:lnTo>
                  <a:lnTo>
                    <a:pt x="2170" y="230"/>
                  </a:lnTo>
                  <a:lnTo>
                    <a:pt x="2167" y="232"/>
                  </a:lnTo>
                  <a:lnTo>
                    <a:pt x="2163" y="234"/>
                  </a:lnTo>
                  <a:lnTo>
                    <a:pt x="2160" y="236"/>
                  </a:lnTo>
                  <a:lnTo>
                    <a:pt x="2154" y="237"/>
                  </a:lnTo>
                  <a:lnTo>
                    <a:pt x="2154" y="246"/>
                  </a:lnTo>
                  <a:lnTo>
                    <a:pt x="2203" y="253"/>
                  </a:lnTo>
                  <a:lnTo>
                    <a:pt x="2217" y="246"/>
                  </a:lnTo>
                  <a:lnTo>
                    <a:pt x="2231" y="237"/>
                  </a:lnTo>
                  <a:lnTo>
                    <a:pt x="2242" y="230"/>
                  </a:lnTo>
                  <a:lnTo>
                    <a:pt x="2257" y="227"/>
                  </a:lnTo>
                  <a:lnTo>
                    <a:pt x="2280" y="223"/>
                  </a:lnTo>
                  <a:lnTo>
                    <a:pt x="2304" y="222"/>
                  </a:lnTo>
                  <a:lnTo>
                    <a:pt x="2331" y="222"/>
                  </a:lnTo>
                  <a:lnTo>
                    <a:pt x="2353" y="222"/>
                  </a:lnTo>
                  <a:lnTo>
                    <a:pt x="2372" y="223"/>
                  </a:lnTo>
                  <a:lnTo>
                    <a:pt x="2381" y="225"/>
                  </a:lnTo>
                  <a:lnTo>
                    <a:pt x="2385" y="225"/>
                  </a:lnTo>
                  <a:lnTo>
                    <a:pt x="2379" y="241"/>
                  </a:lnTo>
                  <a:lnTo>
                    <a:pt x="2376" y="258"/>
                  </a:lnTo>
                  <a:lnTo>
                    <a:pt x="2372" y="276"/>
                  </a:lnTo>
                  <a:lnTo>
                    <a:pt x="2378" y="279"/>
                  </a:lnTo>
                  <a:lnTo>
                    <a:pt x="2379" y="283"/>
                  </a:lnTo>
                  <a:lnTo>
                    <a:pt x="2383" y="286"/>
                  </a:lnTo>
                  <a:lnTo>
                    <a:pt x="2385" y="288"/>
                  </a:lnTo>
                  <a:lnTo>
                    <a:pt x="2388" y="291"/>
                  </a:lnTo>
                  <a:lnTo>
                    <a:pt x="2400" y="295"/>
                  </a:lnTo>
                  <a:lnTo>
                    <a:pt x="2414" y="295"/>
                  </a:lnTo>
                  <a:lnTo>
                    <a:pt x="2428" y="297"/>
                  </a:lnTo>
                  <a:lnTo>
                    <a:pt x="2442" y="304"/>
                  </a:lnTo>
                  <a:lnTo>
                    <a:pt x="2446" y="318"/>
                  </a:lnTo>
                  <a:lnTo>
                    <a:pt x="2453" y="321"/>
                  </a:lnTo>
                  <a:lnTo>
                    <a:pt x="2463" y="325"/>
                  </a:lnTo>
                  <a:lnTo>
                    <a:pt x="2477" y="328"/>
                  </a:lnTo>
                  <a:lnTo>
                    <a:pt x="2489" y="332"/>
                  </a:lnTo>
                  <a:lnTo>
                    <a:pt x="2496" y="333"/>
                  </a:lnTo>
                  <a:lnTo>
                    <a:pt x="2498" y="323"/>
                  </a:lnTo>
                  <a:lnTo>
                    <a:pt x="2502" y="314"/>
                  </a:lnTo>
                  <a:lnTo>
                    <a:pt x="2505" y="305"/>
                  </a:lnTo>
                  <a:lnTo>
                    <a:pt x="2516" y="298"/>
                  </a:lnTo>
                  <a:lnTo>
                    <a:pt x="2531" y="295"/>
                  </a:lnTo>
                  <a:lnTo>
                    <a:pt x="2545" y="298"/>
                  </a:lnTo>
                  <a:lnTo>
                    <a:pt x="2559" y="305"/>
                  </a:lnTo>
                  <a:lnTo>
                    <a:pt x="2573" y="311"/>
                  </a:lnTo>
                  <a:lnTo>
                    <a:pt x="2580" y="312"/>
                  </a:lnTo>
                  <a:lnTo>
                    <a:pt x="2594" y="314"/>
                  </a:lnTo>
                  <a:lnTo>
                    <a:pt x="2608" y="318"/>
                  </a:lnTo>
                  <a:lnTo>
                    <a:pt x="2622" y="319"/>
                  </a:lnTo>
                  <a:lnTo>
                    <a:pt x="2633" y="321"/>
                  </a:lnTo>
                  <a:lnTo>
                    <a:pt x="2638" y="323"/>
                  </a:lnTo>
                  <a:lnTo>
                    <a:pt x="2641" y="321"/>
                  </a:lnTo>
                  <a:lnTo>
                    <a:pt x="2643" y="318"/>
                  </a:lnTo>
                  <a:lnTo>
                    <a:pt x="2645" y="316"/>
                  </a:lnTo>
                  <a:lnTo>
                    <a:pt x="2648" y="312"/>
                  </a:lnTo>
                  <a:lnTo>
                    <a:pt x="2652" y="311"/>
                  </a:lnTo>
                  <a:lnTo>
                    <a:pt x="2655" y="311"/>
                  </a:lnTo>
                  <a:lnTo>
                    <a:pt x="2660" y="311"/>
                  </a:lnTo>
                  <a:lnTo>
                    <a:pt x="2673" y="314"/>
                  </a:lnTo>
                  <a:lnTo>
                    <a:pt x="2683" y="319"/>
                  </a:lnTo>
                  <a:lnTo>
                    <a:pt x="2695" y="318"/>
                  </a:lnTo>
                  <a:lnTo>
                    <a:pt x="2708" y="314"/>
                  </a:lnTo>
                  <a:lnTo>
                    <a:pt x="2709" y="300"/>
                  </a:lnTo>
                  <a:lnTo>
                    <a:pt x="2716" y="283"/>
                  </a:lnTo>
                  <a:lnTo>
                    <a:pt x="2722" y="267"/>
                  </a:lnTo>
                  <a:lnTo>
                    <a:pt x="2725" y="253"/>
                  </a:lnTo>
                  <a:lnTo>
                    <a:pt x="2722" y="241"/>
                  </a:lnTo>
                  <a:lnTo>
                    <a:pt x="2720" y="237"/>
                  </a:lnTo>
                  <a:lnTo>
                    <a:pt x="2720" y="234"/>
                  </a:lnTo>
                  <a:lnTo>
                    <a:pt x="2718" y="232"/>
                  </a:lnTo>
                  <a:lnTo>
                    <a:pt x="2716" y="230"/>
                  </a:lnTo>
                  <a:lnTo>
                    <a:pt x="2713" y="230"/>
                  </a:lnTo>
                  <a:lnTo>
                    <a:pt x="2709" y="230"/>
                  </a:lnTo>
                  <a:lnTo>
                    <a:pt x="2702" y="230"/>
                  </a:lnTo>
                  <a:lnTo>
                    <a:pt x="2694" y="237"/>
                  </a:lnTo>
                  <a:lnTo>
                    <a:pt x="2687" y="239"/>
                  </a:lnTo>
                  <a:lnTo>
                    <a:pt x="2680" y="237"/>
                  </a:lnTo>
                  <a:lnTo>
                    <a:pt x="2673" y="234"/>
                  </a:lnTo>
                  <a:lnTo>
                    <a:pt x="2664" y="230"/>
                  </a:lnTo>
                  <a:lnTo>
                    <a:pt x="2659" y="229"/>
                  </a:lnTo>
                  <a:lnTo>
                    <a:pt x="2655" y="230"/>
                  </a:lnTo>
                  <a:lnTo>
                    <a:pt x="2650" y="232"/>
                  </a:lnTo>
                  <a:lnTo>
                    <a:pt x="2648" y="236"/>
                  </a:lnTo>
                  <a:lnTo>
                    <a:pt x="2645" y="239"/>
                  </a:lnTo>
                  <a:lnTo>
                    <a:pt x="2641" y="241"/>
                  </a:lnTo>
                  <a:lnTo>
                    <a:pt x="2626" y="237"/>
                  </a:lnTo>
                  <a:lnTo>
                    <a:pt x="2610" y="227"/>
                  </a:lnTo>
                  <a:lnTo>
                    <a:pt x="2598" y="211"/>
                  </a:lnTo>
                  <a:lnTo>
                    <a:pt x="2592" y="195"/>
                  </a:lnTo>
                  <a:lnTo>
                    <a:pt x="2592" y="192"/>
                  </a:lnTo>
                  <a:lnTo>
                    <a:pt x="2592" y="188"/>
                  </a:lnTo>
                  <a:lnTo>
                    <a:pt x="2592" y="185"/>
                  </a:lnTo>
                  <a:lnTo>
                    <a:pt x="2592" y="181"/>
                  </a:lnTo>
                  <a:lnTo>
                    <a:pt x="2592" y="178"/>
                  </a:lnTo>
                  <a:lnTo>
                    <a:pt x="2594" y="174"/>
                  </a:lnTo>
                  <a:lnTo>
                    <a:pt x="2596" y="169"/>
                  </a:lnTo>
                  <a:lnTo>
                    <a:pt x="2592" y="166"/>
                  </a:lnTo>
                  <a:lnTo>
                    <a:pt x="2589" y="164"/>
                  </a:lnTo>
                  <a:lnTo>
                    <a:pt x="2587" y="162"/>
                  </a:lnTo>
                  <a:lnTo>
                    <a:pt x="2585" y="160"/>
                  </a:lnTo>
                  <a:lnTo>
                    <a:pt x="2582" y="159"/>
                  </a:lnTo>
                  <a:lnTo>
                    <a:pt x="2577" y="157"/>
                  </a:lnTo>
                  <a:lnTo>
                    <a:pt x="2575" y="155"/>
                  </a:lnTo>
                  <a:lnTo>
                    <a:pt x="2573" y="155"/>
                  </a:lnTo>
                  <a:lnTo>
                    <a:pt x="2571" y="153"/>
                  </a:lnTo>
                  <a:lnTo>
                    <a:pt x="2568" y="153"/>
                  </a:lnTo>
                  <a:lnTo>
                    <a:pt x="2564" y="153"/>
                  </a:lnTo>
                  <a:lnTo>
                    <a:pt x="2564" y="157"/>
                  </a:lnTo>
                  <a:lnTo>
                    <a:pt x="2561" y="157"/>
                  </a:lnTo>
                  <a:lnTo>
                    <a:pt x="2561" y="162"/>
                  </a:lnTo>
                  <a:lnTo>
                    <a:pt x="2563" y="166"/>
                  </a:lnTo>
                  <a:lnTo>
                    <a:pt x="2563" y="167"/>
                  </a:lnTo>
                  <a:lnTo>
                    <a:pt x="2563" y="169"/>
                  </a:lnTo>
                  <a:lnTo>
                    <a:pt x="2561" y="171"/>
                  </a:lnTo>
                  <a:lnTo>
                    <a:pt x="2559" y="171"/>
                  </a:lnTo>
                  <a:lnTo>
                    <a:pt x="2556" y="171"/>
                  </a:lnTo>
                  <a:lnTo>
                    <a:pt x="2549" y="173"/>
                  </a:lnTo>
                  <a:lnTo>
                    <a:pt x="2547" y="169"/>
                  </a:lnTo>
                  <a:lnTo>
                    <a:pt x="2545" y="167"/>
                  </a:lnTo>
                  <a:lnTo>
                    <a:pt x="2545" y="166"/>
                  </a:lnTo>
                  <a:lnTo>
                    <a:pt x="2542" y="164"/>
                  </a:lnTo>
                  <a:lnTo>
                    <a:pt x="2542" y="169"/>
                  </a:lnTo>
                  <a:lnTo>
                    <a:pt x="2551" y="180"/>
                  </a:lnTo>
                  <a:lnTo>
                    <a:pt x="2558" y="195"/>
                  </a:lnTo>
                  <a:lnTo>
                    <a:pt x="2561" y="211"/>
                  </a:lnTo>
                  <a:lnTo>
                    <a:pt x="2556" y="215"/>
                  </a:lnTo>
                  <a:lnTo>
                    <a:pt x="2552" y="216"/>
                  </a:lnTo>
                  <a:lnTo>
                    <a:pt x="2551" y="220"/>
                  </a:lnTo>
                  <a:lnTo>
                    <a:pt x="2549" y="223"/>
                  </a:lnTo>
                  <a:lnTo>
                    <a:pt x="2549" y="225"/>
                  </a:lnTo>
                  <a:lnTo>
                    <a:pt x="2547" y="229"/>
                  </a:lnTo>
                  <a:lnTo>
                    <a:pt x="2545" y="230"/>
                  </a:lnTo>
                  <a:lnTo>
                    <a:pt x="2540" y="232"/>
                  </a:lnTo>
                  <a:lnTo>
                    <a:pt x="2535" y="234"/>
                  </a:lnTo>
                  <a:lnTo>
                    <a:pt x="2533" y="232"/>
                  </a:lnTo>
                  <a:lnTo>
                    <a:pt x="2531" y="232"/>
                  </a:lnTo>
                  <a:lnTo>
                    <a:pt x="2531" y="232"/>
                  </a:lnTo>
                  <a:lnTo>
                    <a:pt x="2530" y="230"/>
                  </a:lnTo>
                  <a:lnTo>
                    <a:pt x="2526" y="230"/>
                  </a:lnTo>
                  <a:lnTo>
                    <a:pt x="2510" y="183"/>
                  </a:lnTo>
                  <a:lnTo>
                    <a:pt x="2507" y="181"/>
                  </a:lnTo>
                  <a:lnTo>
                    <a:pt x="2503" y="178"/>
                  </a:lnTo>
                  <a:lnTo>
                    <a:pt x="2498" y="174"/>
                  </a:lnTo>
                  <a:lnTo>
                    <a:pt x="2495" y="173"/>
                  </a:lnTo>
                  <a:lnTo>
                    <a:pt x="2491" y="169"/>
                  </a:lnTo>
                  <a:lnTo>
                    <a:pt x="2489" y="159"/>
                  </a:lnTo>
                  <a:lnTo>
                    <a:pt x="2491" y="150"/>
                  </a:lnTo>
                  <a:lnTo>
                    <a:pt x="2493" y="143"/>
                  </a:lnTo>
                  <a:lnTo>
                    <a:pt x="2493" y="136"/>
                  </a:lnTo>
                  <a:lnTo>
                    <a:pt x="2488" y="131"/>
                  </a:lnTo>
                  <a:lnTo>
                    <a:pt x="2475" y="122"/>
                  </a:lnTo>
                  <a:lnTo>
                    <a:pt x="2465" y="117"/>
                  </a:lnTo>
                  <a:lnTo>
                    <a:pt x="2456" y="115"/>
                  </a:lnTo>
                  <a:lnTo>
                    <a:pt x="2448" y="110"/>
                  </a:lnTo>
                  <a:lnTo>
                    <a:pt x="2441" y="99"/>
                  </a:lnTo>
                  <a:lnTo>
                    <a:pt x="2434" y="80"/>
                  </a:lnTo>
                  <a:lnTo>
                    <a:pt x="2420" y="84"/>
                  </a:lnTo>
                  <a:lnTo>
                    <a:pt x="2418" y="78"/>
                  </a:lnTo>
                  <a:lnTo>
                    <a:pt x="2418" y="75"/>
                  </a:lnTo>
                  <a:lnTo>
                    <a:pt x="2416" y="71"/>
                  </a:lnTo>
                  <a:lnTo>
                    <a:pt x="2414" y="68"/>
                  </a:lnTo>
                  <a:close/>
                  <a:moveTo>
                    <a:pt x="1217" y="64"/>
                  </a:moveTo>
                  <a:lnTo>
                    <a:pt x="1215" y="68"/>
                  </a:lnTo>
                  <a:lnTo>
                    <a:pt x="1212" y="71"/>
                  </a:lnTo>
                  <a:lnTo>
                    <a:pt x="1210" y="73"/>
                  </a:lnTo>
                  <a:lnTo>
                    <a:pt x="1208" y="75"/>
                  </a:lnTo>
                  <a:lnTo>
                    <a:pt x="1208" y="77"/>
                  </a:lnTo>
                  <a:lnTo>
                    <a:pt x="1210" y="78"/>
                  </a:lnTo>
                  <a:lnTo>
                    <a:pt x="1214" y="80"/>
                  </a:lnTo>
                  <a:lnTo>
                    <a:pt x="1215" y="75"/>
                  </a:lnTo>
                  <a:lnTo>
                    <a:pt x="1215" y="73"/>
                  </a:lnTo>
                  <a:lnTo>
                    <a:pt x="1217" y="70"/>
                  </a:lnTo>
                  <a:lnTo>
                    <a:pt x="1219" y="68"/>
                  </a:lnTo>
                  <a:lnTo>
                    <a:pt x="1220" y="64"/>
                  </a:lnTo>
                  <a:lnTo>
                    <a:pt x="1217" y="64"/>
                  </a:lnTo>
                  <a:close/>
                  <a:moveTo>
                    <a:pt x="2654" y="49"/>
                  </a:moveTo>
                  <a:lnTo>
                    <a:pt x="2650" y="57"/>
                  </a:lnTo>
                  <a:lnTo>
                    <a:pt x="2643" y="70"/>
                  </a:lnTo>
                  <a:lnTo>
                    <a:pt x="2634" y="84"/>
                  </a:lnTo>
                  <a:lnTo>
                    <a:pt x="2626" y="98"/>
                  </a:lnTo>
                  <a:lnTo>
                    <a:pt x="2619" y="110"/>
                  </a:lnTo>
                  <a:lnTo>
                    <a:pt x="2615" y="120"/>
                  </a:lnTo>
                  <a:lnTo>
                    <a:pt x="2615" y="126"/>
                  </a:lnTo>
                  <a:lnTo>
                    <a:pt x="2617" y="133"/>
                  </a:lnTo>
                  <a:lnTo>
                    <a:pt x="2617" y="136"/>
                  </a:lnTo>
                  <a:lnTo>
                    <a:pt x="2619" y="140"/>
                  </a:lnTo>
                  <a:lnTo>
                    <a:pt x="2622" y="141"/>
                  </a:lnTo>
                  <a:lnTo>
                    <a:pt x="2626" y="143"/>
                  </a:lnTo>
                  <a:lnTo>
                    <a:pt x="2631" y="145"/>
                  </a:lnTo>
                  <a:lnTo>
                    <a:pt x="2645" y="150"/>
                  </a:lnTo>
                  <a:lnTo>
                    <a:pt x="2659" y="148"/>
                  </a:lnTo>
                  <a:lnTo>
                    <a:pt x="2671" y="143"/>
                  </a:lnTo>
                  <a:lnTo>
                    <a:pt x="2685" y="136"/>
                  </a:lnTo>
                  <a:lnTo>
                    <a:pt x="2699" y="134"/>
                  </a:lnTo>
                  <a:lnTo>
                    <a:pt x="2713" y="134"/>
                  </a:lnTo>
                  <a:lnTo>
                    <a:pt x="2722" y="140"/>
                  </a:lnTo>
                  <a:lnTo>
                    <a:pt x="2729" y="145"/>
                  </a:lnTo>
                  <a:lnTo>
                    <a:pt x="2737" y="148"/>
                  </a:lnTo>
                  <a:lnTo>
                    <a:pt x="2758" y="152"/>
                  </a:lnTo>
                  <a:lnTo>
                    <a:pt x="2779" y="150"/>
                  </a:lnTo>
                  <a:lnTo>
                    <a:pt x="2798" y="145"/>
                  </a:lnTo>
                  <a:lnTo>
                    <a:pt x="2804" y="134"/>
                  </a:lnTo>
                  <a:lnTo>
                    <a:pt x="2798" y="134"/>
                  </a:lnTo>
                  <a:lnTo>
                    <a:pt x="2790" y="120"/>
                  </a:lnTo>
                  <a:lnTo>
                    <a:pt x="2776" y="108"/>
                  </a:lnTo>
                  <a:lnTo>
                    <a:pt x="2756" y="96"/>
                  </a:lnTo>
                  <a:lnTo>
                    <a:pt x="2737" y="85"/>
                  </a:lnTo>
                  <a:lnTo>
                    <a:pt x="2722" y="80"/>
                  </a:lnTo>
                  <a:lnTo>
                    <a:pt x="2713" y="87"/>
                  </a:lnTo>
                  <a:lnTo>
                    <a:pt x="2701" y="92"/>
                  </a:lnTo>
                  <a:lnTo>
                    <a:pt x="2692" y="91"/>
                  </a:lnTo>
                  <a:lnTo>
                    <a:pt x="2687" y="84"/>
                  </a:lnTo>
                  <a:lnTo>
                    <a:pt x="2680" y="77"/>
                  </a:lnTo>
                  <a:lnTo>
                    <a:pt x="2676" y="68"/>
                  </a:lnTo>
                  <a:lnTo>
                    <a:pt x="2688" y="64"/>
                  </a:lnTo>
                  <a:lnTo>
                    <a:pt x="2687" y="63"/>
                  </a:lnTo>
                  <a:lnTo>
                    <a:pt x="2685" y="63"/>
                  </a:lnTo>
                  <a:lnTo>
                    <a:pt x="2685" y="63"/>
                  </a:lnTo>
                  <a:lnTo>
                    <a:pt x="2683" y="63"/>
                  </a:lnTo>
                  <a:lnTo>
                    <a:pt x="2680" y="61"/>
                  </a:lnTo>
                  <a:lnTo>
                    <a:pt x="2674" y="56"/>
                  </a:lnTo>
                  <a:lnTo>
                    <a:pt x="2669" y="54"/>
                  </a:lnTo>
                  <a:lnTo>
                    <a:pt x="2662" y="51"/>
                  </a:lnTo>
                  <a:lnTo>
                    <a:pt x="2654" y="49"/>
                  </a:lnTo>
                  <a:close/>
                  <a:moveTo>
                    <a:pt x="2933" y="45"/>
                  </a:moveTo>
                  <a:lnTo>
                    <a:pt x="2922" y="54"/>
                  </a:lnTo>
                  <a:lnTo>
                    <a:pt x="2910" y="59"/>
                  </a:lnTo>
                  <a:lnTo>
                    <a:pt x="2898" y="64"/>
                  </a:lnTo>
                  <a:lnTo>
                    <a:pt x="2887" y="73"/>
                  </a:lnTo>
                  <a:lnTo>
                    <a:pt x="2880" y="84"/>
                  </a:lnTo>
                  <a:lnTo>
                    <a:pt x="2877" y="99"/>
                  </a:lnTo>
                  <a:lnTo>
                    <a:pt x="2882" y="115"/>
                  </a:lnTo>
                  <a:lnTo>
                    <a:pt x="2893" y="131"/>
                  </a:lnTo>
                  <a:lnTo>
                    <a:pt x="2903" y="147"/>
                  </a:lnTo>
                  <a:lnTo>
                    <a:pt x="2915" y="160"/>
                  </a:lnTo>
                  <a:lnTo>
                    <a:pt x="2922" y="173"/>
                  </a:lnTo>
                  <a:lnTo>
                    <a:pt x="2910" y="173"/>
                  </a:lnTo>
                  <a:lnTo>
                    <a:pt x="2910" y="195"/>
                  </a:lnTo>
                  <a:lnTo>
                    <a:pt x="2914" y="211"/>
                  </a:lnTo>
                  <a:lnTo>
                    <a:pt x="2924" y="220"/>
                  </a:lnTo>
                  <a:lnTo>
                    <a:pt x="2942" y="223"/>
                  </a:lnTo>
                  <a:lnTo>
                    <a:pt x="2968" y="222"/>
                  </a:lnTo>
                  <a:lnTo>
                    <a:pt x="2966" y="202"/>
                  </a:lnTo>
                  <a:lnTo>
                    <a:pt x="2962" y="190"/>
                  </a:lnTo>
                  <a:lnTo>
                    <a:pt x="2957" y="180"/>
                  </a:lnTo>
                  <a:lnTo>
                    <a:pt x="2955" y="169"/>
                  </a:lnTo>
                  <a:lnTo>
                    <a:pt x="2957" y="153"/>
                  </a:lnTo>
                  <a:lnTo>
                    <a:pt x="2961" y="155"/>
                  </a:lnTo>
                  <a:lnTo>
                    <a:pt x="2964" y="155"/>
                  </a:lnTo>
                  <a:lnTo>
                    <a:pt x="2968" y="155"/>
                  </a:lnTo>
                  <a:lnTo>
                    <a:pt x="2971" y="155"/>
                  </a:lnTo>
                  <a:lnTo>
                    <a:pt x="2976" y="153"/>
                  </a:lnTo>
                  <a:lnTo>
                    <a:pt x="2973" y="150"/>
                  </a:lnTo>
                  <a:lnTo>
                    <a:pt x="2969" y="148"/>
                  </a:lnTo>
                  <a:lnTo>
                    <a:pt x="2968" y="147"/>
                  </a:lnTo>
                  <a:lnTo>
                    <a:pt x="2964" y="143"/>
                  </a:lnTo>
                  <a:lnTo>
                    <a:pt x="2961" y="141"/>
                  </a:lnTo>
                  <a:lnTo>
                    <a:pt x="2959" y="143"/>
                  </a:lnTo>
                  <a:lnTo>
                    <a:pt x="2959" y="147"/>
                  </a:lnTo>
                  <a:lnTo>
                    <a:pt x="2957" y="150"/>
                  </a:lnTo>
                  <a:lnTo>
                    <a:pt x="2957" y="152"/>
                  </a:lnTo>
                  <a:lnTo>
                    <a:pt x="2955" y="153"/>
                  </a:lnTo>
                  <a:lnTo>
                    <a:pt x="2954" y="152"/>
                  </a:lnTo>
                  <a:lnTo>
                    <a:pt x="2952" y="148"/>
                  </a:lnTo>
                  <a:lnTo>
                    <a:pt x="2947" y="140"/>
                  </a:lnTo>
                  <a:lnTo>
                    <a:pt x="2942" y="131"/>
                  </a:lnTo>
                  <a:lnTo>
                    <a:pt x="2943" y="127"/>
                  </a:lnTo>
                  <a:lnTo>
                    <a:pt x="2945" y="127"/>
                  </a:lnTo>
                  <a:lnTo>
                    <a:pt x="2947" y="126"/>
                  </a:lnTo>
                  <a:lnTo>
                    <a:pt x="2948" y="122"/>
                  </a:lnTo>
                  <a:lnTo>
                    <a:pt x="2933" y="113"/>
                  </a:lnTo>
                  <a:lnTo>
                    <a:pt x="2921" y="99"/>
                  </a:lnTo>
                  <a:lnTo>
                    <a:pt x="2914" y="84"/>
                  </a:lnTo>
                  <a:lnTo>
                    <a:pt x="2933" y="82"/>
                  </a:lnTo>
                  <a:lnTo>
                    <a:pt x="2947" y="77"/>
                  </a:lnTo>
                  <a:lnTo>
                    <a:pt x="2954" y="64"/>
                  </a:lnTo>
                  <a:lnTo>
                    <a:pt x="2957" y="49"/>
                  </a:lnTo>
                  <a:lnTo>
                    <a:pt x="2952" y="47"/>
                  </a:lnTo>
                  <a:lnTo>
                    <a:pt x="2947" y="47"/>
                  </a:lnTo>
                  <a:lnTo>
                    <a:pt x="2942" y="45"/>
                  </a:lnTo>
                  <a:lnTo>
                    <a:pt x="2933" y="45"/>
                  </a:lnTo>
                  <a:close/>
                  <a:moveTo>
                    <a:pt x="2746" y="42"/>
                  </a:moveTo>
                  <a:lnTo>
                    <a:pt x="2732" y="49"/>
                  </a:lnTo>
                  <a:lnTo>
                    <a:pt x="2715" y="54"/>
                  </a:lnTo>
                  <a:lnTo>
                    <a:pt x="2715" y="68"/>
                  </a:lnTo>
                  <a:lnTo>
                    <a:pt x="2722" y="70"/>
                  </a:lnTo>
                  <a:lnTo>
                    <a:pt x="2730" y="71"/>
                  </a:lnTo>
                  <a:lnTo>
                    <a:pt x="2741" y="71"/>
                  </a:lnTo>
                  <a:lnTo>
                    <a:pt x="2741" y="64"/>
                  </a:lnTo>
                  <a:lnTo>
                    <a:pt x="2744" y="59"/>
                  </a:lnTo>
                  <a:lnTo>
                    <a:pt x="2746" y="54"/>
                  </a:lnTo>
                  <a:lnTo>
                    <a:pt x="2746" y="49"/>
                  </a:lnTo>
                  <a:lnTo>
                    <a:pt x="2746" y="45"/>
                  </a:lnTo>
                  <a:lnTo>
                    <a:pt x="2746" y="42"/>
                  </a:lnTo>
                  <a:close/>
                  <a:moveTo>
                    <a:pt x="1390" y="33"/>
                  </a:moveTo>
                  <a:lnTo>
                    <a:pt x="1393" y="42"/>
                  </a:lnTo>
                  <a:lnTo>
                    <a:pt x="1395" y="54"/>
                  </a:lnTo>
                  <a:lnTo>
                    <a:pt x="1397" y="64"/>
                  </a:lnTo>
                  <a:lnTo>
                    <a:pt x="1395" y="66"/>
                  </a:lnTo>
                  <a:lnTo>
                    <a:pt x="1393" y="66"/>
                  </a:lnTo>
                  <a:lnTo>
                    <a:pt x="1392" y="66"/>
                  </a:lnTo>
                  <a:lnTo>
                    <a:pt x="1392" y="68"/>
                  </a:lnTo>
                  <a:lnTo>
                    <a:pt x="1390" y="68"/>
                  </a:lnTo>
                  <a:lnTo>
                    <a:pt x="1383" y="68"/>
                  </a:lnTo>
                  <a:lnTo>
                    <a:pt x="1381" y="66"/>
                  </a:lnTo>
                  <a:lnTo>
                    <a:pt x="1381" y="64"/>
                  </a:lnTo>
                  <a:lnTo>
                    <a:pt x="1381" y="63"/>
                  </a:lnTo>
                  <a:lnTo>
                    <a:pt x="1379" y="63"/>
                  </a:lnTo>
                  <a:lnTo>
                    <a:pt x="1378" y="61"/>
                  </a:lnTo>
                  <a:lnTo>
                    <a:pt x="1390" y="33"/>
                  </a:lnTo>
                  <a:close/>
                  <a:moveTo>
                    <a:pt x="1002" y="0"/>
                  </a:moveTo>
                  <a:lnTo>
                    <a:pt x="994" y="12"/>
                  </a:lnTo>
                  <a:lnTo>
                    <a:pt x="985" y="23"/>
                  </a:lnTo>
                  <a:lnTo>
                    <a:pt x="980" y="38"/>
                  </a:lnTo>
                  <a:lnTo>
                    <a:pt x="990" y="37"/>
                  </a:lnTo>
                  <a:lnTo>
                    <a:pt x="997" y="40"/>
                  </a:lnTo>
                  <a:lnTo>
                    <a:pt x="1002" y="45"/>
                  </a:lnTo>
                  <a:lnTo>
                    <a:pt x="1009" y="54"/>
                  </a:lnTo>
                  <a:lnTo>
                    <a:pt x="1011" y="47"/>
                  </a:lnTo>
                  <a:lnTo>
                    <a:pt x="1011" y="42"/>
                  </a:lnTo>
                  <a:lnTo>
                    <a:pt x="1013" y="38"/>
                  </a:lnTo>
                  <a:lnTo>
                    <a:pt x="1013" y="33"/>
                  </a:lnTo>
                  <a:lnTo>
                    <a:pt x="1022" y="33"/>
                  </a:lnTo>
                  <a:lnTo>
                    <a:pt x="1027" y="45"/>
                  </a:lnTo>
                  <a:lnTo>
                    <a:pt x="1035" y="49"/>
                  </a:lnTo>
                  <a:lnTo>
                    <a:pt x="1042" y="52"/>
                  </a:lnTo>
                  <a:lnTo>
                    <a:pt x="1049" y="56"/>
                  </a:lnTo>
                  <a:lnTo>
                    <a:pt x="1056" y="64"/>
                  </a:lnTo>
                  <a:lnTo>
                    <a:pt x="1049" y="75"/>
                  </a:lnTo>
                  <a:lnTo>
                    <a:pt x="1041" y="87"/>
                  </a:lnTo>
                  <a:lnTo>
                    <a:pt x="1034" y="103"/>
                  </a:lnTo>
                  <a:lnTo>
                    <a:pt x="1028" y="117"/>
                  </a:lnTo>
                  <a:lnTo>
                    <a:pt x="1028" y="126"/>
                  </a:lnTo>
                  <a:lnTo>
                    <a:pt x="1030" y="131"/>
                  </a:lnTo>
                  <a:lnTo>
                    <a:pt x="1030" y="134"/>
                  </a:lnTo>
                  <a:lnTo>
                    <a:pt x="1032" y="136"/>
                  </a:lnTo>
                  <a:lnTo>
                    <a:pt x="1034" y="138"/>
                  </a:lnTo>
                  <a:lnTo>
                    <a:pt x="1035" y="140"/>
                  </a:lnTo>
                  <a:lnTo>
                    <a:pt x="1041" y="141"/>
                  </a:lnTo>
                  <a:lnTo>
                    <a:pt x="1041" y="138"/>
                  </a:lnTo>
                  <a:lnTo>
                    <a:pt x="1044" y="131"/>
                  </a:lnTo>
                  <a:lnTo>
                    <a:pt x="1049" y="120"/>
                  </a:lnTo>
                  <a:lnTo>
                    <a:pt x="1055" y="106"/>
                  </a:lnTo>
                  <a:lnTo>
                    <a:pt x="1060" y="94"/>
                  </a:lnTo>
                  <a:lnTo>
                    <a:pt x="1065" y="84"/>
                  </a:lnTo>
                  <a:lnTo>
                    <a:pt x="1067" y="77"/>
                  </a:lnTo>
                  <a:lnTo>
                    <a:pt x="1079" y="77"/>
                  </a:lnTo>
                  <a:lnTo>
                    <a:pt x="1081" y="96"/>
                  </a:lnTo>
                  <a:lnTo>
                    <a:pt x="1081" y="113"/>
                  </a:lnTo>
                  <a:lnTo>
                    <a:pt x="1081" y="134"/>
                  </a:lnTo>
                  <a:lnTo>
                    <a:pt x="1083" y="157"/>
                  </a:lnTo>
                  <a:lnTo>
                    <a:pt x="1105" y="160"/>
                  </a:lnTo>
                  <a:lnTo>
                    <a:pt x="1114" y="147"/>
                  </a:lnTo>
                  <a:lnTo>
                    <a:pt x="1130" y="138"/>
                  </a:lnTo>
                  <a:lnTo>
                    <a:pt x="1147" y="129"/>
                  </a:lnTo>
                  <a:lnTo>
                    <a:pt x="1165" y="122"/>
                  </a:lnTo>
                  <a:lnTo>
                    <a:pt x="1182" y="115"/>
                  </a:lnTo>
                  <a:lnTo>
                    <a:pt x="1198" y="106"/>
                  </a:lnTo>
                  <a:lnTo>
                    <a:pt x="1205" y="96"/>
                  </a:lnTo>
                  <a:lnTo>
                    <a:pt x="1201" y="96"/>
                  </a:lnTo>
                  <a:lnTo>
                    <a:pt x="1200" y="92"/>
                  </a:lnTo>
                  <a:lnTo>
                    <a:pt x="1200" y="91"/>
                  </a:lnTo>
                  <a:lnTo>
                    <a:pt x="1198" y="89"/>
                  </a:lnTo>
                  <a:lnTo>
                    <a:pt x="1198" y="89"/>
                  </a:lnTo>
                  <a:lnTo>
                    <a:pt x="1196" y="89"/>
                  </a:lnTo>
                  <a:lnTo>
                    <a:pt x="1194" y="89"/>
                  </a:lnTo>
                  <a:lnTo>
                    <a:pt x="1191" y="87"/>
                  </a:lnTo>
                  <a:lnTo>
                    <a:pt x="1184" y="92"/>
                  </a:lnTo>
                  <a:lnTo>
                    <a:pt x="1172" y="99"/>
                  </a:lnTo>
                  <a:lnTo>
                    <a:pt x="1158" y="110"/>
                  </a:lnTo>
                  <a:lnTo>
                    <a:pt x="1140" y="119"/>
                  </a:lnTo>
                  <a:lnTo>
                    <a:pt x="1124" y="129"/>
                  </a:lnTo>
                  <a:lnTo>
                    <a:pt x="1109" y="136"/>
                  </a:lnTo>
                  <a:lnTo>
                    <a:pt x="1098" y="140"/>
                  </a:lnTo>
                  <a:lnTo>
                    <a:pt x="1095" y="141"/>
                  </a:lnTo>
                  <a:lnTo>
                    <a:pt x="1093" y="140"/>
                  </a:lnTo>
                  <a:lnTo>
                    <a:pt x="1091" y="138"/>
                  </a:lnTo>
                  <a:lnTo>
                    <a:pt x="1091" y="136"/>
                  </a:lnTo>
                  <a:lnTo>
                    <a:pt x="1091" y="134"/>
                  </a:lnTo>
                  <a:lnTo>
                    <a:pt x="1090" y="131"/>
                  </a:lnTo>
                  <a:lnTo>
                    <a:pt x="1095" y="122"/>
                  </a:lnTo>
                  <a:lnTo>
                    <a:pt x="1095" y="115"/>
                  </a:lnTo>
                  <a:lnTo>
                    <a:pt x="1093" y="110"/>
                  </a:lnTo>
                  <a:lnTo>
                    <a:pt x="1091" y="101"/>
                  </a:lnTo>
                  <a:lnTo>
                    <a:pt x="1095" y="91"/>
                  </a:lnTo>
                  <a:lnTo>
                    <a:pt x="1097" y="89"/>
                  </a:lnTo>
                  <a:lnTo>
                    <a:pt x="1098" y="87"/>
                  </a:lnTo>
                  <a:lnTo>
                    <a:pt x="1100" y="85"/>
                  </a:lnTo>
                  <a:lnTo>
                    <a:pt x="1102" y="85"/>
                  </a:lnTo>
                  <a:lnTo>
                    <a:pt x="1104" y="85"/>
                  </a:lnTo>
                  <a:lnTo>
                    <a:pt x="1105" y="84"/>
                  </a:lnTo>
                  <a:lnTo>
                    <a:pt x="1107" y="82"/>
                  </a:lnTo>
                  <a:lnTo>
                    <a:pt x="1107" y="78"/>
                  </a:lnTo>
                  <a:lnTo>
                    <a:pt x="1109" y="73"/>
                  </a:lnTo>
                  <a:lnTo>
                    <a:pt x="1109" y="64"/>
                  </a:lnTo>
                  <a:lnTo>
                    <a:pt x="1100" y="59"/>
                  </a:lnTo>
                  <a:lnTo>
                    <a:pt x="1091" y="57"/>
                  </a:lnTo>
                  <a:lnTo>
                    <a:pt x="1084" y="57"/>
                  </a:lnTo>
                  <a:lnTo>
                    <a:pt x="1076" y="54"/>
                  </a:lnTo>
                  <a:lnTo>
                    <a:pt x="1063" y="45"/>
                  </a:lnTo>
                  <a:lnTo>
                    <a:pt x="1055" y="37"/>
                  </a:lnTo>
                  <a:lnTo>
                    <a:pt x="1049" y="26"/>
                  </a:lnTo>
                  <a:lnTo>
                    <a:pt x="1042" y="16"/>
                  </a:lnTo>
                  <a:lnTo>
                    <a:pt x="1034" y="9"/>
                  </a:lnTo>
                  <a:lnTo>
                    <a:pt x="1020" y="2"/>
                  </a:lnTo>
                  <a:lnTo>
                    <a:pt x="1002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/>
            </a:p>
          </p:txBody>
        </p:sp>
        <p:sp>
          <p:nvSpPr>
            <p:cNvPr id="647" name="Freeform 9">
              <a:extLst>
                <a:ext uri="{FF2B5EF4-FFF2-40B4-BE49-F238E27FC236}">
                  <a16:creationId xmlns:a16="http://schemas.microsoft.com/office/drawing/2014/main" xmlns="" id="{AE7F4BB8-8FC7-4F8A-A514-227325DB66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5000" y="2108200"/>
              <a:ext cx="7697788" cy="3846513"/>
            </a:xfrm>
            <a:custGeom>
              <a:avLst/>
              <a:gdLst>
                <a:gd name="T0" fmla="*/ 1599 w 4849"/>
                <a:gd name="T1" fmla="*/ 786 h 2423"/>
                <a:gd name="T2" fmla="*/ 1536 w 4849"/>
                <a:gd name="T3" fmla="*/ 779 h 2423"/>
                <a:gd name="T4" fmla="*/ 529 w 4849"/>
                <a:gd name="T5" fmla="*/ 651 h 2423"/>
                <a:gd name="T6" fmla="*/ 4301 w 4849"/>
                <a:gd name="T7" fmla="*/ 791 h 2423"/>
                <a:gd name="T8" fmla="*/ 2510 w 4849"/>
                <a:gd name="T9" fmla="*/ 575 h 2423"/>
                <a:gd name="T10" fmla="*/ 2579 w 4849"/>
                <a:gd name="T11" fmla="*/ 552 h 2423"/>
                <a:gd name="T12" fmla="*/ 2649 w 4849"/>
                <a:gd name="T13" fmla="*/ 522 h 2423"/>
                <a:gd name="T14" fmla="*/ 2347 w 4849"/>
                <a:gd name="T15" fmla="*/ 611 h 2423"/>
                <a:gd name="T16" fmla="*/ 2304 w 4849"/>
                <a:gd name="T17" fmla="*/ 615 h 2423"/>
                <a:gd name="T18" fmla="*/ 2269 w 4849"/>
                <a:gd name="T19" fmla="*/ 580 h 2423"/>
                <a:gd name="T20" fmla="*/ 1234 w 4849"/>
                <a:gd name="T21" fmla="*/ 424 h 2423"/>
                <a:gd name="T22" fmla="*/ 1297 w 4849"/>
                <a:gd name="T23" fmla="*/ 367 h 2423"/>
                <a:gd name="T24" fmla="*/ 1178 w 4849"/>
                <a:gd name="T25" fmla="*/ 307 h 2423"/>
                <a:gd name="T26" fmla="*/ 1171 w 4849"/>
                <a:gd name="T27" fmla="*/ 369 h 2423"/>
                <a:gd name="T28" fmla="*/ 2044 w 4849"/>
                <a:gd name="T29" fmla="*/ 365 h 2423"/>
                <a:gd name="T30" fmla="*/ 2082 w 4849"/>
                <a:gd name="T31" fmla="*/ 288 h 2423"/>
                <a:gd name="T32" fmla="*/ 1297 w 4849"/>
                <a:gd name="T33" fmla="*/ 215 h 2423"/>
                <a:gd name="T34" fmla="*/ 2979 w 4849"/>
                <a:gd name="T35" fmla="*/ 177 h 2423"/>
                <a:gd name="T36" fmla="*/ 4833 w 4849"/>
                <a:gd name="T37" fmla="*/ 109 h 2423"/>
                <a:gd name="T38" fmla="*/ 1082 w 4849"/>
                <a:gd name="T39" fmla="*/ 131 h 2423"/>
                <a:gd name="T40" fmla="*/ 1167 w 4849"/>
                <a:gd name="T41" fmla="*/ 154 h 2423"/>
                <a:gd name="T42" fmla="*/ 1197 w 4849"/>
                <a:gd name="T43" fmla="*/ 273 h 2423"/>
                <a:gd name="T44" fmla="*/ 1078 w 4849"/>
                <a:gd name="T45" fmla="*/ 379 h 2423"/>
                <a:gd name="T46" fmla="*/ 1164 w 4849"/>
                <a:gd name="T47" fmla="*/ 582 h 2423"/>
                <a:gd name="T48" fmla="*/ 1281 w 4849"/>
                <a:gd name="T49" fmla="*/ 575 h 2423"/>
                <a:gd name="T50" fmla="*/ 1386 w 4849"/>
                <a:gd name="T51" fmla="*/ 484 h 2423"/>
                <a:gd name="T52" fmla="*/ 1501 w 4849"/>
                <a:gd name="T53" fmla="*/ 564 h 2423"/>
                <a:gd name="T54" fmla="*/ 1396 w 4849"/>
                <a:gd name="T55" fmla="*/ 721 h 2423"/>
                <a:gd name="T56" fmla="*/ 1459 w 4849"/>
                <a:gd name="T57" fmla="*/ 798 h 2423"/>
                <a:gd name="T58" fmla="*/ 1298 w 4849"/>
                <a:gd name="T59" fmla="*/ 955 h 2423"/>
                <a:gd name="T60" fmla="*/ 1124 w 4849"/>
                <a:gd name="T61" fmla="*/ 1077 h 2423"/>
                <a:gd name="T62" fmla="*/ 1085 w 4849"/>
                <a:gd name="T63" fmla="*/ 1234 h 2423"/>
                <a:gd name="T64" fmla="*/ 1194 w 4849"/>
                <a:gd name="T65" fmla="*/ 1320 h 2423"/>
                <a:gd name="T66" fmla="*/ 1361 w 4849"/>
                <a:gd name="T67" fmla="*/ 1344 h 2423"/>
                <a:gd name="T68" fmla="*/ 1616 w 4849"/>
                <a:gd name="T69" fmla="*/ 1421 h 2423"/>
                <a:gd name="T70" fmla="*/ 1866 w 4849"/>
                <a:gd name="T71" fmla="*/ 1604 h 2423"/>
                <a:gd name="T72" fmla="*/ 1647 w 4849"/>
                <a:gd name="T73" fmla="*/ 1966 h 2423"/>
                <a:gd name="T74" fmla="*/ 1496 w 4849"/>
                <a:gd name="T75" fmla="*/ 2105 h 2423"/>
                <a:gd name="T76" fmla="*/ 1431 w 4849"/>
                <a:gd name="T77" fmla="*/ 2215 h 2423"/>
                <a:gd name="T78" fmla="*/ 1396 w 4849"/>
                <a:gd name="T79" fmla="*/ 2371 h 2423"/>
                <a:gd name="T80" fmla="*/ 1302 w 4849"/>
                <a:gd name="T81" fmla="*/ 2315 h 2423"/>
                <a:gd name="T82" fmla="*/ 1270 w 4849"/>
                <a:gd name="T83" fmla="*/ 1667 h 2423"/>
                <a:gd name="T84" fmla="*/ 1269 w 4849"/>
                <a:gd name="T85" fmla="*/ 1400 h 2423"/>
                <a:gd name="T86" fmla="*/ 1056 w 4849"/>
                <a:gd name="T87" fmla="*/ 1288 h 2423"/>
                <a:gd name="T88" fmla="*/ 813 w 4849"/>
                <a:gd name="T89" fmla="*/ 1102 h 2423"/>
                <a:gd name="T90" fmla="*/ 818 w 4849"/>
                <a:gd name="T91" fmla="*/ 1171 h 2423"/>
                <a:gd name="T92" fmla="*/ 642 w 4849"/>
                <a:gd name="T93" fmla="*/ 939 h 2423"/>
                <a:gd name="T94" fmla="*/ 639 w 4849"/>
                <a:gd name="T95" fmla="*/ 739 h 2423"/>
                <a:gd name="T96" fmla="*/ 490 w 4849"/>
                <a:gd name="T97" fmla="*/ 522 h 2423"/>
                <a:gd name="T98" fmla="*/ 141 w 4849"/>
                <a:gd name="T99" fmla="*/ 576 h 2423"/>
                <a:gd name="T100" fmla="*/ 115 w 4849"/>
                <a:gd name="T101" fmla="*/ 482 h 2423"/>
                <a:gd name="T102" fmla="*/ 85 w 4849"/>
                <a:gd name="T103" fmla="*/ 334 h 2423"/>
                <a:gd name="T104" fmla="*/ 110 w 4849"/>
                <a:gd name="T105" fmla="*/ 255 h 2423"/>
                <a:gd name="T106" fmla="*/ 234 w 4849"/>
                <a:gd name="T107" fmla="*/ 107 h 2423"/>
                <a:gd name="T108" fmla="*/ 499 w 4849"/>
                <a:gd name="T109" fmla="*/ 136 h 2423"/>
                <a:gd name="T110" fmla="*/ 632 w 4849"/>
                <a:gd name="T111" fmla="*/ 149 h 2423"/>
                <a:gd name="T112" fmla="*/ 771 w 4849"/>
                <a:gd name="T113" fmla="*/ 218 h 2423"/>
                <a:gd name="T114" fmla="*/ 979 w 4849"/>
                <a:gd name="T115" fmla="*/ 222 h 2423"/>
                <a:gd name="T116" fmla="*/ 918 w 4849"/>
                <a:gd name="T117" fmla="*/ 131 h 2423"/>
                <a:gd name="T118" fmla="*/ 733 w 4849"/>
                <a:gd name="T119" fmla="*/ 157 h 2423"/>
                <a:gd name="T120" fmla="*/ 776 w 4849"/>
                <a:gd name="T121" fmla="*/ 42 h 2423"/>
                <a:gd name="T122" fmla="*/ 902 w 4849"/>
                <a:gd name="T123" fmla="*/ 28 h 2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849" h="2423">
                  <a:moveTo>
                    <a:pt x="1469" y="711"/>
                  </a:moveTo>
                  <a:lnTo>
                    <a:pt x="1482" y="712"/>
                  </a:lnTo>
                  <a:lnTo>
                    <a:pt x="1490" y="714"/>
                  </a:lnTo>
                  <a:lnTo>
                    <a:pt x="1501" y="718"/>
                  </a:lnTo>
                  <a:lnTo>
                    <a:pt x="1501" y="726"/>
                  </a:lnTo>
                  <a:lnTo>
                    <a:pt x="1497" y="726"/>
                  </a:lnTo>
                  <a:lnTo>
                    <a:pt x="1494" y="728"/>
                  </a:lnTo>
                  <a:lnTo>
                    <a:pt x="1490" y="728"/>
                  </a:lnTo>
                  <a:lnTo>
                    <a:pt x="1487" y="728"/>
                  </a:lnTo>
                  <a:lnTo>
                    <a:pt x="1482" y="730"/>
                  </a:lnTo>
                  <a:lnTo>
                    <a:pt x="1478" y="725"/>
                  </a:lnTo>
                  <a:lnTo>
                    <a:pt x="1476" y="723"/>
                  </a:lnTo>
                  <a:lnTo>
                    <a:pt x="1475" y="719"/>
                  </a:lnTo>
                  <a:lnTo>
                    <a:pt x="1473" y="716"/>
                  </a:lnTo>
                  <a:lnTo>
                    <a:pt x="1469" y="711"/>
                  </a:lnTo>
                  <a:close/>
                  <a:moveTo>
                    <a:pt x="1551" y="691"/>
                  </a:moveTo>
                  <a:lnTo>
                    <a:pt x="1562" y="691"/>
                  </a:lnTo>
                  <a:lnTo>
                    <a:pt x="1562" y="705"/>
                  </a:lnTo>
                  <a:lnTo>
                    <a:pt x="1562" y="718"/>
                  </a:lnTo>
                  <a:lnTo>
                    <a:pt x="1564" y="728"/>
                  </a:lnTo>
                  <a:lnTo>
                    <a:pt x="1565" y="740"/>
                  </a:lnTo>
                  <a:lnTo>
                    <a:pt x="1585" y="740"/>
                  </a:lnTo>
                  <a:lnTo>
                    <a:pt x="1585" y="760"/>
                  </a:lnTo>
                  <a:lnTo>
                    <a:pt x="1593" y="760"/>
                  </a:lnTo>
                  <a:lnTo>
                    <a:pt x="1595" y="761"/>
                  </a:lnTo>
                  <a:lnTo>
                    <a:pt x="1597" y="761"/>
                  </a:lnTo>
                  <a:lnTo>
                    <a:pt x="1599" y="761"/>
                  </a:lnTo>
                  <a:lnTo>
                    <a:pt x="1600" y="761"/>
                  </a:lnTo>
                  <a:lnTo>
                    <a:pt x="1602" y="761"/>
                  </a:lnTo>
                  <a:lnTo>
                    <a:pt x="1604" y="763"/>
                  </a:lnTo>
                  <a:lnTo>
                    <a:pt x="1602" y="774"/>
                  </a:lnTo>
                  <a:lnTo>
                    <a:pt x="1599" y="786"/>
                  </a:lnTo>
                  <a:lnTo>
                    <a:pt x="1597" y="798"/>
                  </a:lnTo>
                  <a:lnTo>
                    <a:pt x="1593" y="798"/>
                  </a:lnTo>
                  <a:lnTo>
                    <a:pt x="1592" y="794"/>
                  </a:lnTo>
                  <a:lnTo>
                    <a:pt x="1592" y="793"/>
                  </a:lnTo>
                  <a:lnTo>
                    <a:pt x="1592" y="791"/>
                  </a:lnTo>
                  <a:lnTo>
                    <a:pt x="1590" y="789"/>
                  </a:lnTo>
                  <a:lnTo>
                    <a:pt x="1590" y="787"/>
                  </a:lnTo>
                  <a:lnTo>
                    <a:pt x="1588" y="791"/>
                  </a:lnTo>
                  <a:lnTo>
                    <a:pt x="1586" y="791"/>
                  </a:lnTo>
                  <a:lnTo>
                    <a:pt x="1586" y="793"/>
                  </a:lnTo>
                  <a:lnTo>
                    <a:pt x="1586" y="793"/>
                  </a:lnTo>
                  <a:lnTo>
                    <a:pt x="1586" y="793"/>
                  </a:lnTo>
                  <a:lnTo>
                    <a:pt x="1585" y="793"/>
                  </a:lnTo>
                  <a:lnTo>
                    <a:pt x="1581" y="794"/>
                  </a:lnTo>
                  <a:lnTo>
                    <a:pt x="1581" y="787"/>
                  </a:lnTo>
                  <a:lnTo>
                    <a:pt x="1583" y="786"/>
                  </a:lnTo>
                  <a:lnTo>
                    <a:pt x="1583" y="784"/>
                  </a:lnTo>
                  <a:lnTo>
                    <a:pt x="1585" y="782"/>
                  </a:lnTo>
                  <a:lnTo>
                    <a:pt x="1585" y="779"/>
                  </a:lnTo>
                  <a:lnTo>
                    <a:pt x="1585" y="775"/>
                  </a:lnTo>
                  <a:lnTo>
                    <a:pt x="1581" y="775"/>
                  </a:lnTo>
                  <a:lnTo>
                    <a:pt x="1574" y="782"/>
                  </a:lnTo>
                  <a:lnTo>
                    <a:pt x="1567" y="789"/>
                  </a:lnTo>
                  <a:lnTo>
                    <a:pt x="1558" y="794"/>
                  </a:lnTo>
                  <a:lnTo>
                    <a:pt x="1558" y="789"/>
                  </a:lnTo>
                  <a:lnTo>
                    <a:pt x="1558" y="784"/>
                  </a:lnTo>
                  <a:lnTo>
                    <a:pt x="1558" y="782"/>
                  </a:lnTo>
                  <a:lnTo>
                    <a:pt x="1557" y="781"/>
                  </a:lnTo>
                  <a:lnTo>
                    <a:pt x="1553" y="779"/>
                  </a:lnTo>
                  <a:lnTo>
                    <a:pt x="1548" y="779"/>
                  </a:lnTo>
                  <a:lnTo>
                    <a:pt x="1539" y="779"/>
                  </a:lnTo>
                  <a:lnTo>
                    <a:pt x="1536" y="779"/>
                  </a:lnTo>
                  <a:lnTo>
                    <a:pt x="1532" y="779"/>
                  </a:lnTo>
                  <a:lnTo>
                    <a:pt x="1527" y="777"/>
                  </a:lnTo>
                  <a:lnTo>
                    <a:pt x="1522" y="777"/>
                  </a:lnTo>
                  <a:lnTo>
                    <a:pt x="1517" y="775"/>
                  </a:lnTo>
                  <a:lnTo>
                    <a:pt x="1513" y="772"/>
                  </a:lnTo>
                  <a:lnTo>
                    <a:pt x="1523" y="758"/>
                  </a:lnTo>
                  <a:lnTo>
                    <a:pt x="1534" y="737"/>
                  </a:lnTo>
                  <a:lnTo>
                    <a:pt x="1541" y="714"/>
                  </a:lnTo>
                  <a:lnTo>
                    <a:pt x="1551" y="691"/>
                  </a:lnTo>
                  <a:close/>
                  <a:moveTo>
                    <a:pt x="1220" y="630"/>
                  </a:moveTo>
                  <a:lnTo>
                    <a:pt x="1235" y="630"/>
                  </a:lnTo>
                  <a:lnTo>
                    <a:pt x="1235" y="637"/>
                  </a:lnTo>
                  <a:lnTo>
                    <a:pt x="1232" y="637"/>
                  </a:lnTo>
                  <a:lnTo>
                    <a:pt x="1230" y="639"/>
                  </a:lnTo>
                  <a:lnTo>
                    <a:pt x="1229" y="639"/>
                  </a:lnTo>
                  <a:lnTo>
                    <a:pt x="1227" y="639"/>
                  </a:lnTo>
                  <a:lnTo>
                    <a:pt x="1225" y="641"/>
                  </a:lnTo>
                  <a:lnTo>
                    <a:pt x="1220" y="641"/>
                  </a:lnTo>
                  <a:lnTo>
                    <a:pt x="1220" y="630"/>
                  </a:lnTo>
                  <a:close/>
                  <a:moveTo>
                    <a:pt x="515" y="622"/>
                  </a:moveTo>
                  <a:lnTo>
                    <a:pt x="522" y="622"/>
                  </a:lnTo>
                  <a:lnTo>
                    <a:pt x="525" y="623"/>
                  </a:lnTo>
                  <a:lnTo>
                    <a:pt x="529" y="625"/>
                  </a:lnTo>
                  <a:lnTo>
                    <a:pt x="534" y="625"/>
                  </a:lnTo>
                  <a:lnTo>
                    <a:pt x="541" y="625"/>
                  </a:lnTo>
                  <a:lnTo>
                    <a:pt x="543" y="639"/>
                  </a:lnTo>
                  <a:lnTo>
                    <a:pt x="546" y="650"/>
                  </a:lnTo>
                  <a:lnTo>
                    <a:pt x="548" y="664"/>
                  </a:lnTo>
                  <a:lnTo>
                    <a:pt x="541" y="664"/>
                  </a:lnTo>
                  <a:lnTo>
                    <a:pt x="537" y="658"/>
                  </a:lnTo>
                  <a:lnTo>
                    <a:pt x="534" y="655"/>
                  </a:lnTo>
                  <a:lnTo>
                    <a:pt x="529" y="651"/>
                  </a:lnTo>
                  <a:lnTo>
                    <a:pt x="525" y="648"/>
                  </a:lnTo>
                  <a:lnTo>
                    <a:pt x="522" y="643"/>
                  </a:lnTo>
                  <a:lnTo>
                    <a:pt x="518" y="637"/>
                  </a:lnTo>
                  <a:lnTo>
                    <a:pt x="516" y="634"/>
                  </a:lnTo>
                  <a:lnTo>
                    <a:pt x="515" y="630"/>
                  </a:lnTo>
                  <a:lnTo>
                    <a:pt x="515" y="627"/>
                  </a:lnTo>
                  <a:lnTo>
                    <a:pt x="515" y="622"/>
                  </a:lnTo>
                  <a:close/>
                  <a:moveTo>
                    <a:pt x="4304" y="609"/>
                  </a:moveTo>
                  <a:lnTo>
                    <a:pt x="4306" y="611"/>
                  </a:lnTo>
                  <a:lnTo>
                    <a:pt x="4306" y="611"/>
                  </a:lnTo>
                  <a:lnTo>
                    <a:pt x="4306" y="611"/>
                  </a:lnTo>
                  <a:lnTo>
                    <a:pt x="4306" y="613"/>
                  </a:lnTo>
                  <a:lnTo>
                    <a:pt x="4307" y="613"/>
                  </a:lnTo>
                  <a:lnTo>
                    <a:pt x="4307" y="615"/>
                  </a:lnTo>
                  <a:lnTo>
                    <a:pt x="4313" y="627"/>
                  </a:lnTo>
                  <a:lnTo>
                    <a:pt x="4313" y="643"/>
                  </a:lnTo>
                  <a:lnTo>
                    <a:pt x="4313" y="658"/>
                  </a:lnTo>
                  <a:lnTo>
                    <a:pt x="4316" y="676"/>
                  </a:lnTo>
                  <a:lnTo>
                    <a:pt x="4321" y="693"/>
                  </a:lnTo>
                  <a:lnTo>
                    <a:pt x="4330" y="712"/>
                  </a:lnTo>
                  <a:lnTo>
                    <a:pt x="4335" y="733"/>
                  </a:lnTo>
                  <a:lnTo>
                    <a:pt x="4311" y="730"/>
                  </a:lnTo>
                  <a:lnTo>
                    <a:pt x="4311" y="746"/>
                  </a:lnTo>
                  <a:lnTo>
                    <a:pt x="4314" y="758"/>
                  </a:lnTo>
                  <a:lnTo>
                    <a:pt x="4316" y="770"/>
                  </a:lnTo>
                  <a:lnTo>
                    <a:pt x="4320" y="787"/>
                  </a:lnTo>
                  <a:lnTo>
                    <a:pt x="4314" y="787"/>
                  </a:lnTo>
                  <a:lnTo>
                    <a:pt x="4311" y="787"/>
                  </a:lnTo>
                  <a:lnTo>
                    <a:pt x="4306" y="789"/>
                  </a:lnTo>
                  <a:lnTo>
                    <a:pt x="4304" y="789"/>
                  </a:lnTo>
                  <a:lnTo>
                    <a:pt x="4301" y="791"/>
                  </a:lnTo>
                  <a:lnTo>
                    <a:pt x="4301" y="791"/>
                  </a:lnTo>
                  <a:lnTo>
                    <a:pt x="4297" y="781"/>
                  </a:lnTo>
                  <a:lnTo>
                    <a:pt x="4295" y="761"/>
                  </a:lnTo>
                  <a:lnTo>
                    <a:pt x="4295" y="739"/>
                  </a:lnTo>
                  <a:lnTo>
                    <a:pt x="4295" y="714"/>
                  </a:lnTo>
                  <a:lnTo>
                    <a:pt x="4295" y="691"/>
                  </a:lnTo>
                  <a:lnTo>
                    <a:pt x="4292" y="676"/>
                  </a:lnTo>
                  <a:lnTo>
                    <a:pt x="4292" y="637"/>
                  </a:lnTo>
                  <a:lnTo>
                    <a:pt x="4295" y="632"/>
                  </a:lnTo>
                  <a:lnTo>
                    <a:pt x="4297" y="629"/>
                  </a:lnTo>
                  <a:lnTo>
                    <a:pt x="4299" y="625"/>
                  </a:lnTo>
                  <a:lnTo>
                    <a:pt x="4301" y="622"/>
                  </a:lnTo>
                  <a:lnTo>
                    <a:pt x="4302" y="616"/>
                  </a:lnTo>
                  <a:lnTo>
                    <a:pt x="4304" y="609"/>
                  </a:lnTo>
                  <a:close/>
                  <a:moveTo>
                    <a:pt x="2253" y="595"/>
                  </a:moveTo>
                  <a:lnTo>
                    <a:pt x="2257" y="616"/>
                  </a:lnTo>
                  <a:lnTo>
                    <a:pt x="2255" y="637"/>
                  </a:lnTo>
                  <a:lnTo>
                    <a:pt x="2250" y="660"/>
                  </a:lnTo>
                  <a:lnTo>
                    <a:pt x="2236" y="667"/>
                  </a:lnTo>
                  <a:lnTo>
                    <a:pt x="2223" y="671"/>
                  </a:lnTo>
                  <a:lnTo>
                    <a:pt x="2204" y="672"/>
                  </a:lnTo>
                  <a:lnTo>
                    <a:pt x="2204" y="664"/>
                  </a:lnTo>
                  <a:lnTo>
                    <a:pt x="2209" y="651"/>
                  </a:lnTo>
                  <a:lnTo>
                    <a:pt x="2209" y="636"/>
                  </a:lnTo>
                  <a:lnTo>
                    <a:pt x="2208" y="618"/>
                  </a:lnTo>
                  <a:lnTo>
                    <a:pt x="2218" y="609"/>
                  </a:lnTo>
                  <a:lnTo>
                    <a:pt x="2227" y="602"/>
                  </a:lnTo>
                  <a:lnTo>
                    <a:pt x="2237" y="597"/>
                  </a:lnTo>
                  <a:lnTo>
                    <a:pt x="2253" y="595"/>
                  </a:lnTo>
                  <a:close/>
                  <a:moveTo>
                    <a:pt x="2503" y="568"/>
                  </a:moveTo>
                  <a:lnTo>
                    <a:pt x="2506" y="571"/>
                  </a:lnTo>
                  <a:lnTo>
                    <a:pt x="2508" y="573"/>
                  </a:lnTo>
                  <a:lnTo>
                    <a:pt x="2510" y="575"/>
                  </a:lnTo>
                  <a:lnTo>
                    <a:pt x="2510" y="578"/>
                  </a:lnTo>
                  <a:lnTo>
                    <a:pt x="2510" y="582"/>
                  </a:lnTo>
                  <a:lnTo>
                    <a:pt x="2511" y="587"/>
                  </a:lnTo>
                  <a:lnTo>
                    <a:pt x="2510" y="590"/>
                  </a:lnTo>
                  <a:lnTo>
                    <a:pt x="2508" y="592"/>
                  </a:lnTo>
                  <a:lnTo>
                    <a:pt x="2508" y="594"/>
                  </a:lnTo>
                  <a:lnTo>
                    <a:pt x="2508" y="595"/>
                  </a:lnTo>
                  <a:lnTo>
                    <a:pt x="2508" y="597"/>
                  </a:lnTo>
                  <a:lnTo>
                    <a:pt x="2506" y="599"/>
                  </a:lnTo>
                  <a:lnTo>
                    <a:pt x="2504" y="601"/>
                  </a:lnTo>
                  <a:lnTo>
                    <a:pt x="2503" y="601"/>
                  </a:lnTo>
                  <a:lnTo>
                    <a:pt x="2501" y="601"/>
                  </a:lnTo>
                  <a:lnTo>
                    <a:pt x="2499" y="602"/>
                  </a:lnTo>
                  <a:lnTo>
                    <a:pt x="2496" y="602"/>
                  </a:lnTo>
                  <a:lnTo>
                    <a:pt x="2490" y="590"/>
                  </a:lnTo>
                  <a:lnTo>
                    <a:pt x="2487" y="585"/>
                  </a:lnTo>
                  <a:lnTo>
                    <a:pt x="2487" y="583"/>
                  </a:lnTo>
                  <a:lnTo>
                    <a:pt x="2489" y="582"/>
                  </a:lnTo>
                  <a:lnTo>
                    <a:pt x="2496" y="578"/>
                  </a:lnTo>
                  <a:lnTo>
                    <a:pt x="2503" y="568"/>
                  </a:lnTo>
                  <a:close/>
                  <a:moveTo>
                    <a:pt x="2583" y="529"/>
                  </a:moveTo>
                  <a:lnTo>
                    <a:pt x="2588" y="531"/>
                  </a:lnTo>
                  <a:lnTo>
                    <a:pt x="2590" y="531"/>
                  </a:lnTo>
                  <a:lnTo>
                    <a:pt x="2592" y="531"/>
                  </a:lnTo>
                  <a:lnTo>
                    <a:pt x="2593" y="533"/>
                  </a:lnTo>
                  <a:lnTo>
                    <a:pt x="2595" y="533"/>
                  </a:lnTo>
                  <a:lnTo>
                    <a:pt x="2592" y="538"/>
                  </a:lnTo>
                  <a:lnTo>
                    <a:pt x="2590" y="543"/>
                  </a:lnTo>
                  <a:lnTo>
                    <a:pt x="2588" y="548"/>
                  </a:lnTo>
                  <a:lnTo>
                    <a:pt x="2585" y="554"/>
                  </a:lnTo>
                  <a:lnTo>
                    <a:pt x="2579" y="557"/>
                  </a:lnTo>
                  <a:lnTo>
                    <a:pt x="2579" y="552"/>
                  </a:lnTo>
                  <a:lnTo>
                    <a:pt x="2578" y="552"/>
                  </a:lnTo>
                  <a:lnTo>
                    <a:pt x="2578" y="550"/>
                  </a:lnTo>
                  <a:lnTo>
                    <a:pt x="2578" y="550"/>
                  </a:lnTo>
                  <a:lnTo>
                    <a:pt x="2578" y="548"/>
                  </a:lnTo>
                  <a:lnTo>
                    <a:pt x="2576" y="545"/>
                  </a:lnTo>
                  <a:lnTo>
                    <a:pt x="2579" y="541"/>
                  </a:lnTo>
                  <a:lnTo>
                    <a:pt x="2581" y="538"/>
                  </a:lnTo>
                  <a:lnTo>
                    <a:pt x="2583" y="534"/>
                  </a:lnTo>
                  <a:lnTo>
                    <a:pt x="2583" y="529"/>
                  </a:lnTo>
                  <a:close/>
                  <a:moveTo>
                    <a:pt x="246" y="526"/>
                  </a:moveTo>
                  <a:lnTo>
                    <a:pt x="251" y="534"/>
                  </a:lnTo>
                  <a:lnTo>
                    <a:pt x="251" y="541"/>
                  </a:lnTo>
                  <a:lnTo>
                    <a:pt x="246" y="550"/>
                  </a:lnTo>
                  <a:lnTo>
                    <a:pt x="239" y="555"/>
                  </a:lnTo>
                  <a:lnTo>
                    <a:pt x="232" y="559"/>
                  </a:lnTo>
                  <a:lnTo>
                    <a:pt x="230" y="561"/>
                  </a:lnTo>
                  <a:lnTo>
                    <a:pt x="227" y="557"/>
                  </a:lnTo>
                  <a:lnTo>
                    <a:pt x="225" y="554"/>
                  </a:lnTo>
                  <a:lnTo>
                    <a:pt x="223" y="548"/>
                  </a:lnTo>
                  <a:lnTo>
                    <a:pt x="223" y="543"/>
                  </a:lnTo>
                  <a:lnTo>
                    <a:pt x="221" y="538"/>
                  </a:lnTo>
                  <a:lnTo>
                    <a:pt x="234" y="533"/>
                  </a:lnTo>
                  <a:lnTo>
                    <a:pt x="237" y="531"/>
                  </a:lnTo>
                  <a:lnTo>
                    <a:pt x="242" y="529"/>
                  </a:lnTo>
                  <a:lnTo>
                    <a:pt x="246" y="526"/>
                  </a:lnTo>
                  <a:close/>
                  <a:moveTo>
                    <a:pt x="2646" y="503"/>
                  </a:moveTo>
                  <a:lnTo>
                    <a:pt x="2660" y="510"/>
                  </a:lnTo>
                  <a:lnTo>
                    <a:pt x="2660" y="515"/>
                  </a:lnTo>
                  <a:lnTo>
                    <a:pt x="2656" y="515"/>
                  </a:lnTo>
                  <a:lnTo>
                    <a:pt x="2655" y="517"/>
                  </a:lnTo>
                  <a:lnTo>
                    <a:pt x="2651" y="519"/>
                  </a:lnTo>
                  <a:lnTo>
                    <a:pt x="2649" y="522"/>
                  </a:lnTo>
                  <a:lnTo>
                    <a:pt x="2646" y="520"/>
                  </a:lnTo>
                  <a:lnTo>
                    <a:pt x="2644" y="520"/>
                  </a:lnTo>
                  <a:lnTo>
                    <a:pt x="2644" y="520"/>
                  </a:lnTo>
                  <a:lnTo>
                    <a:pt x="2642" y="519"/>
                  </a:lnTo>
                  <a:lnTo>
                    <a:pt x="2641" y="519"/>
                  </a:lnTo>
                  <a:lnTo>
                    <a:pt x="2641" y="515"/>
                  </a:lnTo>
                  <a:lnTo>
                    <a:pt x="2641" y="512"/>
                  </a:lnTo>
                  <a:lnTo>
                    <a:pt x="2641" y="510"/>
                  </a:lnTo>
                  <a:lnTo>
                    <a:pt x="2641" y="510"/>
                  </a:lnTo>
                  <a:lnTo>
                    <a:pt x="2642" y="506"/>
                  </a:lnTo>
                  <a:lnTo>
                    <a:pt x="2646" y="503"/>
                  </a:lnTo>
                  <a:close/>
                  <a:moveTo>
                    <a:pt x="2272" y="494"/>
                  </a:moveTo>
                  <a:lnTo>
                    <a:pt x="2290" y="496"/>
                  </a:lnTo>
                  <a:lnTo>
                    <a:pt x="2304" y="499"/>
                  </a:lnTo>
                  <a:lnTo>
                    <a:pt x="2300" y="506"/>
                  </a:lnTo>
                  <a:lnTo>
                    <a:pt x="2298" y="512"/>
                  </a:lnTo>
                  <a:lnTo>
                    <a:pt x="2295" y="517"/>
                  </a:lnTo>
                  <a:lnTo>
                    <a:pt x="2291" y="522"/>
                  </a:lnTo>
                  <a:lnTo>
                    <a:pt x="2300" y="522"/>
                  </a:lnTo>
                  <a:lnTo>
                    <a:pt x="2304" y="519"/>
                  </a:lnTo>
                  <a:lnTo>
                    <a:pt x="2305" y="517"/>
                  </a:lnTo>
                  <a:lnTo>
                    <a:pt x="2309" y="515"/>
                  </a:lnTo>
                  <a:lnTo>
                    <a:pt x="2314" y="515"/>
                  </a:lnTo>
                  <a:lnTo>
                    <a:pt x="2314" y="522"/>
                  </a:lnTo>
                  <a:lnTo>
                    <a:pt x="2319" y="534"/>
                  </a:lnTo>
                  <a:lnTo>
                    <a:pt x="2316" y="545"/>
                  </a:lnTo>
                  <a:lnTo>
                    <a:pt x="2311" y="554"/>
                  </a:lnTo>
                  <a:lnTo>
                    <a:pt x="2307" y="561"/>
                  </a:lnTo>
                  <a:lnTo>
                    <a:pt x="2316" y="569"/>
                  </a:lnTo>
                  <a:lnTo>
                    <a:pt x="2325" y="582"/>
                  </a:lnTo>
                  <a:lnTo>
                    <a:pt x="2337" y="595"/>
                  </a:lnTo>
                  <a:lnTo>
                    <a:pt x="2347" y="611"/>
                  </a:lnTo>
                  <a:lnTo>
                    <a:pt x="2356" y="629"/>
                  </a:lnTo>
                  <a:lnTo>
                    <a:pt x="2363" y="644"/>
                  </a:lnTo>
                  <a:lnTo>
                    <a:pt x="2365" y="657"/>
                  </a:lnTo>
                  <a:lnTo>
                    <a:pt x="2361" y="669"/>
                  </a:lnTo>
                  <a:lnTo>
                    <a:pt x="2353" y="676"/>
                  </a:lnTo>
                  <a:lnTo>
                    <a:pt x="2342" y="683"/>
                  </a:lnTo>
                  <a:lnTo>
                    <a:pt x="2325" y="690"/>
                  </a:lnTo>
                  <a:lnTo>
                    <a:pt x="2304" y="695"/>
                  </a:lnTo>
                  <a:lnTo>
                    <a:pt x="2285" y="700"/>
                  </a:lnTo>
                  <a:lnTo>
                    <a:pt x="2269" y="702"/>
                  </a:lnTo>
                  <a:lnTo>
                    <a:pt x="2269" y="698"/>
                  </a:lnTo>
                  <a:lnTo>
                    <a:pt x="2279" y="683"/>
                  </a:lnTo>
                  <a:lnTo>
                    <a:pt x="2288" y="667"/>
                  </a:lnTo>
                  <a:lnTo>
                    <a:pt x="2283" y="667"/>
                  </a:lnTo>
                  <a:lnTo>
                    <a:pt x="2279" y="667"/>
                  </a:lnTo>
                  <a:lnTo>
                    <a:pt x="2276" y="665"/>
                  </a:lnTo>
                  <a:lnTo>
                    <a:pt x="2276" y="664"/>
                  </a:lnTo>
                  <a:lnTo>
                    <a:pt x="2274" y="662"/>
                  </a:lnTo>
                  <a:lnTo>
                    <a:pt x="2274" y="658"/>
                  </a:lnTo>
                  <a:lnTo>
                    <a:pt x="2272" y="653"/>
                  </a:lnTo>
                  <a:lnTo>
                    <a:pt x="2285" y="650"/>
                  </a:lnTo>
                  <a:lnTo>
                    <a:pt x="2281" y="646"/>
                  </a:lnTo>
                  <a:lnTo>
                    <a:pt x="2281" y="644"/>
                  </a:lnTo>
                  <a:lnTo>
                    <a:pt x="2279" y="643"/>
                  </a:lnTo>
                  <a:lnTo>
                    <a:pt x="2279" y="643"/>
                  </a:lnTo>
                  <a:lnTo>
                    <a:pt x="2279" y="641"/>
                  </a:lnTo>
                  <a:lnTo>
                    <a:pt x="2281" y="637"/>
                  </a:lnTo>
                  <a:lnTo>
                    <a:pt x="2283" y="630"/>
                  </a:lnTo>
                  <a:lnTo>
                    <a:pt x="2288" y="625"/>
                  </a:lnTo>
                  <a:lnTo>
                    <a:pt x="2291" y="622"/>
                  </a:lnTo>
                  <a:lnTo>
                    <a:pt x="2298" y="618"/>
                  </a:lnTo>
                  <a:lnTo>
                    <a:pt x="2304" y="615"/>
                  </a:lnTo>
                  <a:lnTo>
                    <a:pt x="2302" y="611"/>
                  </a:lnTo>
                  <a:lnTo>
                    <a:pt x="2302" y="609"/>
                  </a:lnTo>
                  <a:lnTo>
                    <a:pt x="2302" y="609"/>
                  </a:lnTo>
                  <a:lnTo>
                    <a:pt x="2300" y="608"/>
                  </a:lnTo>
                  <a:lnTo>
                    <a:pt x="2300" y="606"/>
                  </a:lnTo>
                  <a:lnTo>
                    <a:pt x="2298" y="602"/>
                  </a:lnTo>
                  <a:lnTo>
                    <a:pt x="2297" y="602"/>
                  </a:lnTo>
                  <a:lnTo>
                    <a:pt x="2297" y="601"/>
                  </a:lnTo>
                  <a:lnTo>
                    <a:pt x="2297" y="601"/>
                  </a:lnTo>
                  <a:lnTo>
                    <a:pt x="2297" y="601"/>
                  </a:lnTo>
                  <a:lnTo>
                    <a:pt x="2295" y="601"/>
                  </a:lnTo>
                  <a:lnTo>
                    <a:pt x="2291" y="599"/>
                  </a:lnTo>
                  <a:lnTo>
                    <a:pt x="2288" y="597"/>
                  </a:lnTo>
                  <a:lnTo>
                    <a:pt x="2286" y="597"/>
                  </a:lnTo>
                  <a:lnTo>
                    <a:pt x="2283" y="597"/>
                  </a:lnTo>
                  <a:lnTo>
                    <a:pt x="2279" y="595"/>
                  </a:lnTo>
                  <a:lnTo>
                    <a:pt x="2276" y="595"/>
                  </a:lnTo>
                  <a:lnTo>
                    <a:pt x="2276" y="594"/>
                  </a:lnTo>
                  <a:lnTo>
                    <a:pt x="2274" y="592"/>
                  </a:lnTo>
                  <a:lnTo>
                    <a:pt x="2274" y="590"/>
                  </a:lnTo>
                  <a:lnTo>
                    <a:pt x="2274" y="587"/>
                  </a:lnTo>
                  <a:lnTo>
                    <a:pt x="2272" y="583"/>
                  </a:lnTo>
                  <a:lnTo>
                    <a:pt x="2274" y="582"/>
                  </a:lnTo>
                  <a:lnTo>
                    <a:pt x="2274" y="580"/>
                  </a:lnTo>
                  <a:lnTo>
                    <a:pt x="2276" y="578"/>
                  </a:lnTo>
                  <a:lnTo>
                    <a:pt x="2276" y="576"/>
                  </a:lnTo>
                  <a:lnTo>
                    <a:pt x="2276" y="573"/>
                  </a:lnTo>
                  <a:lnTo>
                    <a:pt x="2272" y="573"/>
                  </a:lnTo>
                  <a:lnTo>
                    <a:pt x="2271" y="576"/>
                  </a:lnTo>
                  <a:lnTo>
                    <a:pt x="2271" y="578"/>
                  </a:lnTo>
                  <a:lnTo>
                    <a:pt x="2271" y="580"/>
                  </a:lnTo>
                  <a:lnTo>
                    <a:pt x="2269" y="580"/>
                  </a:lnTo>
                  <a:lnTo>
                    <a:pt x="2267" y="582"/>
                  </a:lnTo>
                  <a:lnTo>
                    <a:pt x="2265" y="583"/>
                  </a:lnTo>
                  <a:lnTo>
                    <a:pt x="2262" y="566"/>
                  </a:lnTo>
                  <a:lnTo>
                    <a:pt x="2258" y="550"/>
                  </a:lnTo>
                  <a:lnTo>
                    <a:pt x="2257" y="538"/>
                  </a:lnTo>
                  <a:lnTo>
                    <a:pt x="2260" y="529"/>
                  </a:lnTo>
                  <a:lnTo>
                    <a:pt x="2265" y="520"/>
                  </a:lnTo>
                  <a:lnTo>
                    <a:pt x="2271" y="510"/>
                  </a:lnTo>
                  <a:lnTo>
                    <a:pt x="2272" y="494"/>
                  </a:lnTo>
                  <a:close/>
                  <a:moveTo>
                    <a:pt x="29" y="458"/>
                  </a:moveTo>
                  <a:lnTo>
                    <a:pt x="49" y="458"/>
                  </a:lnTo>
                  <a:lnTo>
                    <a:pt x="49" y="465"/>
                  </a:lnTo>
                  <a:lnTo>
                    <a:pt x="45" y="465"/>
                  </a:lnTo>
                  <a:lnTo>
                    <a:pt x="45" y="468"/>
                  </a:lnTo>
                  <a:lnTo>
                    <a:pt x="40" y="466"/>
                  </a:lnTo>
                  <a:lnTo>
                    <a:pt x="36" y="463"/>
                  </a:lnTo>
                  <a:lnTo>
                    <a:pt x="33" y="461"/>
                  </a:lnTo>
                  <a:lnTo>
                    <a:pt x="29" y="458"/>
                  </a:lnTo>
                  <a:close/>
                  <a:moveTo>
                    <a:pt x="1239" y="403"/>
                  </a:moveTo>
                  <a:lnTo>
                    <a:pt x="1244" y="407"/>
                  </a:lnTo>
                  <a:lnTo>
                    <a:pt x="1249" y="412"/>
                  </a:lnTo>
                  <a:lnTo>
                    <a:pt x="1253" y="419"/>
                  </a:lnTo>
                  <a:lnTo>
                    <a:pt x="1255" y="426"/>
                  </a:lnTo>
                  <a:lnTo>
                    <a:pt x="1251" y="426"/>
                  </a:lnTo>
                  <a:lnTo>
                    <a:pt x="1248" y="428"/>
                  </a:lnTo>
                  <a:lnTo>
                    <a:pt x="1246" y="428"/>
                  </a:lnTo>
                  <a:lnTo>
                    <a:pt x="1241" y="430"/>
                  </a:lnTo>
                  <a:lnTo>
                    <a:pt x="1235" y="430"/>
                  </a:lnTo>
                  <a:lnTo>
                    <a:pt x="1235" y="426"/>
                  </a:lnTo>
                  <a:lnTo>
                    <a:pt x="1234" y="426"/>
                  </a:lnTo>
                  <a:lnTo>
                    <a:pt x="1234" y="424"/>
                  </a:lnTo>
                  <a:lnTo>
                    <a:pt x="1234" y="424"/>
                  </a:lnTo>
                  <a:lnTo>
                    <a:pt x="1232" y="423"/>
                  </a:lnTo>
                  <a:lnTo>
                    <a:pt x="1234" y="419"/>
                  </a:lnTo>
                  <a:lnTo>
                    <a:pt x="1234" y="417"/>
                  </a:lnTo>
                  <a:lnTo>
                    <a:pt x="1234" y="417"/>
                  </a:lnTo>
                  <a:lnTo>
                    <a:pt x="1234" y="416"/>
                  </a:lnTo>
                  <a:lnTo>
                    <a:pt x="1235" y="414"/>
                  </a:lnTo>
                  <a:lnTo>
                    <a:pt x="1239" y="403"/>
                  </a:lnTo>
                  <a:close/>
                  <a:moveTo>
                    <a:pt x="1209" y="391"/>
                  </a:moveTo>
                  <a:lnTo>
                    <a:pt x="1213" y="395"/>
                  </a:lnTo>
                  <a:lnTo>
                    <a:pt x="1215" y="397"/>
                  </a:lnTo>
                  <a:lnTo>
                    <a:pt x="1215" y="398"/>
                  </a:lnTo>
                  <a:lnTo>
                    <a:pt x="1216" y="402"/>
                  </a:lnTo>
                  <a:lnTo>
                    <a:pt x="1216" y="405"/>
                  </a:lnTo>
                  <a:lnTo>
                    <a:pt x="1216" y="410"/>
                  </a:lnTo>
                  <a:lnTo>
                    <a:pt x="1213" y="410"/>
                  </a:lnTo>
                  <a:lnTo>
                    <a:pt x="1213" y="414"/>
                  </a:lnTo>
                  <a:lnTo>
                    <a:pt x="1206" y="412"/>
                  </a:lnTo>
                  <a:lnTo>
                    <a:pt x="1199" y="410"/>
                  </a:lnTo>
                  <a:lnTo>
                    <a:pt x="1194" y="407"/>
                  </a:lnTo>
                  <a:lnTo>
                    <a:pt x="1190" y="407"/>
                  </a:lnTo>
                  <a:lnTo>
                    <a:pt x="1190" y="403"/>
                  </a:lnTo>
                  <a:lnTo>
                    <a:pt x="1197" y="400"/>
                  </a:lnTo>
                  <a:lnTo>
                    <a:pt x="1204" y="397"/>
                  </a:lnTo>
                  <a:lnTo>
                    <a:pt x="1209" y="391"/>
                  </a:lnTo>
                  <a:close/>
                  <a:moveTo>
                    <a:pt x="1286" y="360"/>
                  </a:moveTo>
                  <a:lnTo>
                    <a:pt x="1290" y="362"/>
                  </a:lnTo>
                  <a:lnTo>
                    <a:pt x="1290" y="362"/>
                  </a:lnTo>
                  <a:lnTo>
                    <a:pt x="1291" y="363"/>
                  </a:lnTo>
                  <a:lnTo>
                    <a:pt x="1291" y="363"/>
                  </a:lnTo>
                  <a:lnTo>
                    <a:pt x="1293" y="365"/>
                  </a:lnTo>
                  <a:lnTo>
                    <a:pt x="1297" y="365"/>
                  </a:lnTo>
                  <a:lnTo>
                    <a:pt x="1297" y="367"/>
                  </a:lnTo>
                  <a:lnTo>
                    <a:pt x="1297" y="369"/>
                  </a:lnTo>
                  <a:lnTo>
                    <a:pt x="1295" y="370"/>
                  </a:lnTo>
                  <a:lnTo>
                    <a:pt x="1295" y="370"/>
                  </a:lnTo>
                  <a:lnTo>
                    <a:pt x="1293" y="372"/>
                  </a:lnTo>
                  <a:lnTo>
                    <a:pt x="1291" y="374"/>
                  </a:lnTo>
                  <a:lnTo>
                    <a:pt x="1290" y="374"/>
                  </a:lnTo>
                  <a:lnTo>
                    <a:pt x="1288" y="376"/>
                  </a:lnTo>
                  <a:lnTo>
                    <a:pt x="1286" y="376"/>
                  </a:lnTo>
                  <a:lnTo>
                    <a:pt x="1283" y="376"/>
                  </a:lnTo>
                  <a:lnTo>
                    <a:pt x="1283" y="370"/>
                  </a:lnTo>
                  <a:lnTo>
                    <a:pt x="1283" y="367"/>
                  </a:lnTo>
                  <a:lnTo>
                    <a:pt x="1284" y="365"/>
                  </a:lnTo>
                  <a:lnTo>
                    <a:pt x="1286" y="360"/>
                  </a:lnTo>
                  <a:close/>
                  <a:moveTo>
                    <a:pt x="0" y="341"/>
                  </a:moveTo>
                  <a:lnTo>
                    <a:pt x="17" y="344"/>
                  </a:lnTo>
                  <a:lnTo>
                    <a:pt x="29" y="349"/>
                  </a:lnTo>
                  <a:lnTo>
                    <a:pt x="38" y="360"/>
                  </a:lnTo>
                  <a:lnTo>
                    <a:pt x="35" y="363"/>
                  </a:lnTo>
                  <a:lnTo>
                    <a:pt x="31" y="363"/>
                  </a:lnTo>
                  <a:lnTo>
                    <a:pt x="29" y="365"/>
                  </a:lnTo>
                  <a:lnTo>
                    <a:pt x="28" y="367"/>
                  </a:lnTo>
                  <a:lnTo>
                    <a:pt x="22" y="369"/>
                  </a:lnTo>
                  <a:lnTo>
                    <a:pt x="19" y="365"/>
                  </a:lnTo>
                  <a:lnTo>
                    <a:pt x="14" y="362"/>
                  </a:lnTo>
                  <a:lnTo>
                    <a:pt x="10" y="358"/>
                  </a:lnTo>
                  <a:lnTo>
                    <a:pt x="5" y="356"/>
                  </a:lnTo>
                  <a:lnTo>
                    <a:pt x="3" y="355"/>
                  </a:lnTo>
                  <a:lnTo>
                    <a:pt x="0" y="351"/>
                  </a:lnTo>
                  <a:lnTo>
                    <a:pt x="0" y="348"/>
                  </a:lnTo>
                  <a:lnTo>
                    <a:pt x="0" y="341"/>
                  </a:lnTo>
                  <a:close/>
                  <a:moveTo>
                    <a:pt x="1178" y="299"/>
                  </a:moveTo>
                  <a:lnTo>
                    <a:pt x="1178" y="307"/>
                  </a:lnTo>
                  <a:lnTo>
                    <a:pt x="1180" y="311"/>
                  </a:lnTo>
                  <a:lnTo>
                    <a:pt x="1181" y="314"/>
                  </a:lnTo>
                  <a:lnTo>
                    <a:pt x="1181" y="320"/>
                  </a:lnTo>
                  <a:lnTo>
                    <a:pt x="1181" y="327"/>
                  </a:lnTo>
                  <a:lnTo>
                    <a:pt x="1201" y="327"/>
                  </a:lnTo>
                  <a:lnTo>
                    <a:pt x="1218" y="346"/>
                  </a:lnTo>
                  <a:lnTo>
                    <a:pt x="1235" y="365"/>
                  </a:lnTo>
                  <a:lnTo>
                    <a:pt x="1235" y="367"/>
                  </a:lnTo>
                  <a:lnTo>
                    <a:pt x="1234" y="369"/>
                  </a:lnTo>
                  <a:lnTo>
                    <a:pt x="1234" y="370"/>
                  </a:lnTo>
                  <a:lnTo>
                    <a:pt x="1234" y="370"/>
                  </a:lnTo>
                  <a:lnTo>
                    <a:pt x="1232" y="372"/>
                  </a:lnTo>
                  <a:lnTo>
                    <a:pt x="1229" y="376"/>
                  </a:lnTo>
                  <a:lnTo>
                    <a:pt x="1227" y="377"/>
                  </a:lnTo>
                  <a:lnTo>
                    <a:pt x="1225" y="379"/>
                  </a:lnTo>
                  <a:lnTo>
                    <a:pt x="1223" y="379"/>
                  </a:lnTo>
                  <a:lnTo>
                    <a:pt x="1218" y="379"/>
                  </a:lnTo>
                  <a:lnTo>
                    <a:pt x="1213" y="381"/>
                  </a:lnTo>
                  <a:lnTo>
                    <a:pt x="1213" y="376"/>
                  </a:lnTo>
                  <a:lnTo>
                    <a:pt x="1213" y="370"/>
                  </a:lnTo>
                  <a:lnTo>
                    <a:pt x="1213" y="367"/>
                  </a:lnTo>
                  <a:lnTo>
                    <a:pt x="1213" y="365"/>
                  </a:lnTo>
                  <a:lnTo>
                    <a:pt x="1209" y="362"/>
                  </a:lnTo>
                  <a:lnTo>
                    <a:pt x="1206" y="360"/>
                  </a:lnTo>
                  <a:lnTo>
                    <a:pt x="1201" y="356"/>
                  </a:lnTo>
                  <a:lnTo>
                    <a:pt x="1195" y="370"/>
                  </a:lnTo>
                  <a:lnTo>
                    <a:pt x="1185" y="379"/>
                  </a:lnTo>
                  <a:lnTo>
                    <a:pt x="1171" y="384"/>
                  </a:lnTo>
                  <a:lnTo>
                    <a:pt x="1171" y="379"/>
                  </a:lnTo>
                  <a:lnTo>
                    <a:pt x="1171" y="376"/>
                  </a:lnTo>
                  <a:lnTo>
                    <a:pt x="1173" y="372"/>
                  </a:lnTo>
                  <a:lnTo>
                    <a:pt x="1171" y="369"/>
                  </a:lnTo>
                  <a:lnTo>
                    <a:pt x="1169" y="365"/>
                  </a:lnTo>
                  <a:lnTo>
                    <a:pt x="1167" y="360"/>
                  </a:lnTo>
                  <a:lnTo>
                    <a:pt x="1162" y="358"/>
                  </a:lnTo>
                  <a:lnTo>
                    <a:pt x="1159" y="356"/>
                  </a:lnTo>
                  <a:lnTo>
                    <a:pt x="1155" y="356"/>
                  </a:lnTo>
                  <a:lnTo>
                    <a:pt x="1152" y="355"/>
                  </a:lnTo>
                  <a:lnTo>
                    <a:pt x="1150" y="355"/>
                  </a:lnTo>
                  <a:lnTo>
                    <a:pt x="1146" y="353"/>
                  </a:lnTo>
                  <a:lnTo>
                    <a:pt x="1143" y="349"/>
                  </a:lnTo>
                  <a:lnTo>
                    <a:pt x="1153" y="337"/>
                  </a:lnTo>
                  <a:lnTo>
                    <a:pt x="1160" y="323"/>
                  </a:lnTo>
                  <a:lnTo>
                    <a:pt x="1167" y="309"/>
                  </a:lnTo>
                  <a:lnTo>
                    <a:pt x="1178" y="299"/>
                  </a:lnTo>
                  <a:close/>
                  <a:moveTo>
                    <a:pt x="2150" y="269"/>
                  </a:moveTo>
                  <a:lnTo>
                    <a:pt x="2152" y="273"/>
                  </a:lnTo>
                  <a:lnTo>
                    <a:pt x="2154" y="276"/>
                  </a:lnTo>
                  <a:lnTo>
                    <a:pt x="2155" y="278"/>
                  </a:lnTo>
                  <a:lnTo>
                    <a:pt x="2155" y="281"/>
                  </a:lnTo>
                  <a:lnTo>
                    <a:pt x="2157" y="285"/>
                  </a:lnTo>
                  <a:lnTo>
                    <a:pt x="2157" y="292"/>
                  </a:lnTo>
                  <a:lnTo>
                    <a:pt x="2157" y="297"/>
                  </a:lnTo>
                  <a:lnTo>
                    <a:pt x="2159" y="311"/>
                  </a:lnTo>
                  <a:lnTo>
                    <a:pt x="2161" y="327"/>
                  </a:lnTo>
                  <a:lnTo>
                    <a:pt x="2161" y="341"/>
                  </a:lnTo>
                  <a:lnTo>
                    <a:pt x="2141" y="351"/>
                  </a:lnTo>
                  <a:lnTo>
                    <a:pt x="2119" y="360"/>
                  </a:lnTo>
                  <a:lnTo>
                    <a:pt x="2098" y="370"/>
                  </a:lnTo>
                  <a:lnTo>
                    <a:pt x="2080" y="384"/>
                  </a:lnTo>
                  <a:lnTo>
                    <a:pt x="2075" y="381"/>
                  </a:lnTo>
                  <a:lnTo>
                    <a:pt x="2066" y="377"/>
                  </a:lnTo>
                  <a:lnTo>
                    <a:pt x="2054" y="370"/>
                  </a:lnTo>
                  <a:lnTo>
                    <a:pt x="2044" y="365"/>
                  </a:lnTo>
                  <a:lnTo>
                    <a:pt x="2035" y="360"/>
                  </a:lnTo>
                  <a:lnTo>
                    <a:pt x="2031" y="356"/>
                  </a:lnTo>
                  <a:lnTo>
                    <a:pt x="2033" y="355"/>
                  </a:lnTo>
                  <a:lnTo>
                    <a:pt x="2035" y="353"/>
                  </a:lnTo>
                  <a:lnTo>
                    <a:pt x="2035" y="353"/>
                  </a:lnTo>
                  <a:lnTo>
                    <a:pt x="2037" y="351"/>
                  </a:lnTo>
                  <a:lnTo>
                    <a:pt x="2037" y="349"/>
                  </a:lnTo>
                  <a:lnTo>
                    <a:pt x="2038" y="346"/>
                  </a:lnTo>
                  <a:lnTo>
                    <a:pt x="2033" y="342"/>
                  </a:lnTo>
                  <a:lnTo>
                    <a:pt x="2026" y="341"/>
                  </a:lnTo>
                  <a:lnTo>
                    <a:pt x="2021" y="337"/>
                  </a:lnTo>
                  <a:lnTo>
                    <a:pt x="2016" y="334"/>
                  </a:lnTo>
                  <a:lnTo>
                    <a:pt x="2019" y="334"/>
                  </a:lnTo>
                  <a:lnTo>
                    <a:pt x="2023" y="330"/>
                  </a:lnTo>
                  <a:lnTo>
                    <a:pt x="2024" y="328"/>
                  </a:lnTo>
                  <a:lnTo>
                    <a:pt x="2026" y="328"/>
                  </a:lnTo>
                  <a:lnTo>
                    <a:pt x="2028" y="327"/>
                  </a:lnTo>
                  <a:lnTo>
                    <a:pt x="2033" y="327"/>
                  </a:lnTo>
                  <a:lnTo>
                    <a:pt x="2038" y="327"/>
                  </a:lnTo>
                  <a:lnTo>
                    <a:pt x="2038" y="314"/>
                  </a:lnTo>
                  <a:lnTo>
                    <a:pt x="2012" y="314"/>
                  </a:lnTo>
                  <a:lnTo>
                    <a:pt x="2007" y="304"/>
                  </a:lnTo>
                  <a:lnTo>
                    <a:pt x="2016" y="297"/>
                  </a:lnTo>
                  <a:lnTo>
                    <a:pt x="2023" y="290"/>
                  </a:lnTo>
                  <a:lnTo>
                    <a:pt x="2031" y="287"/>
                  </a:lnTo>
                  <a:lnTo>
                    <a:pt x="2045" y="283"/>
                  </a:lnTo>
                  <a:lnTo>
                    <a:pt x="2051" y="288"/>
                  </a:lnTo>
                  <a:lnTo>
                    <a:pt x="2054" y="294"/>
                  </a:lnTo>
                  <a:lnTo>
                    <a:pt x="2058" y="297"/>
                  </a:lnTo>
                  <a:lnTo>
                    <a:pt x="2061" y="304"/>
                  </a:lnTo>
                  <a:lnTo>
                    <a:pt x="2072" y="295"/>
                  </a:lnTo>
                  <a:lnTo>
                    <a:pt x="2082" y="288"/>
                  </a:lnTo>
                  <a:lnTo>
                    <a:pt x="2096" y="283"/>
                  </a:lnTo>
                  <a:lnTo>
                    <a:pt x="2098" y="288"/>
                  </a:lnTo>
                  <a:lnTo>
                    <a:pt x="2101" y="290"/>
                  </a:lnTo>
                  <a:lnTo>
                    <a:pt x="2101" y="292"/>
                  </a:lnTo>
                  <a:lnTo>
                    <a:pt x="2103" y="292"/>
                  </a:lnTo>
                  <a:lnTo>
                    <a:pt x="2105" y="292"/>
                  </a:lnTo>
                  <a:lnTo>
                    <a:pt x="2108" y="292"/>
                  </a:lnTo>
                  <a:lnTo>
                    <a:pt x="2117" y="287"/>
                  </a:lnTo>
                  <a:lnTo>
                    <a:pt x="2122" y="281"/>
                  </a:lnTo>
                  <a:lnTo>
                    <a:pt x="2129" y="276"/>
                  </a:lnTo>
                  <a:lnTo>
                    <a:pt x="2136" y="271"/>
                  </a:lnTo>
                  <a:lnTo>
                    <a:pt x="2150" y="269"/>
                  </a:lnTo>
                  <a:close/>
                  <a:moveTo>
                    <a:pt x="1302" y="206"/>
                  </a:moveTo>
                  <a:lnTo>
                    <a:pt x="1305" y="208"/>
                  </a:lnTo>
                  <a:lnTo>
                    <a:pt x="1307" y="210"/>
                  </a:lnTo>
                  <a:lnTo>
                    <a:pt x="1309" y="210"/>
                  </a:lnTo>
                  <a:lnTo>
                    <a:pt x="1311" y="211"/>
                  </a:lnTo>
                  <a:lnTo>
                    <a:pt x="1311" y="213"/>
                  </a:lnTo>
                  <a:lnTo>
                    <a:pt x="1311" y="215"/>
                  </a:lnTo>
                  <a:lnTo>
                    <a:pt x="1312" y="218"/>
                  </a:lnTo>
                  <a:lnTo>
                    <a:pt x="1316" y="224"/>
                  </a:lnTo>
                  <a:lnTo>
                    <a:pt x="1318" y="229"/>
                  </a:lnTo>
                  <a:lnTo>
                    <a:pt x="1319" y="234"/>
                  </a:lnTo>
                  <a:lnTo>
                    <a:pt x="1321" y="241"/>
                  </a:lnTo>
                  <a:lnTo>
                    <a:pt x="1316" y="243"/>
                  </a:lnTo>
                  <a:lnTo>
                    <a:pt x="1311" y="245"/>
                  </a:lnTo>
                  <a:lnTo>
                    <a:pt x="1305" y="245"/>
                  </a:lnTo>
                  <a:lnTo>
                    <a:pt x="1297" y="246"/>
                  </a:lnTo>
                  <a:lnTo>
                    <a:pt x="1295" y="238"/>
                  </a:lnTo>
                  <a:lnTo>
                    <a:pt x="1293" y="229"/>
                  </a:lnTo>
                  <a:lnTo>
                    <a:pt x="1293" y="218"/>
                  </a:lnTo>
                  <a:lnTo>
                    <a:pt x="1297" y="215"/>
                  </a:lnTo>
                  <a:lnTo>
                    <a:pt x="1298" y="211"/>
                  </a:lnTo>
                  <a:lnTo>
                    <a:pt x="1302" y="206"/>
                  </a:lnTo>
                  <a:close/>
                  <a:moveTo>
                    <a:pt x="1604" y="177"/>
                  </a:moveTo>
                  <a:lnTo>
                    <a:pt x="1611" y="180"/>
                  </a:lnTo>
                  <a:lnTo>
                    <a:pt x="1618" y="184"/>
                  </a:lnTo>
                  <a:lnTo>
                    <a:pt x="1621" y="187"/>
                  </a:lnTo>
                  <a:lnTo>
                    <a:pt x="1626" y="191"/>
                  </a:lnTo>
                  <a:lnTo>
                    <a:pt x="1632" y="196"/>
                  </a:lnTo>
                  <a:lnTo>
                    <a:pt x="1630" y="199"/>
                  </a:lnTo>
                  <a:lnTo>
                    <a:pt x="1630" y="199"/>
                  </a:lnTo>
                  <a:lnTo>
                    <a:pt x="1630" y="201"/>
                  </a:lnTo>
                  <a:lnTo>
                    <a:pt x="1628" y="201"/>
                  </a:lnTo>
                  <a:lnTo>
                    <a:pt x="1628" y="203"/>
                  </a:lnTo>
                  <a:lnTo>
                    <a:pt x="1625" y="206"/>
                  </a:lnTo>
                  <a:lnTo>
                    <a:pt x="1625" y="208"/>
                  </a:lnTo>
                  <a:lnTo>
                    <a:pt x="1623" y="208"/>
                  </a:lnTo>
                  <a:lnTo>
                    <a:pt x="1621" y="208"/>
                  </a:lnTo>
                  <a:lnTo>
                    <a:pt x="1619" y="210"/>
                  </a:lnTo>
                  <a:lnTo>
                    <a:pt x="1616" y="211"/>
                  </a:lnTo>
                  <a:lnTo>
                    <a:pt x="1611" y="206"/>
                  </a:lnTo>
                  <a:lnTo>
                    <a:pt x="1606" y="201"/>
                  </a:lnTo>
                  <a:lnTo>
                    <a:pt x="1599" y="196"/>
                  </a:lnTo>
                  <a:lnTo>
                    <a:pt x="1593" y="192"/>
                  </a:lnTo>
                  <a:lnTo>
                    <a:pt x="1597" y="180"/>
                  </a:lnTo>
                  <a:lnTo>
                    <a:pt x="1600" y="180"/>
                  </a:lnTo>
                  <a:lnTo>
                    <a:pt x="1602" y="178"/>
                  </a:lnTo>
                  <a:lnTo>
                    <a:pt x="1602" y="178"/>
                  </a:lnTo>
                  <a:lnTo>
                    <a:pt x="1602" y="178"/>
                  </a:lnTo>
                  <a:lnTo>
                    <a:pt x="1604" y="177"/>
                  </a:lnTo>
                  <a:close/>
                  <a:moveTo>
                    <a:pt x="2963" y="170"/>
                  </a:moveTo>
                  <a:lnTo>
                    <a:pt x="2979" y="170"/>
                  </a:lnTo>
                  <a:lnTo>
                    <a:pt x="2979" y="177"/>
                  </a:lnTo>
                  <a:lnTo>
                    <a:pt x="2976" y="177"/>
                  </a:lnTo>
                  <a:lnTo>
                    <a:pt x="2972" y="180"/>
                  </a:lnTo>
                  <a:lnTo>
                    <a:pt x="2970" y="180"/>
                  </a:lnTo>
                  <a:lnTo>
                    <a:pt x="2967" y="180"/>
                  </a:lnTo>
                  <a:lnTo>
                    <a:pt x="2967" y="178"/>
                  </a:lnTo>
                  <a:lnTo>
                    <a:pt x="2965" y="175"/>
                  </a:lnTo>
                  <a:lnTo>
                    <a:pt x="2965" y="173"/>
                  </a:lnTo>
                  <a:lnTo>
                    <a:pt x="2963" y="171"/>
                  </a:lnTo>
                  <a:lnTo>
                    <a:pt x="2963" y="170"/>
                  </a:lnTo>
                  <a:close/>
                  <a:moveTo>
                    <a:pt x="989" y="149"/>
                  </a:moveTo>
                  <a:lnTo>
                    <a:pt x="1005" y="159"/>
                  </a:lnTo>
                  <a:lnTo>
                    <a:pt x="1019" y="171"/>
                  </a:lnTo>
                  <a:lnTo>
                    <a:pt x="1033" y="184"/>
                  </a:lnTo>
                  <a:lnTo>
                    <a:pt x="1028" y="184"/>
                  </a:lnTo>
                  <a:lnTo>
                    <a:pt x="1024" y="189"/>
                  </a:lnTo>
                  <a:lnTo>
                    <a:pt x="1021" y="191"/>
                  </a:lnTo>
                  <a:lnTo>
                    <a:pt x="1016" y="191"/>
                  </a:lnTo>
                  <a:lnTo>
                    <a:pt x="1010" y="192"/>
                  </a:lnTo>
                  <a:lnTo>
                    <a:pt x="1002" y="192"/>
                  </a:lnTo>
                  <a:lnTo>
                    <a:pt x="995" y="185"/>
                  </a:lnTo>
                  <a:lnTo>
                    <a:pt x="988" y="180"/>
                  </a:lnTo>
                  <a:lnTo>
                    <a:pt x="979" y="177"/>
                  </a:lnTo>
                  <a:lnTo>
                    <a:pt x="979" y="173"/>
                  </a:lnTo>
                  <a:lnTo>
                    <a:pt x="995" y="164"/>
                  </a:lnTo>
                  <a:lnTo>
                    <a:pt x="993" y="161"/>
                  </a:lnTo>
                  <a:lnTo>
                    <a:pt x="991" y="159"/>
                  </a:lnTo>
                  <a:lnTo>
                    <a:pt x="991" y="156"/>
                  </a:lnTo>
                  <a:lnTo>
                    <a:pt x="989" y="149"/>
                  </a:lnTo>
                  <a:close/>
                  <a:moveTo>
                    <a:pt x="4822" y="100"/>
                  </a:moveTo>
                  <a:lnTo>
                    <a:pt x="4826" y="105"/>
                  </a:lnTo>
                  <a:lnTo>
                    <a:pt x="4829" y="109"/>
                  </a:lnTo>
                  <a:lnTo>
                    <a:pt x="4833" y="109"/>
                  </a:lnTo>
                  <a:lnTo>
                    <a:pt x="4835" y="110"/>
                  </a:lnTo>
                  <a:lnTo>
                    <a:pt x="4836" y="110"/>
                  </a:lnTo>
                  <a:lnTo>
                    <a:pt x="4840" y="110"/>
                  </a:lnTo>
                  <a:lnTo>
                    <a:pt x="4842" y="110"/>
                  </a:lnTo>
                  <a:lnTo>
                    <a:pt x="4843" y="110"/>
                  </a:lnTo>
                  <a:lnTo>
                    <a:pt x="4847" y="112"/>
                  </a:lnTo>
                  <a:lnTo>
                    <a:pt x="4849" y="115"/>
                  </a:lnTo>
                  <a:lnTo>
                    <a:pt x="4842" y="121"/>
                  </a:lnTo>
                  <a:lnTo>
                    <a:pt x="4835" y="126"/>
                  </a:lnTo>
                  <a:lnTo>
                    <a:pt x="4800" y="129"/>
                  </a:lnTo>
                  <a:lnTo>
                    <a:pt x="4800" y="115"/>
                  </a:lnTo>
                  <a:lnTo>
                    <a:pt x="4805" y="110"/>
                  </a:lnTo>
                  <a:lnTo>
                    <a:pt x="4810" y="107"/>
                  </a:lnTo>
                  <a:lnTo>
                    <a:pt x="4815" y="103"/>
                  </a:lnTo>
                  <a:lnTo>
                    <a:pt x="4822" y="100"/>
                  </a:lnTo>
                  <a:close/>
                  <a:moveTo>
                    <a:pt x="1063" y="72"/>
                  </a:moveTo>
                  <a:lnTo>
                    <a:pt x="1064" y="79"/>
                  </a:lnTo>
                  <a:lnTo>
                    <a:pt x="1064" y="84"/>
                  </a:lnTo>
                  <a:lnTo>
                    <a:pt x="1066" y="86"/>
                  </a:lnTo>
                  <a:lnTo>
                    <a:pt x="1068" y="88"/>
                  </a:lnTo>
                  <a:lnTo>
                    <a:pt x="1070" y="89"/>
                  </a:lnTo>
                  <a:lnTo>
                    <a:pt x="1073" y="93"/>
                  </a:lnTo>
                  <a:lnTo>
                    <a:pt x="1075" y="96"/>
                  </a:lnTo>
                  <a:lnTo>
                    <a:pt x="1073" y="100"/>
                  </a:lnTo>
                  <a:lnTo>
                    <a:pt x="1071" y="105"/>
                  </a:lnTo>
                  <a:lnTo>
                    <a:pt x="1070" y="109"/>
                  </a:lnTo>
                  <a:lnTo>
                    <a:pt x="1068" y="112"/>
                  </a:lnTo>
                  <a:lnTo>
                    <a:pt x="1066" y="119"/>
                  </a:lnTo>
                  <a:lnTo>
                    <a:pt x="1073" y="121"/>
                  </a:lnTo>
                  <a:lnTo>
                    <a:pt x="1077" y="124"/>
                  </a:lnTo>
                  <a:lnTo>
                    <a:pt x="1080" y="128"/>
                  </a:lnTo>
                  <a:lnTo>
                    <a:pt x="1082" y="131"/>
                  </a:lnTo>
                  <a:lnTo>
                    <a:pt x="1082" y="138"/>
                  </a:lnTo>
                  <a:lnTo>
                    <a:pt x="1082" y="145"/>
                  </a:lnTo>
                  <a:lnTo>
                    <a:pt x="1077" y="149"/>
                  </a:lnTo>
                  <a:lnTo>
                    <a:pt x="1073" y="152"/>
                  </a:lnTo>
                  <a:lnTo>
                    <a:pt x="1071" y="157"/>
                  </a:lnTo>
                  <a:lnTo>
                    <a:pt x="1070" y="163"/>
                  </a:lnTo>
                  <a:lnTo>
                    <a:pt x="1066" y="170"/>
                  </a:lnTo>
                  <a:lnTo>
                    <a:pt x="1091" y="170"/>
                  </a:lnTo>
                  <a:lnTo>
                    <a:pt x="1091" y="185"/>
                  </a:lnTo>
                  <a:lnTo>
                    <a:pt x="1094" y="199"/>
                  </a:lnTo>
                  <a:lnTo>
                    <a:pt x="1105" y="199"/>
                  </a:lnTo>
                  <a:lnTo>
                    <a:pt x="1110" y="194"/>
                  </a:lnTo>
                  <a:lnTo>
                    <a:pt x="1115" y="189"/>
                  </a:lnTo>
                  <a:lnTo>
                    <a:pt x="1120" y="184"/>
                  </a:lnTo>
                  <a:lnTo>
                    <a:pt x="1129" y="180"/>
                  </a:lnTo>
                  <a:lnTo>
                    <a:pt x="1129" y="191"/>
                  </a:lnTo>
                  <a:lnTo>
                    <a:pt x="1127" y="205"/>
                  </a:lnTo>
                  <a:lnTo>
                    <a:pt x="1126" y="217"/>
                  </a:lnTo>
                  <a:lnTo>
                    <a:pt x="1126" y="225"/>
                  </a:lnTo>
                  <a:lnTo>
                    <a:pt x="1124" y="231"/>
                  </a:lnTo>
                  <a:lnTo>
                    <a:pt x="1127" y="234"/>
                  </a:lnTo>
                  <a:lnTo>
                    <a:pt x="1129" y="236"/>
                  </a:lnTo>
                  <a:lnTo>
                    <a:pt x="1131" y="238"/>
                  </a:lnTo>
                  <a:lnTo>
                    <a:pt x="1134" y="239"/>
                  </a:lnTo>
                  <a:lnTo>
                    <a:pt x="1139" y="241"/>
                  </a:lnTo>
                  <a:lnTo>
                    <a:pt x="1148" y="227"/>
                  </a:lnTo>
                  <a:lnTo>
                    <a:pt x="1155" y="211"/>
                  </a:lnTo>
                  <a:lnTo>
                    <a:pt x="1155" y="199"/>
                  </a:lnTo>
                  <a:lnTo>
                    <a:pt x="1153" y="187"/>
                  </a:lnTo>
                  <a:lnTo>
                    <a:pt x="1153" y="175"/>
                  </a:lnTo>
                  <a:lnTo>
                    <a:pt x="1157" y="163"/>
                  </a:lnTo>
                  <a:lnTo>
                    <a:pt x="1167" y="154"/>
                  </a:lnTo>
                  <a:lnTo>
                    <a:pt x="1171" y="150"/>
                  </a:lnTo>
                  <a:lnTo>
                    <a:pt x="1174" y="150"/>
                  </a:lnTo>
                  <a:lnTo>
                    <a:pt x="1178" y="152"/>
                  </a:lnTo>
                  <a:lnTo>
                    <a:pt x="1181" y="154"/>
                  </a:lnTo>
                  <a:lnTo>
                    <a:pt x="1183" y="157"/>
                  </a:lnTo>
                  <a:lnTo>
                    <a:pt x="1187" y="161"/>
                  </a:lnTo>
                  <a:lnTo>
                    <a:pt x="1188" y="164"/>
                  </a:lnTo>
                  <a:lnTo>
                    <a:pt x="1192" y="166"/>
                  </a:lnTo>
                  <a:lnTo>
                    <a:pt x="1194" y="170"/>
                  </a:lnTo>
                  <a:lnTo>
                    <a:pt x="1201" y="170"/>
                  </a:lnTo>
                  <a:lnTo>
                    <a:pt x="1209" y="166"/>
                  </a:lnTo>
                  <a:lnTo>
                    <a:pt x="1218" y="164"/>
                  </a:lnTo>
                  <a:lnTo>
                    <a:pt x="1225" y="170"/>
                  </a:lnTo>
                  <a:lnTo>
                    <a:pt x="1225" y="184"/>
                  </a:lnTo>
                  <a:lnTo>
                    <a:pt x="1225" y="191"/>
                  </a:lnTo>
                  <a:lnTo>
                    <a:pt x="1223" y="203"/>
                  </a:lnTo>
                  <a:lnTo>
                    <a:pt x="1222" y="218"/>
                  </a:lnTo>
                  <a:lnTo>
                    <a:pt x="1218" y="236"/>
                  </a:lnTo>
                  <a:lnTo>
                    <a:pt x="1215" y="250"/>
                  </a:lnTo>
                  <a:lnTo>
                    <a:pt x="1213" y="260"/>
                  </a:lnTo>
                  <a:lnTo>
                    <a:pt x="1206" y="260"/>
                  </a:lnTo>
                  <a:lnTo>
                    <a:pt x="1202" y="259"/>
                  </a:lnTo>
                  <a:lnTo>
                    <a:pt x="1199" y="257"/>
                  </a:lnTo>
                  <a:lnTo>
                    <a:pt x="1195" y="255"/>
                  </a:lnTo>
                  <a:lnTo>
                    <a:pt x="1190" y="253"/>
                  </a:lnTo>
                  <a:lnTo>
                    <a:pt x="1190" y="257"/>
                  </a:lnTo>
                  <a:lnTo>
                    <a:pt x="1192" y="259"/>
                  </a:lnTo>
                  <a:lnTo>
                    <a:pt x="1194" y="260"/>
                  </a:lnTo>
                  <a:lnTo>
                    <a:pt x="1195" y="262"/>
                  </a:lnTo>
                  <a:lnTo>
                    <a:pt x="1195" y="264"/>
                  </a:lnTo>
                  <a:lnTo>
                    <a:pt x="1197" y="267"/>
                  </a:lnTo>
                  <a:lnTo>
                    <a:pt x="1197" y="273"/>
                  </a:lnTo>
                  <a:lnTo>
                    <a:pt x="1148" y="276"/>
                  </a:lnTo>
                  <a:lnTo>
                    <a:pt x="1148" y="280"/>
                  </a:lnTo>
                  <a:lnTo>
                    <a:pt x="1152" y="290"/>
                  </a:lnTo>
                  <a:lnTo>
                    <a:pt x="1150" y="301"/>
                  </a:lnTo>
                  <a:lnTo>
                    <a:pt x="1148" y="318"/>
                  </a:lnTo>
                  <a:lnTo>
                    <a:pt x="1139" y="318"/>
                  </a:lnTo>
                  <a:lnTo>
                    <a:pt x="1127" y="311"/>
                  </a:lnTo>
                  <a:lnTo>
                    <a:pt x="1110" y="307"/>
                  </a:lnTo>
                  <a:lnTo>
                    <a:pt x="1110" y="311"/>
                  </a:lnTo>
                  <a:lnTo>
                    <a:pt x="1113" y="311"/>
                  </a:lnTo>
                  <a:lnTo>
                    <a:pt x="1117" y="314"/>
                  </a:lnTo>
                  <a:lnTo>
                    <a:pt x="1119" y="316"/>
                  </a:lnTo>
                  <a:lnTo>
                    <a:pt x="1120" y="318"/>
                  </a:lnTo>
                  <a:lnTo>
                    <a:pt x="1122" y="320"/>
                  </a:lnTo>
                  <a:lnTo>
                    <a:pt x="1124" y="325"/>
                  </a:lnTo>
                  <a:lnTo>
                    <a:pt x="1124" y="330"/>
                  </a:lnTo>
                  <a:lnTo>
                    <a:pt x="1122" y="334"/>
                  </a:lnTo>
                  <a:lnTo>
                    <a:pt x="1119" y="337"/>
                  </a:lnTo>
                  <a:lnTo>
                    <a:pt x="1117" y="341"/>
                  </a:lnTo>
                  <a:lnTo>
                    <a:pt x="1108" y="348"/>
                  </a:lnTo>
                  <a:lnTo>
                    <a:pt x="1101" y="355"/>
                  </a:lnTo>
                  <a:lnTo>
                    <a:pt x="1098" y="363"/>
                  </a:lnTo>
                  <a:lnTo>
                    <a:pt x="1094" y="376"/>
                  </a:lnTo>
                  <a:lnTo>
                    <a:pt x="1087" y="376"/>
                  </a:lnTo>
                  <a:lnTo>
                    <a:pt x="1082" y="374"/>
                  </a:lnTo>
                  <a:lnTo>
                    <a:pt x="1077" y="372"/>
                  </a:lnTo>
                  <a:lnTo>
                    <a:pt x="1073" y="370"/>
                  </a:lnTo>
                  <a:lnTo>
                    <a:pt x="1066" y="369"/>
                  </a:lnTo>
                  <a:lnTo>
                    <a:pt x="1066" y="372"/>
                  </a:lnTo>
                  <a:lnTo>
                    <a:pt x="1075" y="372"/>
                  </a:lnTo>
                  <a:lnTo>
                    <a:pt x="1077" y="376"/>
                  </a:lnTo>
                  <a:lnTo>
                    <a:pt x="1078" y="379"/>
                  </a:lnTo>
                  <a:lnTo>
                    <a:pt x="1080" y="381"/>
                  </a:lnTo>
                  <a:lnTo>
                    <a:pt x="1080" y="384"/>
                  </a:lnTo>
                  <a:lnTo>
                    <a:pt x="1082" y="390"/>
                  </a:lnTo>
                  <a:lnTo>
                    <a:pt x="1082" y="395"/>
                  </a:lnTo>
                  <a:lnTo>
                    <a:pt x="1066" y="400"/>
                  </a:lnTo>
                  <a:lnTo>
                    <a:pt x="1052" y="409"/>
                  </a:lnTo>
                  <a:lnTo>
                    <a:pt x="1043" y="419"/>
                  </a:lnTo>
                  <a:lnTo>
                    <a:pt x="1037" y="435"/>
                  </a:lnTo>
                  <a:lnTo>
                    <a:pt x="1037" y="458"/>
                  </a:lnTo>
                  <a:lnTo>
                    <a:pt x="1043" y="472"/>
                  </a:lnTo>
                  <a:lnTo>
                    <a:pt x="1047" y="491"/>
                  </a:lnTo>
                  <a:lnTo>
                    <a:pt x="1047" y="510"/>
                  </a:lnTo>
                  <a:lnTo>
                    <a:pt x="1066" y="510"/>
                  </a:lnTo>
                  <a:lnTo>
                    <a:pt x="1066" y="519"/>
                  </a:lnTo>
                  <a:lnTo>
                    <a:pt x="1070" y="522"/>
                  </a:lnTo>
                  <a:lnTo>
                    <a:pt x="1070" y="526"/>
                  </a:lnTo>
                  <a:lnTo>
                    <a:pt x="1070" y="529"/>
                  </a:lnTo>
                  <a:lnTo>
                    <a:pt x="1070" y="531"/>
                  </a:lnTo>
                  <a:lnTo>
                    <a:pt x="1070" y="533"/>
                  </a:lnTo>
                  <a:lnTo>
                    <a:pt x="1070" y="534"/>
                  </a:lnTo>
                  <a:lnTo>
                    <a:pt x="1071" y="536"/>
                  </a:lnTo>
                  <a:lnTo>
                    <a:pt x="1077" y="536"/>
                  </a:lnTo>
                  <a:lnTo>
                    <a:pt x="1082" y="538"/>
                  </a:lnTo>
                  <a:lnTo>
                    <a:pt x="1094" y="536"/>
                  </a:lnTo>
                  <a:lnTo>
                    <a:pt x="1106" y="541"/>
                  </a:lnTo>
                  <a:lnTo>
                    <a:pt x="1119" y="550"/>
                  </a:lnTo>
                  <a:lnTo>
                    <a:pt x="1131" y="562"/>
                  </a:lnTo>
                  <a:lnTo>
                    <a:pt x="1141" y="573"/>
                  </a:lnTo>
                  <a:lnTo>
                    <a:pt x="1152" y="580"/>
                  </a:lnTo>
                  <a:lnTo>
                    <a:pt x="1157" y="582"/>
                  </a:lnTo>
                  <a:lnTo>
                    <a:pt x="1160" y="583"/>
                  </a:lnTo>
                  <a:lnTo>
                    <a:pt x="1164" y="582"/>
                  </a:lnTo>
                  <a:lnTo>
                    <a:pt x="1167" y="582"/>
                  </a:lnTo>
                  <a:lnTo>
                    <a:pt x="1169" y="580"/>
                  </a:lnTo>
                  <a:lnTo>
                    <a:pt x="1173" y="578"/>
                  </a:lnTo>
                  <a:lnTo>
                    <a:pt x="1174" y="576"/>
                  </a:lnTo>
                  <a:lnTo>
                    <a:pt x="1178" y="576"/>
                  </a:lnTo>
                  <a:lnTo>
                    <a:pt x="1206" y="583"/>
                  </a:lnTo>
                  <a:lnTo>
                    <a:pt x="1209" y="602"/>
                  </a:lnTo>
                  <a:lnTo>
                    <a:pt x="1213" y="616"/>
                  </a:lnTo>
                  <a:lnTo>
                    <a:pt x="1215" y="627"/>
                  </a:lnTo>
                  <a:lnTo>
                    <a:pt x="1216" y="637"/>
                  </a:lnTo>
                  <a:lnTo>
                    <a:pt x="1220" y="648"/>
                  </a:lnTo>
                  <a:lnTo>
                    <a:pt x="1229" y="660"/>
                  </a:lnTo>
                  <a:lnTo>
                    <a:pt x="1239" y="676"/>
                  </a:lnTo>
                  <a:lnTo>
                    <a:pt x="1242" y="674"/>
                  </a:lnTo>
                  <a:lnTo>
                    <a:pt x="1244" y="674"/>
                  </a:lnTo>
                  <a:lnTo>
                    <a:pt x="1244" y="674"/>
                  </a:lnTo>
                  <a:lnTo>
                    <a:pt x="1246" y="672"/>
                  </a:lnTo>
                  <a:lnTo>
                    <a:pt x="1248" y="672"/>
                  </a:lnTo>
                  <a:lnTo>
                    <a:pt x="1251" y="671"/>
                  </a:lnTo>
                  <a:lnTo>
                    <a:pt x="1253" y="671"/>
                  </a:lnTo>
                  <a:lnTo>
                    <a:pt x="1253" y="669"/>
                  </a:lnTo>
                  <a:lnTo>
                    <a:pt x="1253" y="669"/>
                  </a:lnTo>
                  <a:lnTo>
                    <a:pt x="1253" y="669"/>
                  </a:lnTo>
                  <a:lnTo>
                    <a:pt x="1253" y="667"/>
                  </a:lnTo>
                  <a:lnTo>
                    <a:pt x="1255" y="664"/>
                  </a:lnTo>
                  <a:lnTo>
                    <a:pt x="1255" y="653"/>
                  </a:lnTo>
                  <a:lnTo>
                    <a:pt x="1253" y="639"/>
                  </a:lnTo>
                  <a:lnTo>
                    <a:pt x="1249" y="622"/>
                  </a:lnTo>
                  <a:lnTo>
                    <a:pt x="1244" y="606"/>
                  </a:lnTo>
                  <a:lnTo>
                    <a:pt x="1258" y="599"/>
                  </a:lnTo>
                  <a:lnTo>
                    <a:pt x="1272" y="589"/>
                  </a:lnTo>
                  <a:lnTo>
                    <a:pt x="1281" y="575"/>
                  </a:lnTo>
                  <a:lnTo>
                    <a:pt x="1286" y="557"/>
                  </a:lnTo>
                  <a:lnTo>
                    <a:pt x="1288" y="547"/>
                  </a:lnTo>
                  <a:lnTo>
                    <a:pt x="1286" y="531"/>
                  </a:lnTo>
                  <a:lnTo>
                    <a:pt x="1286" y="515"/>
                  </a:lnTo>
                  <a:lnTo>
                    <a:pt x="1279" y="512"/>
                  </a:lnTo>
                  <a:lnTo>
                    <a:pt x="1276" y="510"/>
                  </a:lnTo>
                  <a:lnTo>
                    <a:pt x="1272" y="508"/>
                  </a:lnTo>
                  <a:lnTo>
                    <a:pt x="1269" y="505"/>
                  </a:lnTo>
                  <a:lnTo>
                    <a:pt x="1267" y="499"/>
                  </a:lnTo>
                  <a:lnTo>
                    <a:pt x="1274" y="487"/>
                  </a:lnTo>
                  <a:lnTo>
                    <a:pt x="1277" y="473"/>
                  </a:lnTo>
                  <a:lnTo>
                    <a:pt x="1274" y="458"/>
                  </a:lnTo>
                  <a:lnTo>
                    <a:pt x="1270" y="442"/>
                  </a:lnTo>
                  <a:lnTo>
                    <a:pt x="1265" y="424"/>
                  </a:lnTo>
                  <a:lnTo>
                    <a:pt x="1263" y="407"/>
                  </a:lnTo>
                  <a:lnTo>
                    <a:pt x="1267" y="407"/>
                  </a:lnTo>
                  <a:lnTo>
                    <a:pt x="1267" y="403"/>
                  </a:lnTo>
                  <a:lnTo>
                    <a:pt x="1291" y="407"/>
                  </a:lnTo>
                  <a:lnTo>
                    <a:pt x="1312" y="407"/>
                  </a:lnTo>
                  <a:lnTo>
                    <a:pt x="1335" y="403"/>
                  </a:lnTo>
                  <a:lnTo>
                    <a:pt x="1340" y="412"/>
                  </a:lnTo>
                  <a:lnTo>
                    <a:pt x="1345" y="424"/>
                  </a:lnTo>
                  <a:lnTo>
                    <a:pt x="1351" y="433"/>
                  </a:lnTo>
                  <a:lnTo>
                    <a:pt x="1356" y="437"/>
                  </a:lnTo>
                  <a:lnTo>
                    <a:pt x="1359" y="438"/>
                  </a:lnTo>
                  <a:lnTo>
                    <a:pt x="1365" y="438"/>
                  </a:lnTo>
                  <a:lnTo>
                    <a:pt x="1370" y="440"/>
                  </a:lnTo>
                  <a:lnTo>
                    <a:pt x="1375" y="442"/>
                  </a:lnTo>
                  <a:lnTo>
                    <a:pt x="1379" y="445"/>
                  </a:lnTo>
                  <a:lnTo>
                    <a:pt x="1380" y="454"/>
                  </a:lnTo>
                  <a:lnTo>
                    <a:pt x="1384" y="470"/>
                  </a:lnTo>
                  <a:lnTo>
                    <a:pt x="1386" y="484"/>
                  </a:lnTo>
                  <a:lnTo>
                    <a:pt x="1389" y="494"/>
                  </a:lnTo>
                  <a:lnTo>
                    <a:pt x="1391" y="496"/>
                  </a:lnTo>
                  <a:lnTo>
                    <a:pt x="1394" y="499"/>
                  </a:lnTo>
                  <a:lnTo>
                    <a:pt x="1398" y="501"/>
                  </a:lnTo>
                  <a:lnTo>
                    <a:pt x="1401" y="505"/>
                  </a:lnTo>
                  <a:lnTo>
                    <a:pt x="1407" y="506"/>
                  </a:lnTo>
                  <a:lnTo>
                    <a:pt x="1408" y="510"/>
                  </a:lnTo>
                  <a:lnTo>
                    <a:pt x="1422" y="499"/>
                  </a:lnTo>
                  <a:lnTo>
                    <a:pt x="1433" y="486"/>
                  </a:lnTo>
                  <a:lnTo>
                    <a:pt x="1441" y="472"/>
                  </a:lnTo>
                  <a:lnTo>
                    <a:pt x="1455" y="461"/>
                  </a:lnTo>
                  <a:lnTo>
                    <a:pt x="1457" y="473"/>
                  </a:lnTo>
                  <a:lnTo>
                    <a:pt x="1462" y="480"/>
                  </a:lnTo>
                  <a:lnTo>
                    <a:pt x="1469" y="487"/>
                  </a:lnTo>
                  <a:lnTo>
                    <a:pt x="1476" y="494"/>
                  </a:lnTo>
                  <a:lnTo>
                    <a:pt x="1482" y="503"/>
                  </a:lnTo>
                  <a:lnTo>
                    <a:pt x="1482" y="506"/>
                  </a:lnTo>
                  <a:lnTo>
                    <a:pt x="1482" y="510"/>
                  </a:lnTo>
                  <a:lnTo>
                    <a:pt x="1480" y="512"/>
                  </a:lnTo>
                  <a:lnTo>
                    <a:pt x="1480" y="515"/>
                  </a:lnTo>
                  <a:lnTo>
                    <a:pt x="1478" y="519"/>
                  </a:lnTo>
                  <a:lnTo>
                    <a:pt x="1480" y="522"/>
                  </a:lnTo>
                  <a:lnTo>
                    <a:pt x="1482" y="526"/>
                  </a:lnTo>
                  <a:lnTo>
                    <a:pt x="1483" y="527"/>
                  </a:lnTo>
                  <a:lnTo>
                    <a:pt x="1487" y="527"/>
                  </a:lnTo>
                  <a:lnTo>
                    <a:pt x="1490" y="527"/>
                  </a:lnTo>
                  <a:lnTo>
                    <a:pt x="1492" y="527"/>
                  </a:lnTo>
                  <a:lnTo>
                    <a:pt x="1496" y="527"/>
                  </a:lnTo>
                  <a:lnTo>
                    <a:pt x="1497" y="529"/>
                  </a:lnTo>
                  <a:lnTo>
                    <a:pt x="1503" y="543"/>
                  </a:lnTo>
                  <a:lnTo>
                    <a:pt x="1503" y="554"/>
                  </a:lnTo>
                  <a:lnTo>
                    <a:pt x="1501" y="564"/>
                  </a:lnTo>
                  <a:lnTo>
                    <a:pt x="1504" y="573"/>
                  </a:lnTo>
                  <a:lnTo>
                    <a:pt x="1517" y="583"/>
                  </a:lnTo>
                  <a:lnTo>
                    <a:pt x="1506" y="604"/>
                  </a:lnTo>
                  <a:lnTo>
                    <a:pt x="1494" y="622"/>
                  </a:lnTo>
                  <a:lnTo>
                    <a:pt x="1497" y="622"/>
                  </a:lnTo>
                  <a:lnTo>
                    <a:pt x="1508" y="611"/>
                  </a:lnTo>
                  <a:lnTo>
                    <a:pt x="1518" y="602"/>
                  </a:lnTo>
                  <a:lnTo>
                    <a:pt x="1527" y="592"/>
                  </a:lnTo>
                  <a:lnTo>
                    <a:pt x="1539" y="595"/>
                  </a:lnTo>
                  <a:lnTo>
                    <a:pt x="1546" y="602"/>
                  </a:lnTo>
                  <a:lnTo>
                    <a:pt x="1553" y="611"/>
                  </a:lnTo>
                  <a:lnTo>
                    <a:pt x="1555" y="625"/>
                  </a:lnTo>
                  <a:lnTo>
                    <a:pt x="1571" y="625"/>
                  </a:lnTo>
                  <a:lnTo>
                    <a:pt x="1571" y="630"/>
                  </a:lnTo>
                  <a:lnTo>
                    <a:pt x="1572" y="634"/>
                  </a:lnTo>
                  <a:lnTo>
                    <a:pt x="1572" y="639"/>
                  </a:lnTo>
                  <a:lnTo>
                    <a:pt x="1574" y="644"/>
                  </a:lnTo>
                  <a:lnTo>
                    <a:pt x="1572" y="650"/>
                  </a:lnTo>
                  <a:lnTo>
                    <a:pt x="1572" y="653"/>
                  </a:lnTo>
                  <a:lnTo>
                    <a:pt x="1572" y="657"/>
                  </a:lnTo>
                  <a:lnTo>
                    <a:pt x="1574" y="658"/>
                  </a:lnTo>
                  <a:lnTo>
                    <a:pt x="1574" y="662"/>
                  </a:lnTo>
                  <a:lnTo>
                    <a:pt x="1574" y="664"/>
                  </a:lnTo>
                  <a:lnTo>
                    <a:pt x="1574" y="667"/>
                  </a:lnTo>
                  <a:lnTo>
                    <a:pt x="1555" y="681"/>
                  </a:lnTo>
                  <a:lnTo>
                    <a:pt x="1534" y="690"/>
                  </a:lnTo>
                  <a:lnTo>
                    <a:pt x="1510" y="695"/>
                  </a:lnTo>
                  <a:lnTo>
                    <a:pt x="1485" y="698"/>
                  </a:lnTo>
                  <a:lnTo>
                    <a:pt x="1461" y="702"/>
                  </a:lnTo>
                  <a:lnTo>
                    <a:pt x="1436" y="705"/>
                  </a:lnTo>
                  <a:lnTo>
                    <a:pt x="1415" y="712"/>
                  </a:lnTo>
                  <a:lnTo>
                    <a:pt x="1396" y="721"/>
                  </a:lnTo>
                  <a:lnTo>
                    <a:pt x="1382" y="737"/>
                  </a:lnTo>
                  <a:lnTo>
                    <a:pt x="1386" y="737"/>
                  </a:lnTo>
                  <a:lnTo>
                    <a:pt x="1403" y="725"/>
                  </a:lnTo>
                  <a:lnTo>
                    <a:pt x="1424" y="716"/>
                  </a:lnTo>
                  <a:lnTo>
                    <a:pt x="1447" y="711"/>
                  </a:lnTo>
                  <a:lnTo>
                    <a:pt x="1448" y="714"/>
                  </a:lnTo>
                  <a:lnTo>
                    <a:pt x="1450" y="718"/>
                  </a:lnTo>
                  <a:lnTo>
                    <a:pt x="1452" y="719"/>
                  </a:lnTo>
                  <a:lnTo>
                    <a:pt x="1455" y="721"/>
                  </a:lnTo>
                  <a:lnTo>
                    <a:pt x="1459" y="723"/>
                  </a:lnTo>
                  <a:lnTo>
                    <a:pt x="1462" y="726"/>
                  </a:lnTo>
                  <a:lnTo>
                    <a:pt x="1457" y="735"/>
                  </a:lnTo>
                  <a:lnTo>
                    <a:pt x="1454" y="742"/>
                  </a:lnTo>
                  <a:lnTo>
                    <a:pt x="1452" y="749"/>
                  </a:lnTo>
                  <a:lnTo>
                    <a:pt x="1450" y="760"/>
                  </a:lnTo>
                  <a:lnTo>
                    <a:pt x="1464" y="767"/>
                  </a:lnTo>
                  <a:lnTo>
                    <a:pt x="1473" y="777"/>
                  </a:lnTo>
                  <a:lnTo>
                    <a:pt x="1480" y="787"/>
                  </a:lnTo>
                  <a:lnTo>
                    <a:pt x="1489" y="798"/>
                  </a:lnTo>
                  <a:lnTo>
                    <a:pt x="1489" y="801"/>
                  </a:lnTo>
                  <a:lnTo>
                    <a:pt x="1489" y="803"/>
                  </a:lnTo>
                  <a:lnTo>
                    <a:pt x="1487" y="803"/>
                  </a:lnTo>
                  <a:lnTo>
                    <a:pt x="1487" y="805"/>
                  </a:lnTo>
                  <a:lnTo>
                    <a:pt x="1485" y="807"/>
                  </a:lnTo>
                  <a:lnTo>
                    <a:pt x="1475" y="819"/>
                  </a:lnTo>
                  <a:lnTo>
                    <a:pt x="1461" y="829"/>
                  </a:lnTo>
                  <a:lnTo>
                    <a:pt x="1443" y="836"/>
                  </a:lnTo>
                  <a:lnTo>
                    <a:pt x="1443" y="821"/>
                  </a:lnTo>
                  <a:lnTo>
                    <a:pt x="1452" y="815"/>
                  </a:lnTo>
                  <a:lnTo>
                    <a:pt x="1459" y="810"/>
                  </a:lnTo>
                  <a:lnTo>
                    <a:pt x="1466" y="801"/>
                  </a:lnTo>
                  <a:lnTo>
                    <a:pt x="1459" y="798"/>
                  </a:lnTo>
                  <a:lnTo>
                    <a:pt x="1459" y="794"/>
                  </a:lnTo>
                  <a:lnTo>
                    <a:pt x="1457" y="794"/>
                  </a:lnTo>
                  <a:lnTo>
                    <a:pt x="1455" y="794"/>
                  </a:lnTo>
                  <a:lnTo>
                    <a:pt x="1455" y="794"/>
                  </a:lnTo>
                  <a:lnTo>
                    <a:pt x="1455" y="796"/>
                  </a:lnTo>
                  <a:lnTo>
                    <a:pt x="1455" y="798"/>
                  </a:lnTo>
                  <a:lnTo>
                    <a:pt x="1455" y="798"/>
                  </a:lnTo>
                  <a:lnTo>
                    <a:pt x="1443" y="807"/>
                  </a:lnTo>
                  <a:lnTo>
                    <a:pt x="1427" y="814"/>
                  </a:lnTo>
                  <a:lnTo>
                    <a:pt x="1414" y="819"/>
                  </a:lnTo>
                  <a:lnTo>
                    <a:pt x="1400" y="826"/>
                  </a:lnTo>
                  <a:lnTo>
                    <a:pt x="1387" y="835"/>
                  </a:lnTo>
                  <a:lnTo>
                    <a:pt x="1379" y="847"/>
                  </a:lnTo>
                  <a:lnTo>
                    <a:pt x="1373" y="864"/>
                  </a:lnTo>
                  <a:lnTo>
                    <a:pt x="1379" y="866"/>
                  </a:lnTo>
                  <a:lnTo>
                    <a:pt x="1386" y="868"/>
                  </a:lnTo>
                  <a:lnTo>
                    <a:pt x="1389" y="871"/>
                  </a:lnTo>
                  <a:lnTo>
                    <a:pt x="1382" y="871"/>
                  </a:lnTo>
                  <a:lnTo>
                    <a:pt x="1372" y="880"/>
                  </a:lnTo>
                  <a:lnTo>
                    <a:pt x="1358" y="883"/>
                  </a:lnTo>
                  <a:lnTo>
                    <a:pt x="1345" y="885"/>
                  </a:lnTo>
                  <a:lnTo>
                    <a:pt x="1331" y="887"/>
                  </a:lnTo>
                  <a:lnTo>
                    <a:pt x="1321" y="915"/>
                  </a:lnTo>
                  <a:lnTo>
                    <a:pt x="1309" y="945"/>
                  </a:lnTo>
                  <a:lnTo>
                    <a:pt x="1305" y="941"/>
                  </a:lnTo>
                  <a:lnTo>
                    <a:pt x="1304" y="939"/>
                  </a:lnTo>
                  <a:lnTo>
                    <a:pt x="1300" y="938"/>
                  </a:lnTo>
                  <a:lnTo>
                    <a:pt x="1298" y="936"/>
                  </a:lnTo>
                  <a:lnTo>
                    <a:pt x="1293" y="932"/>
                  </a:lnTo>
                  <a:lnTo>
                    <a:pt x="1293" y="941"/>
                  </a:lnTo>
                  <a:lnTo>
                    <a:pt x="1295" y="945"/>
                  </a:lnTo>
                  <a:lnTo>
                    <a:pt x="1298" y="955"/>
                  </a:lnTo>
                  <a:lnTo>
                    <a:pt x="1302" y="967"/>
                  </a:lnTo>
                  <a:lnTo>
                    <a:pt x="1305" y="978"/>
                  </a:lnTo>
                  <a:lnTo>
                    <a:pt x="1305" y="983"/>
                  </a:lnTo>
                  <a:lnTo>
                    <a:pt x="1291" y="992"/>
                  </a:lnTo>
                  <a:lnTo>
                    <a:pt x="1276" y="1000"/>
                  </a:lnTo>
                  <a:lnTo>
                    <a:pt x="1260" y="1011"/>
                  </a:lnTo>
                  <a:lnTo>
                    <a:pt x="1244" y="1021"/>
                  </a:lnTo>
                  <a:lnTo>
                    <a:pt x="1234" y="1035"/>
                  </a:lnTo>
                  <a:lnTo>
                    <a:pt x="1229" y="1053"/>
                  </a:lnTo>
                  <a:lnTo>
                    <a:pt x="1223" y="1067"/>
                  </a:lnTo>
                  <a:lnTo>
                    <a:pt x="1225" y="1084"/>
                  </a:lnTo>
                  <a:lnTo>
                    <a:pt x="1230" y="1103"/>
                  </a:lnTo>
                  <a:lnTo>
                    <a:pt x="1237" y="1123"/>
                  </a:lnTo>
                  <a:lnTo>
                    <a:pt x="1244" y="1142"/>
                  </a:lnTo>
                  <a:lnTo>
                    <a:pt x="1248" y="1159"/>
                  </a:lnTo>
                  <a:lnTo>
                    <a:pt x="1244" y="1159"/>
                  </a:lnTo>
                  <a:lnTo>
                    <a:pt x="1244" y="1163"/>
                  </a:lnTo>
                  <a:lnTo>
                    <a:pt x="1232" y="1159"/>
                  </a:lnTo>
                  <a:lnTo>
                    <a:pt x="1227" y="1144"/>
                  </a:lnTo>
                  <a:lnTo>
                    <a:pt x="1218" y="1124"/>
                  </a:lnTo>
                  <a:lnTo>
                    <a:pt x="1208" y="1103"/>
                  </a:lnTo>
                  <a:lnTo>
                    <a:pt x="1197" y="1088"/>
                  </a:lnTo>
                  <a:lnTo>
                    <a:pt x="1187" y="1079"/>
                  </a:lnTo>
                  <a:lnTo>
                    <a:pt x="1174" y="1077"/>
                  </a:lnTo>
                  <a:lnTo>
                    <a:pt x="1159" y="1070"/>
                  </a:lnTo>
                  <a:lnTo>
                    <a:pt x="1141" y="1063"/>
                  </a:lnTo>
                  <a:lnTo>
                    <a:pt x="1120" y="1060"/>
                  </a:lnTo>
                  <a:lnTo>
                    <a:pt x="1120" y="1063"/>
                  </a:lnTo>
                  <a:lnTo>
                    <a:pt x="1117" y="1063"/>
                  </a:lnTo>
                  <a:lnTo>
                    <a:pt x="1119" y="1069"/>
                  </a:lnTo>
                  <a:lnTo>
                    <a:pt x="1122" y="1074"/>
                  </a:lnTo>
                  <a:lnTo>
                    <a:pt x="1124" y="1077"/>
                  </a:lnTo>
                  <a:lnTo>
                    <a:pt x="1126" y="1081"/>
                  </a:lnTo>
                  <a:lnTo>
                    <a:pt x="1129" y="1086"/>
                  </a:lnTo>
                  <a:lnTo>
                    <a:pt x="1113" y="1086"/>
                  </a:lnTo>
                  <a:lnTo>
                    <a:pt x="1101" y="1081"/>
                  </a:lnTo>
                  <a:lnTo>
                    <a:pt x="1085" y="1077"/>
                  </a:lnTo>
                  <a:lnTo>
                    <a:pt x="1070" y="1077"/>
                  </a:lnTo>
                  <a:lnTo>
                    <a:pt x="1054" y="1079"/>
                  </a:lnTo>
                  <a:lnTo>
                    <a:pt x="1043" y="1082"/>
                  </a:lnTo>
                  <a:lnTo>
                    <a:pt x="1031" y="1088"/>
                  </a:lnTo>
                  <a:lnTo>
                    <a:pt x="1021" y="1095"/>
                  </a:lnTo>
                  <a:lnTo>
                    <a:pt x="1014" y="1105"/>
                  </a:lnTo>
                  <a:lnTo>
                    <a:pt x="1010" y="1114"/>
                  </a:lnTo>
                  <a:lnTo>
                    <a:pt x="1012" y="1121"/>
                  </a:lnTo>
                  <a:lnTo>
                    <a:pt x="1012" y="1130"/>
                  </a:lnTo>
                  <a:lnTo>
                    <a:pt x="1009" y="1140"/>
                  </a:lnTo>
                  <a:lnTo>
                    <a:pt x="1002" y="1163"/>
                  </a:lnTo>
                  <a:lnTo>
                    <a:pt x="1002" y="1180"/>
                  </a:lnTo>
                  <a:lnTo>
                    <a:pt x="1003" y="1198"/>
                  </a:lnTo>
                  <a:lnTo>
                    <a:pt x="1010" y="1215"/>
                  </a:lnTo>
                  <a:lnTo>
                    <a:pt x="1021" y="1236"/>
                  </a:lnTo>
                  <a:lnTo>
                    <a:pt x="1033" y="1238"/>
                  </a:lnTo>
                  <a:lnTo>
                    <a:pt x="1040" y="1240"/>
                  </a:lnTo>
                  <a:lnTo>
                    <a:pt x="1043" y="1243"/>
                  </a:lnTo>
                  <a:lnTo>
                    <a:pt x="1047" y="1245"/>
                  </a:lnTo>
                  <a:lnTo>
                    <a:pt x="1052" y="1247"/>
                  </a:lnTo>
                  <a:lnTo>
                    <a:pt x="1061" y="1243"/>
                  </a:lnTo>
                  <a:lnTo>
                    <a:pt x="1075" y="1236"/>
                  </a:lnTo>
                  <a:lnTo>
                    <a:pt x="1078" y="1234"/>
                  </a:lnTo>
                  <a:lnTo>
                    <a:pt x="1080" y="1234"/>
                  </a:lnTo>
                  <a:lnTo>
                    <a:pt x="1084" y="1234"/>
                  </a:lnTo>
                  <a:lnTo>
                    <a:pt x="1084" y="1234"/>
                  </a:lnTo>
                  <a:lnTo>
                    <a:pt x="1085" y="1234"/>
                  </a:lnTo>
                  <a:lnTo>
                    <a:pt x="1087" y="1234"/>
                  </a:lnTo>
                  <a:lnTo>
                    <a:pt x="1087" y="1233"/>
                  </a:lnTo>
                  <a:lnTo>
                    <a:pt x="1091" y="1229"/>
                  </a:lnTo>
                  <a:lnTo>
                    <a:pt x="1092" y="1224"/>
                  </a:lnTo>
                  <a:lnTo>
                    <a:pt x="1094" y="1219"/>
                  </a:lnTo>
                  <a:lnTo>
                    <a:pt x="1096" y="1213"/>
                  </a:lnTo>
                  <a:lnTo>
                    <a:pt x="1098" y="1210"/>
                  </a:lnTo>
                  <a:lnTo>
                    <a:pt x="1106" y="1201"/>
                  </a:lnTo>
                  <a:lnTo>
                    <a:pt x="1117" y="1196"/>
                  </a:lnTo>
                  <a:lnTo>
                    <a:pt x="1133" y="1194"/>
                  </a:lnTo>
                  <a:lnTo>
                    <a:pt x="1134" y="1198"/>
                  </a:lnTo>
                  <a:lnTo>
                    <a:pt x="1136" y="1199"/>
                  </a:lnTo>
                  <a:lnTo>
                    <a:pt x="1136" y="1201"/>
                  </a:lnTo>
                  <a:lnTo>
                    <a:pt x="1138" y="1201"/>
                  </a:lnTo>
                  <a:lnTo>
                    <a:pt x="1138" y="1199"/>
                  </a:lnTo>
                  <a:lnTo>
                    <a:pt x="1139" y="1199"/>
                  </a:lnTo>
                  <a:lnTo>
                    <a:pt x="1143" y="1199"/>
                  </a:lnTo>
                  <a:lnTo>
                    <a:pt x="1148" y="1198"/>
                  </a:lnTo>
                  <a:lnTo>
                    <a:pt x="1148" y="1213"/>
                  </a:lnTo>
                  <a:lnTo>
                    <a:pt x="1141" y="1220"/>
                  </a:lnTo>
                  <a:lnTo>
                    <a:pt x="1136" y="1233"/>
                  </a:lnTo>
                  <a:lnTo>
                    <a:pt x="1131" y="1250"/>
                  </a:lnTo>
                  <a:lnTo>
                    <a:pt x="1126" y="1266"/>
                  </a:lnTo>
                  <a:lnTo>
                    <a:pt x="1120" y="1278"/>
                  </a:lnTo>
                  <a:lnTo>
                    <a:pt x="1138" y="1278"/>
                  </a:lnTo>
                  <a:lnTo>
                    <a:pt x="1153" y="1276"/>
                  </a:lnTo>
                  <a:lnTo>
                    <a:pt x="1167" y="1276"/>
                  </a:lnTo>
                  <a:lnTo>
                    <a:pt x="1180" y="1278"/>
                  </a:lnTo>
                  <a:lnTo>
                    <a:pt x="1188" y="1283"/>
                  </a:lnTo>
                  <a:lnTo>
                    <a:pt x="1195" y="1294"/>
                  </a:lnTo>
                  <a:lnTo>
                    <a:pt x="1197" y="1309"/>
                  </a:lnTo>
                  <a:lnTo>
                    <a:pt x="1194" y="1320"/>
                  </a:lnTo>
                  <a:lnTo>
                    <a:pt x="1190" y="1334"/>
                  </a:lnTo>
                  <a:lnTo>
                    <a:pt x="1190" y="1348"/>
                  </a:lnTo>
                  <a:lnTo>
                    <a:pt x="1199" y="1357"/>
                  </a:lnTo>
                  <a:lnTo>
                    <a:pt x="1204" y="1363"/>
                  </a:lnTo>
                  <a:lnTo>
                    <a:pt x="1211" y="1370"/>
                  </a:lnTo>
                  <a:lnTo>
                    <a:pt x="1222" y="1376"/>
                  </a:lnTo>
                  <a:lnTo>
                    <a:pt x="1235" y="1379"/>
                  </a:lnTo>
                  <a:lnTo>
                    <a:pt x="1242" y="1370"/>
                  </a:lnTo>
                  <a:lnTo>
                    <a:pt x="1251" y="1367"/>
                  </a:lnTo>
                  <a:lnTo>
                    <a:pt x="1267" y="1367"/>
                  </a:lnTo>
                  <a:lnTo>
                    <a:pt x="1269" y="1370"/>
                  </a:lnTo>
                  <a:lnTo>
                    <a:pt x="1272" y="1374"/>
                  </a:lnTo>
                  <a:lnTo>
                    <a:pt x="1274" y="1376"/>
                  </a:lnTo>
                  <a:lnTo>
                    <a:pt x="1276" y="1376"/>
                  </a:lnTo>
                  <a:lnTo>
                    <a:pt x="1281" y="1377"/>
                  </a:lnTo>
                  <a:lnTo>
                    <a:pt x="1286" y="1379"/>
                  </a:lnTo>
                  <a:lnTo>
                    <a:pt x="1293" y="1365"/>
                  </a:lnTo>
                  <a:lnTo>
                    <a:pt x="1302" y="1355"/>
                  </a:lnTo>
                  <a:lnTo>
                    <a:pt x="1312" y="1346"/>
                  </a:lnTo>
                  <a:lnTo>
                    <a:pt x="1325" y="1339"/>
                  </a:lnTo>
                  <a:lnTo>
                    <a:pt x="1344" y="1336"/>
                  </a:lnTo>
                  <a:lnTo>
                    <a:pt x="1347" y="1334"/>
                  </a:lnTo>
                  <a:lnTo>
                    <a:pt x="1349" y="1334"/>
                  </a:lnTo>
                  <a:lnTo>
                    <a:pt x="1352" y="1334"/>
                  </a:lnTo>
                  <a:lnTo>
                    <a:pt x="1354" y="1334"/>
                  </a:lnTo>
                  <a:lnTo>
                    <a:pt x="1358" y="1336"/>
                  </a:lnTo>
                  <a:lnTo>
                    <a:pt x="1363" y="1336"/>
                  </a:lnTo>
                  <a:lnTo>
                    <a:pt x="1361" y="1339"/>
                  </a:lnTo>
                  <a:lnTo>
                    <a:pt x="1361" y="1343"/>
                  </a:lnTo>
                  <a:lnTo>
                    <a:pt x="1359" y="1343"/>
                  </a:lnTo>
                  <a:lnTo>
                    <a:pt x="1359" y="1344"/>
                  </a:lnTo>
                  <a:lnTo>
                    <a:pt x="1361" y="1344"/>
                  </a:lnTo>
                  <a:lnTo>
                    <a:pt x="1363" y="1346"/>
                  </a:lnTo>
                  <a:lnTo>
                    <a:pt x="1366" y="1348"/>
                  </a:lnTo>
                  <a:lnTo>
                    <a:pt x="1366" y="1344"/>
                  </a:lnTo>
                  <a:lnTo>
                    <a:pt x="1370" y="1341"/>
                  </a:lnTo>
                  <a:lnTo>
                    <a:pt x="1372" y="1339"/>
                  </a:lnTo>
                  <a:lnTo>
                    <a:pt x="1373" y="1337"/>
                  </a:lnTo>
                  <a:lnTo>
                    <a:pt x="1375" y="1336"/>
                  </a:lnTo>
                  <a:lnTo>
                    <a:pt x="1379" y="1334"/>
                  </a:lnTo>
                  <a:lnTo>
                    <a:pt x="1382" y="1332"/>
                  </a:lnTo>
                  <a:lnTo>
                    <a:pt x="1398" y="1346"/>
                  </a:lnTo>
                  <a:lnTo>
                    <a:pt x="1419" y="1353"/>
                  </a:lnTo>
                  <a:lnTo>
                    <a:pt x="1440" y="1355"/>
                  </a:lnTo>
                  <a:lnTo>
                    <a:pt x="1464" y="1353"/>
                  </a:lnTo>
                  <a:lnTo>
                    <a:pt x="1489" y="1351"/>
                  </a:lnTo>
                  <a:lnTo>
                    <a:pt x="1489" y="1355"/>
                  </a:lnTo>
                  <a:lnTo>
                    <a:pt x="1489" y="1357"/>
                  </a:lnTo>
                  <a:lnTo>
                    <a:pt x="1487" y="1358"/>
                  </a:lnTo>
                  <a:lnTo>
                    <a:pt x="1487" y="1358"/>
                  </a:lnTo>
                  <a:lnTo>
                    <a:pt x="1487" y="1360"/>
                  </a:lnTo>
                  <a:lnTo>
                    <a:pt x="1485" y="1363"/>
                  </a:lnTo>
                  <a:lnTo>
                    <a:pt x="1497" y="1367"/>
                  </a:lnTo>
                  <a:lnTo>
                    <a:pt x="1504" y="1372"/>
                  </a:lnTo>
                  <a:lnTo>
                    <a:pt x="1511" y="1377"/>
                  </a:lnTo>
                  <a:lnTo>
                    <a:pt x="1523" y="1383"/>
                  </a:lnTo>
                  <a:lnTo>
                    <a:pt x="1523" y="1393"/>
                  </a:lnTo>
                  <a:lnTo>
                    <a:pt x="1536" y="1397"/>
                  </a:lnTo>
                  <a:lnTo>
                    <a:pt x="1544" y="1398"/>
                  </a:lnTo>
                  <a:lnTo>
                    <a:pt x="1551" y="1405"/>
                  </a:lnTo>
                  <a:lnTo>
                    <a:pt x="1555" y="1416"/>
                  </a:lnTo>
                  <a:lnTo>
                    <a:pt x="1576" y="1418"/>
                  </a:lnTo>
                  <a:lnTo>
                    <a:pt x="1593" y="1419"/>
                  </a:lnTo>
                  <a:lnTo>
                    <a:pt x="1616" y="1421"/>
                  </a:lnTo>
                  <a:lnTo>
                    <a:pt x="1632" y="1442"/>
                  </a:lnTo>
                  <a:lnTo>
                    <a:pt x="1651" y="1461"/>
                  </a:lnTo>
                  <a:lnTo>
                    <a:pt x="1672" y="1477"/>
                  </a:lnTo>
                  <a:lnTo>
                    <a:pt x="1696" y="1489"/>
                  </a:lnTo>
                  <a:lnTo>
                    <a:pt x="1695" y="1496"/>
                  </a:lnTo>
                  <a:lnTo>
                    <a:pt x="1691" y="1500"/>
                  </a:lnTo>
                  <a:lnTo>
                    <a:pt x="1688" y="1505"/>
                  </a:lnTo>
                  <a:lnTo>
                    <a:pt x="1684" y="1508"/>
                  </a:lnTo>
                  <a:lnTo>
                    <a:pt x="1681" y="1514"/>
                  </a:lnTo>
                  <a:lnTo>
                    <a:pt x="1703" y="1514"/>
                  </a:lnTo>
                  <a:lnTo>
                    <a:pt x="1724" y="1521"/>
                  </a:lnTo>
                  <a:lnTo>
                    <a:pt x="1728" y="1533"/>
                  </a:lnTo>
                  <a:lnTo>
                    <a:pt x="1733" y="1531"/>
                  </a:lnTo>
                  <a:lnTo>
                    <a:pt x="1736" y="1529"/>
                  </a:lnTo>
                  <a:lnTo>
                    <a:pt x="1742" y="1531"/>
                  </a:lnTo>
                  <a:lnTo>
                    <a:pt x="1743" y="1531"/>
                  </a:lnTo>
                  <a:lnTo>
                    <a:pt x="1747" y="1533"/>
                  </a:lnTo>
                  <a:lnTo>
                    <a:pt x="1750" y="1535"/>
                  </a:lnTo>
                  <a:lnTo>
                    <a:pt x="1754" y="1536"/>
                  </a:lnTo>
                  <a:lnTo>
                    <a:pt x="1808" y="1540"/>
                  </a:lnTo>
                  <a:lnTo>
                    <a:pt x="1813" y="1545"/>
                  </a:lnTo>
                  <a:lnTo>
                    <a:pt x="1817" y="1555"/>
                  </a:lnTo>
                  <a:lnTo>
                    <a:pt x="1818" y="1564"/>
                  </a:lnTo>
                  <a:lnTo>
                    <a:pt x="1824" y="1571"/>
                  </a:lnTo>
                  <a:lnTo>
                    <a:pt x="1832" y="1573"/>
                  </a:lnTo>
                  <a:lnTo>
                    <a:pt x="1841" y="1573"/>
                  </a:lnTo>
                  <a:lnTo>
                    <a:pt x="1848" y="1571"/>
                  </a:lnTo>
                  <a:lnTo>
                    <a:pt x="1853" y="1578"/>
                  </a:lnTo>
                  <a:lnTo>
                    <a:pt x="1859" y="1583"/>
                  </a:lnTo>
                  <a:lnTo>
                    <a:pt x="1862" y="1589"/>
                  </a:lnTo>
                  <a:lnTo>
                    <a:pt x="1864" y="1596"/>
                  </a:lnTo>
                  <a:lnTo>
                    <a:pt x="1866" y="1604"/>
                  </a:lnTo>
                  <a:lnTo>
                    <a:pt x="1853" y="1620"/>
                  </a:lnTo>
                  <a:lnTo>
                    <a:pt x="1839" y="1639"/>
                  </a:lnTo>
                  <a:lnTo>
                    <a:pt x="1825" y="1660"/>
                  </a:lnTo>
                  <a:lnTo>
                    <a:pt x="1813" y="1681"/>
                  </a:lnTo>
                  <a:lnTo>
                    <a:pt x="1805" y="1697"/>
                  </a:lnTo>
                  <a:lnTo>
                    <a:pt x="1805" y="1707"/>
                  </a:lnTo>
                  <a:lnTo>
                    <a:pt x="1806" y="1721"/>
                  </a:lnTo>
                  <a:lnTo>
                    <a:pt x="1810" y="1737"/>
                  </a:lnTo>
                  <a:lnTo>
                    <a:pt x="1808" y="1751"/>
                  </a:lnTo>
                  <a:lnTo>
                    <a:pt x="1805" y="1760"/>
                  </a:lnTo>
                  <a:lnTo>
                    <a:pt x="1798" y="1774"/>
                  </a:lnTo>
                  <a:lnTo>
                    <a:pt x="1789" y="1789"/>
                  </a:lnTo>
                  <a:lnTo>
                    <a:pt x="1780" y="1805"/>
                  </a:lnTo>
                  <a:lnTo>
                    <a:pt x="1771" y="1817"/>
                  </a:lnTo>
                  <a:lnTo>
                    <a:pt x="1766" y="1824"/>
                  </a:lnTo>
                  <a:lnTo>
                    <a:pt x="1756" y="1828"/>
                  </a:lnTo>
                  <a:lnTo>
                    <a:pt x="1740" y="1830"/>
                  </a:lnTo>
                  <a:lnTo>
                    <a:pt x="1724" y="1831"/>
                  </a:lnTo>
                  <a:lnTo>
                    <a:pt x="1709" y="1835"/>
                  </a:lnTo>
                  <a:lnTo>
                    <a:pt x="1695" y="1840"/>
                  </a:lnTo>
                  <a:lnTo>
                    <a:pt x="1686" y="1850"/>
                  </a:lnTo>
                  <a:lnTo>
                    <a:pt x="1682" y="1856"/>
                  </a:lnTo>
                  <a:lnTo>
                    <a:pt x="1682" y="1859"/>
                  </a:lnTo>
                  <a:lnTo>
                    <a:pt x="1682" y="1863"/>
                  </a:lnTo>
                  <a:lnTo>
                    <a:pt x="1684" y="1868"/>
                  </a:lnTo>
                  <a:lnTo>
                    <a:pt x="1686" y="1873"/>
                  </a:lnTo>
                  <a:lnTo>
                    <a:pt x="1674" y="1873"/>
                  </a:lnTo>
                  <a:lnTo>
                    <a:pt x="1672" y="1896"/>
                  </a:lnTo>
                  <a:lnTo>
                    <a:pt x="1668" y="1915"/>
                  </a:lnTo>
                  <a:lnTo>
                    <a:pt x="1661" y="1931"/>
                  </a:lnTo>
                  <a:lnTo>
                    <a:pt x="1654" y="1946"/>
                  </a:lnTo>
                  <a:lnTo>
                    <a:pt x="1647" y="1966"/>
                  </a:lnTo>
                  <a:lnTo>
                    <a:pt x="1642" y="1966"/>
                  </a:lnTo>
                  <a:lnTo>
                    <a:pt x="1642" y="1959"/>
                  </a:lnTo>
                  <a:lnTo>
                    <a:pt x="1642" y="1955"/>
                  </a:lnTo>
                  <a:lnTo>
                    <a:pt x="1640" y="1950"/>
                  </a:lnTo>
                  <a:lnTo>
                    <a:pt x="1639" y="1946"/>
                  </a:lnTo>
                  <a:lnTo>
                    <a:pt x="1637" y="1948"/>
                  </a:lnTo>
                  <a:lnTo>
                    <a:pt x="1637" y="1948"/>
                  </a:lnTo>
                  <a:lnTo>
                    <a:pt x="1635" y="1948"/>
                  </a:lnTo>
                  <a:lnTo>
                    <a:pt x="1633" y="1950"/>
                  </a:lnTo>
                  <a:lnTo>
                    <a:pt x="1632" y="1950"/>
                  </a:lnTo>
                  <a:lnTo>
                    <a:pt x="1623" y="1971"/>
                  </a:lnTo>
                  <a:lnTo>
                    <a:pt x="1613" y="1985"/>
                  </a:lnTo>
                  <a:lnTo>
                    <a:pt x="1602" y="1997"/>
                  </a:lnTo>
                  <a:lnTo>
                    <a:pt x="1590" y="2011"/>
                  </a:lnTo>
                  <a:lnTo>
                    <a:pt x="1565" y="2006"/>
                  </a:lnTo>
                  <a:lnTo>
                    <a:pt x="1543" y="2001"/>
                  </a:lnTo>
                  <a:lnTo>
                    <a:pt x="1543" y="2008"/>
                  </a:lnTo>
                  <a:lnTo>
                    <a:pt x="1555" y="2015"/>
                  </a:lnTo>
                  <a:lnTo>
                    <a:pt x="1560" y="2025"/>
                  </a:lnTo>
                  <a:lnTo>
                    <a:pt x="1562" y="2035"/>
                  </a:lnTo>
                  <a:lnTo>
                    <a:pt x="1560" y="2048"/>
                  </a:lnTo>
                  <a:lnTo>
                    <a:pt x="1558" y="2062"/>
                  </a:lnTo>
                  <a:lnTo>
                    <a:pt x="1527" y="2063"/>
                  </a:lnTo>
                  <a:lnTo>
                    <a:pt x="1501" y="2070"/>
                  </a:lnTo>
                  <a:lnTo>
                    <a:pt x="1499" y="2074"/>
                  </a:lnTo>
                  <a:lnTo>
                    <a:pt x="1497" y="2079"/>
                  </a:lnTo>
                  <a:lnTo>
                    <a:pt x="1497" y="2086"/>
                  </a:lnTo>
                  <a:lnTo>
                    <a:pt x="1497" y="2093"/>
                  </a:lnTo>
                  <a:lnTo>
                    <a:pt x="1496" y="2097"/>
                  </a:lnTo>
                  <a:lnTo>
                    <a:pt x="1496" y="2098"/>
                  </a:lnTo>
                  <a:lnTo>
                    <a:pt x="1496" y="2102"/>
                  </a:lnTo>
                  <a:lnTo>
                    <a:pt x="1496" y="2105"/>
                  </a:lnTo>
                  <a:lnTo>
                    <a:pt x="1497" y="2112"/>
                  </a:lnTo>
                  <a:lnTo>
                    <a:pt x="1489" y="2112"/>
                  </a:lnTo>
                  <a:lnTo>
                    <a:pt x="1478" y="2114"/>
                  </a:lnTo>
                  <a:lnTo>
                    <a:pt x="1464" y="2114"/>
                  </a:lnTo>
                  <a:lnTo>
                    <a:pt x="1450" y="2116"/>
                  </a:lnTo>
                  <a:lnTo>
                    <a:pt x="1450" y="2123"/>
                  </a:lnTo>
                  <a:lnTo>
                    <a:pt x="1457" y="2126"/>
                  </a:lnTo>
                  <a:lnTo>
                    <a:pt x="1462" y="2130"/>
                  </a:lnTo>
                  <a:lnTo>
                    <a:pt x="1466" y="2131"/>
                  </a:lnTo>
                  <a:lnTo>
                    <a:pt x="1469" y="2133"/>
                  </a:lnTo>
                  <a:lnTo>
                    <a:pt x="1473" y="2137"/>
                  </a:lnTo>
                  <a:lnTo>
                    <a:pt x="1475" y="2140"/>
                  </a:lnTo>
                  <a:lnTo>
                    <a:pt x="1478" y="2145"/>
                  </a:lnTo>
                  <a:lnTo>
                    <a:pt x="1471" y="2147"/>
                  </a:lnTo>
                  <a:lnTo>
                    <a:pt x="1466" y="2149"/>
                  </a:lnTo>
                  <a:lnTo>
                    <a:pt x="1461" y="2151"/>
                  </a:lnTo>
                  <a:lnTo>
                    <a:pt x="1457" y="2152"/>
                  </a:lnTo>
                  <a:lnTo>
                    <a:pt x="1455" y="2158"/>
                  </a:lnTo>
                  <a:lnTo>
                    <a:pt x="1450" y="2168"/>
                  </a:lnTo>
                  <a:lnTo>
                    <a:pt x="1447" y="2179"/>
                  </a:lnTo>
                  <a:lnTo>
                    <a:pt x="1443" y="2189"/>
                  </a:lnTo>
                  <a:lnTo>
                    <a:pt x="1440" y="2191"/>
                  </a:lnTo>
                  <a:lnTo>
                    <a:pt x="1438" y="2191"/>
                  </a:lnTo>
                  <a:lnTo>
                    <a:pt x="1433" y="2193"/>
                  </a:lnTo>
                  <a:lnTo>
                    <a:pt x="1427" y="2193"/>
                  </a:lnTo>
                  <a:lnTo>
                    <a:pt x="1427" y="2198"/>
                  </a:lnTo>
                  <a:lnTo>
                    <a:pt x="1427" y="2201"/>
                  </a:lnTo>
                  <a:lnTo>
                    <a:pt x="1427" y="2203"/>
                  </a:lnTo>
                  <a:lnTo>
                    <a:pt x="1426" y="2205"/>
                  </a:lnTo>
                  <a:lnTo>
                    <a:pt x="1427" y="2207"/>
                  </a:lnTo>
                  <a:lnTo>
                    <a:pt x="1427" y="2208"/>
                  </a:lnTo>
                  <a:lnTo>
                    <a:pt x="1431" y="2215"/>
                  </a:lnTo>
                  <a:lnTo>
                    <a:pt x="1434" y="2221"/>
                  </a:lnTo>
                  <a:lnTo>
                    <a:pt x="1440" y="2224"/>
                  </a:lnTo>
                  <a:lnTo>
                    <a:pt x="1445" y="2227"/>
                  </a:lnTo>
                  <a:lnTo>
                    <a:pt x="1450" y="2231"/>
                  </a:lnTo>
                  <a:lnTo>
                    <a:pt x="1447" y="2243"/>
                  </a:lnTo>
                  <a:lnTo>
                    <a:pt x="1433" y="2250"/>
                  </a:lnTo>
                  <a:lnTo>
                    <a:pt x="1419" y="2264"/>
                  </a:lnTo>
                  <a:lnTo>
                    <a:pt x="1407" y="2282"/>
                  </a:lnTo>
                  <a:lnTo>
                    <a:pt x="1398" y="2299"/>
                  </a:lnTo>
                  <a:lnTo>
                    <a:pt x="1393" y="2315"/>
                  </a:lnTo>
                  <a:lnTo>
                    <a:pt x="1398" y="2320"/>
                  </a:lnTo>
                  <a:lnTo>
                    <a:pt x="1403" y="2325"/>
                  </a:lnTo>
                  <a:lnTo>
                    <a:pt x="1407" y="2330"/>
                  </a:lnTo>
                  <a:lnTo>
                    <a:pt x="1408" y="2339"/>
                  </a:lnTo>
                  <a:lnTo>
                    <a:pt x="1400" y="2341"/>
                  </a:lnTo>
                  <a:lnTo>
                    <a:pt x="1387" y="2348"/>
                  </a:lnTo>
                  <a:lnTo>
                    <a:pt x="1375" y="2358"/>
                  </a:lnTo>
                  <a:lnTo>
                    <a:pt x="1366" y="2369"/>
                  </a:lnTo>
                  <a:lnTo>
                    <a:pt x="1365" y="2372"/>
                  </a:lnTo>
                  <a:lnTo>
                    <a:pt x="1363" y="2376"/>
                  </a:lnTo>
                  <a:lnTo>
                    <a:pt x="1363" y="2379"/>
                  </a:lnTo>
                  <a:lnTo>
                    <a:pt x="1363" y="2385"/>
                  </a:lnTo>
                  <a:lnTo>
                    <a:pt x="1366" y="2385"/>
                  </a:lnTo>
                  <a:lnTo>
                    <a:pt x="1366" y="2381"/>
                  </a:lnTo>
                  <a:lnTo>
                    <a:pt x="1377" y="2369"/>
                  </a:lnTo>
                  <a:lnTo>
                    <a:pt x="1386" y="2357"/>
                  </a:lnTo>
                  <a:lnTo>
                    <a:pt x="1389" y="2358"/>
                  </a:lnTo>
                  <a:lnTo>
                    <a:pt x="1391" y="2358"/>
                  </a:lnTo>
                  <a:lnTo>
                    <a:pt x="1391" y="2360"/>
                  </a:lnTo>
                  <a:lnTo>
                    <a:pt x="1391" y="2360"/>
                  </a:lnTo>
                  <a:lnTo>
                    <a:pt x="1393" y="2362"/>
                  </a:lnTo>
                  <a:lnTo>
                    <a:pt x="1396" y="2371"/>
                  </a:lnTo>
                  <a:lnTo>
                    <a:pt x="1398" y="2381"/>
                  </a:lnTo>
                  <a:lnTo>
                    <a:pt x="1400" y="2393"/>
                  </a:lnTo>
                  <a:lnTo>
                    <a:pt x="1401" y="2404"/>
                  </a:lnTo>
                  <a:lnTo>
                    <a:pt x="1407" y="2404"/>
                  </a:lnTo>
                  <a:lnTo>
                    <a:pt x="1408" y="2404"/>
                  </a:lnTo>
                  <a:lnTo>
                    <a:pt x="1412" y="2404"/>
                  </a:lnTo>
                  <a:lnTo>
                    <a:pt x="1412" y="2406"/>
                  </a:lnTo>
                  <a:lnTo>
                    <a:pt x="1414" y="2406"/>
                  </a:lnTo>
                  <a:lnTo>
                    <a:pt x="1414" y="2407"/>
                  </a:lnTo>
                  <a:lnTo>
                    <a:pt x="1417" y="2411"/>
                  </a:lnTo>
                  <a:lnTo>
                    <a:pt x="1414" y="2413"/>
                  </a:lnTo>
                  <a:lnTo>
                    <a:pt x="1412" y="2414"/>
                  </a:lnTo>
                  <a:lnTo>
                    <a:pt x="1412" y="2416"/>
                  </a:lnTo>
                  <a:lnTo>
                    <a:pt x="1410" y="2416"/>
                  </a:lnTo>
                  <a:lnTo>
                    <a:pt x="1408" y="2418"/>
                  </a:lnTo>
                  <a:lnTo>
                    <a:pt x="1405" y="2419"/>
                  </a:lnTo>
                  <a:lnTo>
                    <a:pt x="1389" y="2423"/>
                  </a:lnTo>
                  <a:lnTo>
                    <a:pt x="1373" y="2419"/>
                  </a:lnTo>
                  <a:lnTo>
                    <a:pt x="1358" y="2411"/>
                  </a:lnTo>
                  <a:lnTo>
                    <a:pt x="1342" y="2399"/>
                  </a:lnTo>
                  <a:lnTo>
                    <a:pt x="1328" y="2385"/>
                  </a:lnTo>
                  <a:lnTo>
                    <a:pt x="1318" y="2371"/>
                  </a:lnTo>
                  <a:lnTo>
                    <a:pt x="1312" y="2357"/>
                  </a:lnTo>
                  <a:lnTo>
                    <a:pt x="1316" y="2357"/>
                  </a:lnTo>
                  <a:lnTo>
                    <a:pt x="1328" y="2369"/>
                  </a:lnTo>
                  <a:lnTo>
                    <a:pt x="1340" y="2379"/>
                  </a:lnTo>
                  <a:lnTo>
                    <a:pt x="1354" y="2388"/>
                  </a:lnTo>
                  <a:lnTo>
                    <a:pt x="1354" y="2381"/>
                  </a:lnTo>
                  <a:lnTo>
                    <a:pt x="1335" y="2371"/>
                  </a:lnTo>
                  <a:lnTo>
                    <a:pt x="1319" y="2357"/>
                  </a:lnTo>
                  <a:lnTo>
                    <a:pt x="1309" y="2337"/>
                  </a:lnTo>
                  <a:lnTo>
                    <a:pt x="1302" y="2315"/>
                  </a:lnTo>
                  <a:lnTo>
                    <a:pt x="1298" y="2292"/>
                  </a:lnTo>
                  <a:lnTo>
                    <a:pt x="1300" y="2266"/>
                  </a:lnTo>
                  <a:lnTo>
                    <a:pt x="1302" y="2241"/>
                  </a:lnTo>
                  <a:lnTo>
                    <a:pt x="1307" y="2219"/>
                  </a:lnTo>
                  <a:lnTo>
                    <a:pt x="1314" y="2198"/>
                  </a:lnTo>
                  <a:lnTo>
                    <a:pt x="1321" y="2180"/>
                  </a:lnTo>
                  <a:lnTo>
                    <a:pt x="1331" y="2180"/>
                  </a:lnTo>
                  <a:lnTo>
                    <a:pt x="1340" y="2145"/>
                  </a:lnTo>
                  <a:lnTo>
                    <a:pt x="1335" y="2145"/>
                  </a:lnTo>
                  <a:lnTo>
                    <a:pt x="1335" y="2142"/>
                  </a:lnTo>
                  <a:lnTo>
                    <a:pt x="1331" y="2145"/>
                  </a:lnTo>
                  <a:lnTo>
                    <a:pt x="1328" y="2149"/>
                  </a:lnTo>
                  <a:lnTo>
                    <a:pt x="1326" y="2152"/>
                  </a:lnTo>
                  <a:lnTo>
                    <a:pt x="1323" y="2156"/>
                  </a:lnTo>
                  <a:lnTo>
                    <a:pt x="1316" y="2158"/>
                  </a:lnTo>
                  <a:lnTo>
                    <a:pt x="1316" y="2154"/>
                  </a:lnTo>
                  <a:lnTo>
                    <a:pt x="1328" y="2081"/>
                  </a:lnTo>
                  <a:lnTo>
                    <a:pt x="1326" y="2074"/>
                  </a:lnTo>
                  <a:lnTo>
                    <a:pt x="1323" y="2062"/>
                  </a:lnTo>
                  <a:lnTo>
                    <a:pt x="1325" y="2051"/>
                  </a:lnTo>
                  <a:lnTo>
                    <a:pt x="1337" y="2009"/>
                  </a:lnTo>
                  <a:lnTo>
                    <a:pt x="1347" y="1966"/>
                  </a:lnTo>
                  <a:lnTo>
                    <a:pt x="1356" y="1919"/>
                  </a:lnTo>
                  <a:lnTo>
                    <a:pt x="1366" y="1873"/>
                  </a:lnTo>
                  <a:lnTo>
                    <a:pt x="1372" y="1843"/>
                  </a:lnTo>
                  <a:lnTo>
                    <a:pt x="1373" y="1812"/>
                  </a:lnTo>
                  <a:lnTo>
                    <a:pt x="1375" y="1782"/>
                  </a:lnTo>
                  <a:lnTo>
                    <a:pt x="1379" y="1754"/>
                  </a:lnTo>
                  <a:lnTo>
                    <a:pt x="1344" y="1741"/>
                  </a:lnTo>
                  <a:lnTo>
                    <a:pt x="1314" y="1721"/>
                  </a:lnTo>
                  <a:lnTo>
                    <a:pt x="1290" y="1695"/>
                  </a:lnTo>
                  <a:lnTo>
                    <a:pt x="1270" y="1667"/>
                  </a:lnTo>
                  <a:lnTo>
                    <a:pt x="1263" y="1651"/>
                  </a:lnTo>
                  <a:lnTo>
                    <a:pt x="1258" y="1636"/>
                  </a:lnTo>
                  <a:lnTo>
                    <a:pt x="1253" y="1618"/>
                  </a:lnTo>
                  <a:lnTo>
                    <a:pt x="1246" y="1604"/>
                  </a:lnTo>
                  <a:lnTo>
                    <a:pt x="1235" y="1594"/>
                  </a:lnTo>
                  <a:lnTo>
                    <a:pt x="1232" y="1590"/>
                  </a:lnTo>
                  <a:lnTo>
                    <a:pt x="1227" y="1590"/>
                  </a:lnTo>
                  <a:lnTo>
                    <a:pt x="1223" y="1589"/>
                  </a:lnTo>
                  <a:lnTo>
                    <a:pt x="1220" y="1585"/>
                  </a:lnTo>
                  <a:lnTo>
                    <a:pt x="1216" y="1582"/>
                  </a:lnTo>
                  <a:lnTo>
                    <a:pt x="1220" y="1575"/>
                  </a:lnTo>
                  <a:lnTo>
                    <a:pt x="1220" y="1569"/>
                  </a:lnTo>
                  <a:lnTo>
                    <a:pt x="1220" y="1562"/>
                  </a:lnTo>
                  <a:lnTo>
                    <a:pt x="1220" y="1555"/>
                  </a:lnTo>
                  <a:lnTo>
                    <a:pt x="1229" y="1550"/>
                  </a:lnTo>
                  <a:lnTo>
                    <a:pt x="1235" y="1545"/>
                  </a:lnTo>
                  <a:lnTo>
                    <a:pt x="1244" y="1540"/>
                  </a:lnTo>
                  <a:lnTo>
                    <a:pt x="1244" y="1536"/>
                  </a:lnTo>
                  <a:lnTo>
                    <a:pt x="1235" y="1536"/>
                  </a:lnTo>
                  <a:lnTo>
                    <a:pt x="1230" y="1535"/>
                  </a:lnTo>
                  <a:lnTo>
                    <a:pt x="1225" y="1535"/>
                  </a:lnTo>
                  <a:lnTo>
                    <a:pt x="1220" y="1533"/>
                  </a:lnTo>
                  <a:lnTo>
                    <a:pt x="1227" y="1517"/>
                  </a:lnTo>
                  <a:lnTo>
                    <a:pt x="1232" y="1501"/>
                  </a:lnTo>
                  <a:lnTo>
                    <a:pt x="1239" y="1486"/>
                  </a:lnTo>
                  <a:lnTo>
                    <a:pt x="1251" y="1473"/>
                  </a:lnTo>
                  <a:lnTo>
                    <a:pt x="1265" y="1461"/>
                  </a:lnTo>
                  <a:lnTo>
                    <a:pt x="1277" y="1447"/>
                  </a:lnTo>
                  <a:lnTo>
                    <a:pt x="1276" y="1437"/>
                  </a:lnTo>
                  <a:lnTo>
                    <a:pt x="1276" y="1423"/>
                  </a:lnTo>
                  <a:lnTo>
                    <a:pt x="1274" y="1409"/>
                  </a:lnTo>
                  <a:lnTo>
                    <a:pt x="1269" y="1400"/>
                  </a:lnTo>
                  <a:lnTo>
                    <a:pt x="1262" y="1390"/>
                  </a:lnTo>
                  <a:lnTo>
                    <a:pt x="1255" y="1379"/>
                  </a:lnTo>
                  <a:lnTo>
                    <a:pt x="1248" y="1379"/>
                  </a:lnTo>
                  <a:lnTo>
                    <a:pt x="1246" y="1381"/>
                  </a:lnTo>
                  <a:lnTo>
                    <a:pt x="1244" y="1383"/>
                  </a:lnTo>
                  <a:lnTo>
                    <a:pt x="1242" y="1384"/>
                  </a:lnTo>
                  <a:lnTo>
                    <a:pt x="1239" y="1386"/>
                  </a:lnTo>
                  <a:lnTo>
                    <a:pt x="1241" y="1390"/>
                  </a:lnTo>
                  <a:lnTo>
                    <a:pt x="1241" y="1393"/>
                  </a:lnTo>
                  <a:lnTo>
                    <a:pt x="1241" y="1393"/>
                  </a:lnTo>
                  <a:lnTo>
                    <a:pt x="1241" y="1395"/>
                  </a:lnTo>
                  <a:lnTo>
                    <a:pt x="1241" y="1395"/>
                  </a:lnTo>
                  <a:lnTo>
                    <a:pt x="1239" y="1398"/>
                  </a:lnTo>
                  <a:lnTo>
                    <a:pt x="1237" y="1398"/>
                  </a:lnTo>
                  <a:lnTo>
                    <a:pt x="1235" y="1400"/>
                  </a:lnTo>
                  <a:lnTo>
                    <a:pt x="1234" y="1400"/>
                  </a:lnTo>
                  <a:lnTo>
                    <a:pt x="1232" y="1400"/>
                  </a:lnTo>
                  <a:lnTo>
                    <a:pt x="1229" y="1402"/>
                  </a:lnTo>
                  <a:lnTo>
                    <a:pt x="1220" y="1395"/>
                  </a:lnTo>
                  <a:lnTo>
                    <a:pt x="1204" y="1386"/>
                  </a:lnTo>
                  <a:lnTo>
                    <a:pt x="1188" y="1377"/>
                  </a:lnTo>
                  <a:lnTo>
                    <a:pt x="1173" y="1370"/>
                  </a:lnTo>
                  <a:lnTo>
                    <a:pt x="1162" y="1367"/>
                  </a:lnTo>
                  <a:lnTo>
                    <a:pt x="1153" y="1346"/>
                  </a:lnTo>
                  <a:lnTo>
                    <a:pt x="1145" y="1334"/>
                  </a:lnTo>
                  <a:lnTo>
                    <a:pt x="1136" y="1325"/>
                  </a:lnTo>
                  <a:lnTo>
                    <a:pt x="1127" y="1322"/>
                  </a:lnTo>
                  <a:lnTo>
                    <a:pt x="1113" y="1318"/>
                  </a:lnTo>
                  <a:lnTo>
                    <a:pt x="1098" y="1313"/>
                  </a:lnTo>
                  <a:lnTo>
                    <a:pt x="1078" y="1306"/>
                  </a:lnTo>
                  <a:lnTo>
                    <a:pt x="1066" y="1297"/>
                  </a:lnTo>
                  <a:lnTo>
                    <a:pt x="1056" y="1288"/>
                  </a:lnTo>
                  <a:lnTo>
                    <a:pt x="1040" y="1281"/>
                  </a:lnTo>
                  <a:lnTo>
                    <a:pt x="1030" y="1281"/>
                  </a:lnTo>
                  <a:lnTo>
                    <a:pt x="1023" y="1285"/>
                  </a:lnTo>
                  <a:lnTo>
                    <a:pt x="1017" y="1288"/>
                  </a:lnTo>
                  <a:lnTo>
                    <a:pt x="1010" y="1292"/>
                  </a:lnTo>
                  <a:lnTo>
                    <a:pt x="1002" y="1290"/>
                  </a:lnTo>
                  <a:lnTo>
                    <a:pt x="998" y="1288"/>
                  </a:lnTo>
                  <a:lnTo>
                    <a:pt x="995" y="1285"/>
                  </a:lnTo>
                  <a:lnTo>
                    <a:pt x="991" y="1281"/>
                  </a:lnTo>
                  <a:lnTo>
                    <a:pt x="986" y="1276"/>
                  </a:lnTo>
                  <a:lnTo>
                    <a:pt x="982" y="1273"/>
                  </a:lnTo>
                  <a:lnTo>
                    <a:pt x="979" y="1271"/>
                  </a:lnTo>
                  <a:lnTo>
                    <a:pt x="956" y="1267"/>
                  </a:lnTo>
                  <a:lnTo>
                    <a:pt x="953" y="1264"/>
                  </a:lnTo>
                  <a:lnTo>
                    <a:pt x="949" y="1261"/>
                  </a:lnTo>
                  <a:lnTo>
                    <a:pt x="946" y="1257"/>
                  </a:lnTo>
                  <a:lnTo>
                    <a:pt x="942" y="1254"/>
                  </a:lnTo>
                  <a:lnTo>
                    <a:pt x="941" y="1252"/>
                  </a:lnTo>
                  <a:lnTo>
                    <a:pt x="921" y="1255"/>
                  </a:lnTo>
                  <a:lnTo>
                    <a:pt x="918" y="1254"/>
                  </a:lnTo>
                  <a:lnTo>
                    <a:pt x="913" y="1247"/>
                  </a:lnTo>
                  <a:lnTo>
                    <a:pt x="904" y="1240"/>
                  </a:lnTo>
                  <a:lnTo>
                    <a:pt x="897" y="1231"/>
                  </a:lnTo>
                  <a:lnTo>
                    <a:pt x="890" y="1224"/>
                  </a:lnTo>
                  <a:lnTo>
                    <a:pt x="886" y="1220"/>
                  </a:lnTo>
                  <a:lnTo>
                    <a:pt x="893" y="1198"/>
                  </a:lnTo>
                  <a:lnTo>
                    <a:pt x="874" y="1177"/>
                  </a:lnTo>
                  <a:lnTo>
                    <a:pt x="857" y="1154"/>
                  </a:lnTo>
                  <a:lnTo>
                    <a:pt x="839" y="1130"/>
                  </a:lnTo>
                  <a:lnTo>
                    <a:pt x="822" y="1105"/>
                  </a:lnTo>
                  <a:lnTo>
                    <a:pt x="818" y="1103"/>
                  </a:lnTo>
                  <a:lnTo>
                    <a:pt x="813" y="1102"/>
                  </a:lnTo>
                  <a:lnTo>
                    <a:pt x="810" y="1102"/>
                  </a:lnTo>
                  <a:lnTo>
                    <a:pt x="804" y="1100"/>
                  </a:lnTo>
                  <a:lnTo>
                    <a:pt x="803" y="1098"/>
                  </a:lnTo>
                  <a:lnTo>
                    <a:pt x="796" y="1089"/>
                  </a:lnTo>
                  <a:lnTo>
                    <a:pt x="792" y="1079"/>
                  </a:lnTo>
                  <a:lnTo>
                    <a:pt x="789" y="1069"/>
                  </a:lnTo>
                  <a:lnTo>
                    <a:pt x="783" y="1058"/>
                  </a:lnTo>
                  <a:lnTo>
                    <a:pt x="775" y="1053"/>
                  </a:lnTo>
                  <a:lnTo>
                    <a:pt x="771" y="1049"/>
                  </a:lnTo>
                  <a:lnTo>
                    <a:pt x="768" y="1046"/>
                  </a:lnTo>
                  <a:lnTo>
                    <a:pt x="764" y="1044"/>
                  </a:lnTo>
                  <a:lnTo>
                    <a:pt x="764" y="1063"/>
                  </a:lnTo>
                  <a:lnTo>
                    <a:pt x="769" y="1070"/>
                  </a:lnTo>
                  <a:lnTo>
                    <a:pt x="780" y="1082"/>
                  </a:lnTo>
                  <a:lnTo>
                    <a:pt x="790" y="1096"/>
                  </a:lnTo>
                  <a:lnTo>
                    <a:pt x="803" y="1114"/>
                  </a:lnTo>
                  <a:lnTo>
                    <a:pt x="813" y="1131"/>
                  </a:lnTo>
                  <a:lnTo>
                    <a:pt x="824" y="1149"/>
                  </a:lnTo>
                  <a:lnTo>
                    <a:pt x="832" y="1165"/>
                  </a:lnTo>
                  <a:lnTo>
                    <a:pt x="836" y="1175"/>
                  </a:lnTo>
                  <a:lnTo>
                    <a:pt x="836" y="1182"/>
                  </a:lnTo>
                  <a:lnTo>
                    <a:pt x="834" y="1185"/>
                  </a:lnTo>
                  <a:lnTo>
                    <a:pt x="832" y="1187"/>
                  </a:lnTo>
                  <a:lnTo>
                    <a:pt x="832" y="1189"/>
                  </a:lnTo>
                  <a:lnTo>
                    <a:pt x="829" y="1191"/>
                  </a:lnTo>
                  <a:lnTo>
                    <a:pt x="829" y="1184"/>
                  </a:lnTo>
                  <a:lnTo>
                    <a:pt x="827" y="1178"/>
                  </a:lnTo>
                  <a:lnTo>
                    <a:pt x="827" y="1175"/>
                  </a:lnTo>
                  <a:lnTo>
                    <a:pt x="825" y="1171"/>
                  </a:lnTo>
                  <a:lnTo>
                    <a:pt x="822" y="1171"/>
                  </a:lnTo>
                  <a:lnTo>
                    <a:pt x="820" y="1171"/>
                  </a:lnTo>
                  <a:lnTo>
                    <a:pt x="818" y="1171"/>
                  </a:lnTo>
                  <a:lnTo>
                    <a:pt x="817" y="1171"/>
                  </a:lnTo>
                  <a:lnTo>
                    <a:pt x="815" y="1171"/>
                  </a:lnTo>
                  <a:lnTo>
                    <a:pt x="810" y="1171"/>
                  </a:lnTo>
                  <a:lnTo>
                    <a:pt x="806" y="1159"/>
                  </a:lnTo>
                  <a:lnTo>
                    <a:pt x="803" y="1147"/>
                  </a:lnTo>
                  <a:lnTo>
                    <a:pt x="797" y="1137"/>
                  </a:lnTo>
                  <a:lnTo>
                    <a:pt x="789" y="1128"/>
                  </a:lnTo>
                  <a:lnTo>
                    <a:pt x="778" y="1121"/>
                  </a:lnTo>
                  <a:lnTo>
                    <a:pt x="768" y="1114"/>
                  </a:lnTo>
                  <a:lnTo>
                    <a:pt x="759" y="1102"/>
                  </a:lnTo>
                  <a:lnTo>
                    <a:pt x="762" y="1100"/>
                  </a:lnTo>
                  <a:lnTo>
                    <a:pt x="764" y="1100"/>
                  </a:lnTo>
                  <a:lnTo>
                    <a:pt x="764" y="1100"/>
                  </a:lnTo>
                  <a:lnTo>
                    <a:pt x="766" y="1100"/>
                  </a:lnTo>
                  <a:lnTo>
                    <a:pt x="766" y="1098"/>
                  </a:lnTo>
                  <a:lnTo>
                    <a:pt x="766" y="1096"/>
                  </a:lnTo>
                  <a:lnTo>
                    <a:pt x="768" y="1095"/>
                  </a:lnTo>
                  <a:lnTo>
                    <a:pt x="755" y="1086"/>
                  </a:lnTo>
                  <a:lnTo>
                    <a:pt x="749" y="1075"/>
                  </a:lnTo>
                  <a:lnTo>
                    <a:pt x="743" y="1063"/>
                  </a:lnTo>
                  <a:lnTo>
                    <a:pt x="740" y="1049"/>
                  </a:lnTo>
                  <a:lnTo>
                    <a:pt x="733" y="1037"/>
                  </a:lnTo>
                  <a:lnTo>
                    <a:pt x="724" y="1027"/>
                  </a:lnTo>
                  <a:lnTo>
                    <a:pt x="714" y="1021"/>
                  </a:lnTo>
                  <a:lnTo>
                    <a:pt x="701" y="1016"/>
                  </a:lnTo>
                  <a:lnTo>
                    <a:pt x="691" y="1009"/>
                  </a:lnTo>
                  <a:lnTo>
                    <a:pt x="684" y="1000"/>
                  </a:lnTo>
                  <a:lnTo>
                    <a:pt x="680" y="990"/>
                  </a:lnTo>
                  <a:lnTo>
                    <a:pt x="675" y="979"/>
                  </a:lnTo>
                  <a:lnTo>
                    <a:pt x="663" y="962"/>
                  </a:lnTo>
                  <a:lnTo>
                    <a:pt x="653" y="950"/>
                  </a:lnTo>
                  <a:lnTo>
                    <a:pt x="642" y="939"/>
                  </a:lnTo>
                  <a:lnTo>
                    <a:pt x="635" y="927"/>
                  </a:lnTo>
                  <a:lnTo>
                    <a:pt x="630" y="911"/>
                  </a:lnTo>
                  <a:lnTo>
                    <a:pt x="626" y="890"/>
                  </a:lnTo>
                  <a:lnTo>
                    <a:pt x="625" y="861"/>
                  </a:lnTo>
                  <a:lnTo>
                    <a:pt x="625" y="854"/>
                  </a:lnTo>
                  <a:lnTo>
                    <a:pt x="626" y="840"/>
                  </a:lnTo>
                  <a:lnTo>
                    <a:pt x="626" y="821"/>
                  </a:lnTo>
                  <a:lnTo>
                    <a:pt x="626" y="798"/>
                  </a:lnTo>
                  <a:lnTo>
                    <a:pt x="626" y="777"/>
                  </a:lnTo>
                  <a:lnTo>
                    <a:pt x="628" y="760"/>
                  </a:lnTo>
                  <a:lnTo>
                    <a:pt x="630" y="749"/>
                  </a:lnTo>
                  <a:lnTo>
                    <a:pt x="635" y="747"/>
                  </a:lnTo>
                  <a:lnTo>
                    <a:pt x="639" y="747"/>
                  </a:lnTo>
                  <a:lnTo>
                    <a:pt x="642" y="747"/>
                  </a:lnTo>
                  <a:lnTo>
                    <a:pt x="646" y="747"/>
                  </a:lnTo>
                  <a:lnTo>
                    <a:pt x="649" y="749"/>
                  </a:lnTo>
                  <a:lnTo>
                    <a:pt x="651" y="753"/>
                  </a:lnTo>
                  <a:lnTo>
                    <a:pt x="654" y="756"/>
                  </a:lnTo>
                  <a:lnTo>
                    <a:pt x="656" y="760"/>
                  </a:lnTo>
                  <a:lnTo>
                    <a:pt x="656" y="740"/>
                  </a:lnTo>
                  <a:lnTo>
                    <a:pt x="644" y="726"/>
                  </a:lnTo>
                  <a:lnTo>
                    <a:pt x="630" y="712"/>
                  </a:lnTo>
                  <a:lnTo>
                    <a:pt x="614" y="702"/>
                  </a:lnTo>
                  <a:lnTo>
                    <a:pt x="614" y="711"/>
                  </a:lnTo>
                  <a:lnTo>
                    <a:pt x="621" y="716"/>
                  </a:lnTo>
                  <a:lnTo>
                    <a:pt x="628" y="721"/>
                  </a:lnTo>
                  <a:lnTo>
                    <a:pt x="635" y="726"/>
                  </a:lnTo>
                  <a:lnTo>
                    <a:pt x="640" y="733"/>
                  </a:lnTo>
                  <a:lnTo>
                    <a:pt x="640" y="737"/>
                  </a:lnTo>
                  <a:lnTo>
                    <a:pt x="639" y="737"/>
                  </a:lnTo>
                  <a:lnTo>
                    <a:pt x="639" y="739"/>
                  </a:lnTo>
                  <a:lnTo>
                    <a:pt x="639" y="739"/>
                  </a:lnTo>
                  <a:lnTo>
                    <a:pt x="637" y="740"/>
                  </a:lnTo>
                  <a:lnTo>
                    <a:pt x="633" y="742"/>
                  </a:lnTo>
                  <a:lnTo>
                    <a:pt x="632" y="744"/>
                  </a:lnTo>
                  <a:lnTo>
                    <a:pt x="626" y="744"/>
                  </a:lnTo>
                  <a:lnTo>
                    <a:pt x="621" y="744"/>
                  </a:lnTo>
                  <a:lnTo>
                    <a:pt x="619" y="744"/>
                  </a:lnTo>
                  <a:lnTo>
                    <a:pt x="619" y="742"/>
                  </a:lnTo>
                  <a:lnTo>
                    <a:pt x="618" y="742"/>
                  </a:lnTo>
                  <a:lnTo>
                    <a:pt x="618" y="742"/>
                  </a:lnTo>
                  <a:lnTo>
                    <a:pt x="614" y="740"/>
                  </a:lnTo>
                  <a:lnTo>
                    <a:pt x="602" y="725"/>
                  </a:lnTo>
                  <a:lnTo>
                    <a:pt x="591" y="709"/>
                  </a:lnTo>
                  <a:lnTo>
                    <a:pt x="583" y="691"/>
                  </a:lnTo>
                  <a:lnTo>
                    <a:pt x="591" y="691"/>
                  </a:lnTo>
                  <a:lnTo>
                    <a:pt x="595" y="693"/>
                  </a:lnTo>
                  <a:lnTo>
                    <a:pt x="598" y="693"/>
                  </a:lnTo>
                  <a:lnTo>
                    <a:pt x="602" y="693"/>
                  </a:lnTo>
                  <a:lnTo>
                    <a:pt x="605" y="691"/>
                  </a:lnTo>
                  <a:lnTo>
                    <a:pt x="591" y="686"/>
                  </a:lnTo>
                  <a:lnTo>
                    <a:pt x="583" y="678"/>
                  </a:lnTo>
                  <a:lnTo>
                    <a:pt x="576" y="667"/>
                  </a:lnTo>
                  <a:lnTo>
                    <a:pt x="570" y="655"/>
                  </a:lnTo>
                  <a:lnTo>
                    <a:pt x="567" y="643"/>
                  </a:lnTo>
                  <a:lnTo>
                    <a:pt x="562" y="632"/>
                  </a:lnTo>
                  <a:lnTo>
                    <a:pt x="555" y="623"/>
                  </a:lnTo>
                  <a:lnTo>
                    <a:pt x="544" y="618"/>
                  </a:lnTo>
                  <a:lnTo>
                    <a:pt x="548" y="595"/>
                  </a:lnTo>
                  <a:lnTo>
                    <a:pt x="536" y="582"/>
                  </a:lnTo>
                  <a:lnTo>
                    <a:pt x="525" y="566"/>
                  </a:lnTo>
                  <a:lnTo>
                    <a:pt x="516" y="550"/>
                  </a:lnTo>
                  <a:lnTo>
                    <a:pt x="504" y="534"/>
                  </a:lnTo>
                  <a:lnTo>
                    <a:pt x="490" y="522"/>
                  </a:lnTo>
                  <a:lnTo>
                    <a:pt x="471" y="513"/>
                  </a:lnTo>
                  <a:lnTo>
                    <a:pt x="448" y="508"/>
                  </a:lnTo>
                  <a:lnTo>
                    <a:pt x="429" y="499"/>
                  </a:lnTo>
                  <a:lnTo>
                    <a:pt x="415" y="487"/>
                  </a:lnTo>
                  <a:lnTo>
                    <a:pt x="399" y="473"/>
                  </a:lnTo>
                  <a:lnTo>
                    <a:pt x="384" y="465"/>
                  </a:lnTo>
                  <a:lnTo>
                    <a:pt x="352" y="465"/>
                  </a:lnTo>
                  <a:lnTo>
                    <a:pt x="342" y="459"/>
                  </a:lnTo>
                  <a:lnTo>
                    <a:pt x="333" y="452"/>
                  </a:lnTo>
                  <a:lnTo>
                    <a:pt x="323" y="447"/>
                  </a:lnTo>
                  <a:lnTo>
                    <a:pt x="307" y="445"/>
                  </a:lnTo>
                  <a:lnTo>
                    <a:pt x="307" y="468"/>
                  </a:lnTo>
                  <a:lnTo>
                    <a:pt x="289" y="477"/>
                  </a:lnTo>
                  <a:lnTo>
                    <a:pt x="274" y="486"/>
                  </a:lnTo>
                  <a:lnTo>
                    <a:pt x="253" y="491"/>
                  </a:lnTo>
                  <a:lnTo>
                    <a:pt x="258" y="475"/>
                  </a:lnTo>
                  <a:lnTo>
                    <a:pt x="265" y="459"/>
                  </a:lnTo>
                  <a:lnTo>
                    <a:pt x="275" y="445"/>
                  </a:lnTo>
                  <a:lnTo>
                    <a:pt x="284" y="430"/>
                  </a:lnTo>
                  <a:lnTo>
                    <a:pt x="275" y="430"/>
                  </a:lnTo>
                  <a:lnTo>
                    <a:pt x="275" y="433"/>
                  </a:lnTo>
                  <a:lnTo>
                    <a:pt x="262" y="444"/>
                  </a:lnTo>
                  <a:lnTo>
                    <a:pt x="251" y="458"/>
                  </a:lnTo>
                  <a:lnTo>
                    <a:pt x="244" y="473"/>
                  </a:lnTo>
                  <a:lnTo>
                    <a:pt x="239" y="489"/>
                  </a:lnTo>
                  <a:lnTo>
                    <a:pt x="232" y="506"/>
                  </a:lnTo>
                  <a:lnTo>
                    <a:pt x="221" y="522"/>
                  </a:lnTo>
                  <a:lnTo>
                    <a:pt x="214" y="529"/>
                  </a:lnTo>
                  <a:lnTo>
                    <a:pt x="200" y="540"/>
                  </a:lnTo>
                  <a:lnTo>
                    <a:pt x="183" y="550"/>
                  </a:lnTo>
                  <a:lnTo>
                    <a:pt x="162" y="562"/>
                  </a:lnTo>
                  <a:lnTo>
                    <a:pt x="141" y="576"/>
                  </a:lnTo>
                  <a:lnTo>
                    <a:pt x="120" y="589"/>
                  </a:lnTo>
                  <a:lnTo>
                    <a:pt x="99" y="599"/>
                  </a:lnTo>
                  <a:lnTo>
                    <a:pt x="83" y="606"/>
                  </a:lnTo>
                  <a:lnTo>
                    <a:pt x="73" y="609"/>
                  </a:lnTo>
                  <a:lnTo>
                    <a:pt x="73" y="606"/>
                  </a:lnTo>
                  <a:lnTo>
                    <a:pt x="77" y="606"/>
                  </a:lnTo>
                  <a:lnTo>
                    <a:pt x="89" y="594"/>
                  </a:lnTo>
                  <a:lnTo>
                    <a:pt x="104" y="583"/>
                  </a:lnTo>
                  <a:lnTo>
                    <a:pt x="122" y="573"/>
                  </a:lnTo>
                  <a:lnTo>
                    <a:pt x="139" y="562"/>
                  </a:lnTo>
                  <a:lnTo>
                    <a:pt x="155" y="550"/>
                  </a:lnTo>
                  <a:lnTo>
                    <a:pt x="167" y="536"/>
                  </a:lnTo>
                  <a:lnTo>
                    <a:pt x="176" y="520"/>
                  </a:lnTo>
                  <a:lnTo>
                    <a:pt x="179" y="499"/>
                  </a:lnTo>
                  <a:lnTo>
                    <a:pt x="166" y="503"/>
                  </a:lnTo>
                  <a:lnTo>
                    <a:pt x="157" y="506"/>
                  </a:lnTo>
                  <a:lnTo>
                    <a:pt x="145" y="510"/>
                  </a:lnTo>
                  <a:lnTo>
                    <a:pt x="145" y="506"/>
                  </a:lnTo>
                  <a:lnTo>
                    <a:pt x="145" y="503"/>
                  </a:lnTo>
                  <a:lnTo>
                    <a:pt x="145" y="503"/>
                  </a:lnTo>
                  <a:lnTo>
                    <a:pt x="143" y="501"/>
                  </a:lnTo>
                  <a:lnTo>
                    <a:pt x="143" y="501"/>
                  </a:lnTo>
                  <a:lnTo>
                    <a:pt x="141" y="501"/>
                  </a:lnTo>
                  <a:lnTo>
                    <a:pt x="138" y="499"/>
                  </a:lnTo>
                  <a:lnTo>
                    <a:pt x="136" y="501"/>
                  </a:lnTo>
                  <a:lnTo>
                    <a:pt x="134" y="503"/>
                  </a:lnTo>
                  <a:lnTo>
                    <a:pt x="132" y="505"/>
                  </a:lnTo>
                  <a:lnTo>
                    <a:pt x="131" y="505"/>
                  </a:lnTo>
                  <a:lnTo>
                    <a:pt x="127" y="506"/>
                  </a:lnTo>
                  <a:lnTo>
                    <a:pt x="122" y="506"/>
                  </a:lnTo>
                  <a:lnTo>
                    <a:pt x="120" y="496"/>
                  </a:lnTo>
                  <a:lnTo>
                    <a:pt x="115" y="482"/>
                  </a:lnTo>
                  <a:lnTo>
                    <a:pt x="111" y="472"/>
                  </a:lnTo>
                  <a:lnTo>
                    <a:pt x="108" y="475"/>
                  </a:lnTo>
                  <a:lnTo>
                    <a:pt x="106" y="477"/>
                  </a:lnTo>
                  <a:lnTo>
                    <a:pt x="104" y="477"/>
                  </a:lnTo>
                  <a:lnTo>
                    <a:pt x="101" y="477"/>
                  </a:lnTo>
                  <a:lnTo>
                    <a:pt x="99" y="475"/>
                  </a:lnTo>
                  <a:lnTo>
                    <a:pt x="82" y="463"/>
                  </a:lnTo>
                  <a:lnTo>
                    <a:pt x="68" y="445"/>
                  </a:lnTo>
                  <a:lnTo>
                    <a:pt x="57" y="426"/>
                  </a:lnTo>
                  <a:lnTo>
                    <a:pt x="63" y="416"/>
                  </a:lnTo>
                  <a:lnTo>
                    <a:pt x="68" y="403"/>
                  </a:lnTo>
                  <a:lnTo>
                    <a:pt x="73" y="393"/>
                  </a:lnTo>
                  <a:lnTo>
                    <a:pt x="80" y="384"/>
                  </a:lnTo>
                  <a:lnTo>
                    <a:pt x="92" y="377"/>
                  </a:lnTo>
                  <a:lnTo>
                    <a:pt x="103" y="374"/>
                  </a:lnTo>
                  <a:lnTo>
                    <a:pt x="113" y="369"/>
                  </a:lnTo>
                  <a:lnTo>
                    <a:pt x="120" y="362"/>
                  </a:lnTo>
                  <a:lnTo>
                    <a:pt x="125" y="351"/>
                  </a:lnTo>
                  <a:lnTo>
                    <a:pt x="125" y="334"/>
                  </a:lnTo>
                  <a:lnTo>
                    <a:pt x="127" y="332"/>
                  </a:lnTo>
                  <a:lnTo>
                    <a:pt x="129" y="332"/>
                  </a:lnTo>
                  <a:lnTo>
                    <a:pt x="129" y="330"/>
                  </a:lnTo>
                  <a:lnTo>
                    <a:pt x="129" y="328"/>
                  </a:lnTo>
                  <a:lnTo>
                    <a:pt x="131" y="327"/>
                  </a:lnTo>
                  <a:lnTo>
                    <a:pt x="115" y="327"/>
                  </a:lnTo>
                  <a:lnTo>
                    <a:pt x="111" y="330"/>
                  </a:lnTo>
                  <a:lnTo>
                    <a:pt x="110" y="332"/>
                  </a:lnTo>
                  <a:lnTo>
                    <a:pt x="108" y="334"/>
                  </a:lnTo>
                  <a:lnTo>
                    <a:pt x="104" y="335"/>
                  </a:lnTo>
                  <a:lnTo>
                    <a:pt x="101" y="337"/>
                  </a:lnTo>
                  <a:lnTo>
                    <a:pt x="96" y="337"/>
                  </a:lnTo>
                  <a:lnTo>
                    <a:pt x="85" y="334"/>
                  </a:lnTo>
                  <a:lnTo>
                    <a:pt x="70" y="328"/>
                  </a:lnTo>
                  <a:lnTo>
                    <a:pt x="52" y="325"/>
                  </a:lnTo>
                  <a:lnTo>
                    <a:pt x="38" y="318"/>
                  </a:lnTo>
                  <a:lnTo>
                    <a:pt x="35" y="292"/>
                  </a:lnTo>
                  <a:lnTo>
                    <a:pt x="42" y="292"/>
                  </a:lnTo>
                  <a:lnTo>
                    <a:pt x="45" y="290"/>
                  </a:lnTo>
                  <a:lnTo>
                    <a:pt x="50" y="288"/>
                  </a:lnTo>
                  <a:lnTo>
                    <a:pt x="54" y="287"/>
                  </a:lnTo>
                  <a:lnTo>
                    <a:pt x="57" y="287"/>
                  </a:lnTo>
                  <a:lnTo>
                    <a:pt x="61" y="283"/>
                  </a:lnTo>
                  <a:lnTo>
                    <a:pt x="64" y="280"/>
                  </a:lnTo>
                  <a:lnTo>
                    <a:pt x="63" y="278"/>
                  </a:lnTo>
                  <a:lnTo>
                    <a:pt x="63" y="278"/>
                  </a:lnTo>
                  <a:lnTo>
                    <a:pt x="63" y="276"/>
                  </a:lnTo>
                  <a:lnTo>
                    <a:pt x="63" y="276"/>
                  </a:lnTo>
                  <a:lnTo>
                    <a:pt x="61" y="273"/>
                  </a:lnTo>
                  <a:lnTo>
                    <a:pt x="77" y="273"/>
                  </a:lnTo>
                  <a:lnTo>
                    <a:pt x="78" y="271"/>
                  </a:lnTo>
                  <a:lnTo>
                    <a:pt x="80" y="271"/>
                  </a:lnTo>
                  <a:lnTo>
                    <a:pt x="82" y="269"/>
                  </a:lnTo>
                  <a:lnTo>
                    <a:pt x="83" y="269"/>
                  </a:lnTo>
                  <a:lnTo>
                    <a:pt x="87" y="269"/>
                  </a:lnTo>
                  <a:lnTo>
                    <a:pt x="92" y="274"/>
                  </a:lnTo>
                  <a:lnTo>
                    <a:pt x="97" y="278"/>
                  </a:lnTo>
                  <a:lnTo>
                    <a:pt x="103" y="283"/>
                  </a:lnTo>
                  <a:lnTo>
                    <a:pt x="106" y="288"/>
                  </a:lnTo>
                  <a:lnTo>
                    <a:pt x="118" y="283"/>
                  </a:lnTo>
                  <a:lnTo>
                    <a:pt x="118" y="276"/>
                  </a:lnTo>
                  <a:lnTo>
                    <a:pt x="115" y="271"/>
                  </a:lnTo>
                  <a:lnTo>
                    <a:pt x="113" y="266"/>
                  </a:lnTo>
                  <a:lnTo>
                    <a:pt x="111" y="260"/>
                  </a:lnTo>
                  <a:lnTo>
                    <a:pt x="110" y="255"/>
                  </a:lnTo>
                  <a:lnTo>
                    <a:pt x="106" y="250"/>
                  </a:lnTo>
                  <a:lnTo>
                    <a:pt x="94" y="236"/>
                  </a:lnTo>
                  <a:lnTo>
                    <a:pt x="80" y="225"/>
                  </a:lnTo>
                  <a:lnTo>
                    <a:pt x="64" y="215"/>
                  </a:lnTo>
                  <a:lnTo>
                    <a:pt x="50" y="205"/>
                  </a:lnTo>
                  <a:lnTo>
                    <a:pt x="42" y="189"/>
                  </a:lnTo>
                  <a:lnTo>
                    <a:pt x="45" y="184"/>
                  </a:lnTo>
                  <a:lnTo>
                    <a:pt x="47" y="178"/>
                  </a:lnTo>
                  <a:lnTo>
                    <a:pt x="49" y="173"/>
                  </a:lnTo>
                  <a:lnTo>
                    <a:pt x="70" y="175"/>
                  </a:lnTo>
                  <a:lnTo>
                    <a:pt x="90" y="173"/>
                  </a:lnTo>
                  <a:lnTo>
                    <a:pt x="106" y="164"/>
                  </a:lnTo>
                  <a:lnTo>
                    <a:pt x="111" y="152"/>
                  </a:lnTo>
                  <a:lnTo>
                    <a:pt x="115" y="140"/>
                  </a:lnTo>
                  <a:lnTo>
                    <a:pt x="118" y="129"/>
                  </a:lnTo>
                  <a:lnTo>
                    <a:pt x="131" y="119"/>
                  </a:lnTo>
                  <a:lnTo>
                    <a:pt x="148" y="110"/>
                  </a:lnTo>
                  <a:lnTo>
                    <a:pt x="167" y="105"/>
                  </a:lnTo>
                  <a:lnTo>
                    <a:pt x="183" y="98"/>
                  </a:lnTo>
                  <a:lnTo>
                    <a:pt x="199" y="88"/>
                  </a:lnTo>
                  <a:lnTo>
                    <a:pt x="204" y="91"/>
                  </a:lnTo>
                  <a:lnTo>
                    <a:pt x="207" y="93"/>
                  </a:lnTo>
                  <a:lnTo>
                    <a:pt x="207" y="96"/>
                  </a:lnTo>
                  <a:lnTo>
                    <a:pt x="209" y="98"/>
                  </a:lnTo>
                  <a:lnTo>
                    <a:pt x="209" y="102"/>
                  </a:lnTo>
                  <a:lnTo>
                    <a:pt x="211" y="103"/>
                  </a:lnTo>
                  <a:lnTo>
                    <a:pt x="214" y="107"/>
                  </a:lnTo>
                  <a:lnTo>
                    <a:pt x="218" y="110"/>
                  </a:lnTo>
                  <a:lnTo>
                    <a:pt x="223" y="110"/>
                  </a:lnTo>
                  <a:lnTo>
                    <a:pt x="227" y="110"/>
                  </a:lnTo>
                  <a:lnTo>
                    <a:pt x="230" y="109"/>
                  </a:lnTo>
                  <a:lnTo>
                    <a:pt x="234" y="107"/>
                  </a:lnTo>
                  <a:lnTo>
                    <a:pt x="237" y="107"/>
                  </a:lnTo>
                  <a:lnTo>
                    <a:pt x="241" y="107"/>
                  </a:lnTo>
                  <a:lnTo>
                    <a:pt x="244" y="109"/>
                  </a:lnTo>
                  <a:lnTo>
                    <a:pt x="248" y="112"/>
                  </a:lnTo>
                  <a:lnTo>
                    <a:pt x="253" y="117"/>
                  </a:lnTo>
                  <a:lnTo>
                    <a:pt x="256" y="121"/>
                  </a:lnTo>
                  <a:lnTo>
                    <a:pt x="260" y="124"/>
                  </a:lnTo>
                  <a:lnTo>
                    <a:pt x="265" y="126"/>
                  </a:lnTo>
                  <a:lnTo>
                    <a:pt x="270" y="128"/>
                  </a:lnTo>
                  <a:lnTo>
                    <a:pt x="275" y="126"/>
                  </a:lnTo>
                  <a:lnTo>
                    <a:pt x="279" y="126"/>
                  </a:lnTo>
                  <a:lnTo>
                    <a:pt x="282" y="124"/>
                  </a:lnTo>
                  <a:lnTo>
                    <a:pt x="288" y="122"/>
                  </a:lnTo>
                  <a:lnTo>
                    <a:pt x="291" y="122"/>
                  </a:lnTo>
                  <a:lnTo>
                    <a:pt x="302" y="126"/>
                  </a:lnTo>
                  <a:lnTo>
                    <a:pt x="317" y="131"/>
                  </a:lnTo>
                  <a:lnTo>
                    <a:pt x="331" y="138"/>
                  </a:lnTo>
                  <a:lnTo>
                    <a:pt x="345" y="142"/>
                  </a:lnTo>
                  <a:lnTo>
                    <a:pt x="375" y="138"/>
                  </a:lnTo>
                  <a:lnTo>
                    <a:pt x="394" y="147"/>
                  </a:lnTo>
                  <a:lnTo>
                    <a:pt x="412" y="159"/>
                  </a:lnTo>
                  <a:lnTo>
                    <a:pt x="429" y="170"/>
                  </a:lnTo>
                  <a:lnTo>
                    <a:pt x="448" y="180"/>
                  </a:lnTo>
                  <a:lnTo>
                    <a:pt x="471" y="184"/>
                  </a:lnTo>
                  <a:lnTo>
                    <a:pt x="471" y="177"/>
                  </a:lnTo>
                  <a:lnTo>
                    <a:pt x="466" y="171"/>
                  </a:lnTo>
                  <a:lnTo>
                    <a:pt x="461" y="164"/>
                  </a:lnTo>
                  <a:lnTo>
                    <a:pt x="455" y="157"/>
                  </a:lnTo>
                  <a:lnTo>
                    <a:pt x="452" y="149"/>
                  </a:lnTo>
                  <a:lnTo>
                    <a:pt x="473" y="147"/>
                  </a:lnTo>
                  <a:lnTo>
                    <a:pt x="487" y="143"/>
                  </a:lnTo>
                  <a:lnTo>
                    <a:pt x="499" y="136"/>
                  </a:lnTo>
                  <a:lnTo>
                    <a:pt x="509" y="129"/>
                  </a:lnTo>
                  <a:lnTo>
                    <a:pt x="520" y="121"/>
                  </a:lnTo>
                  <a:lnTo>
                    <a:pt x="532" y="115"/>
                  </a:lnTo>
                  <a:lnTo>
                    <a:pt x="548" y="112"/>
                  </a:lnTo>
                  <a:lnTo>
                    <a:pt x="551" y="114"/>
                  </a:lnTo>
                  <a:lnTo>
                    <a:pt x="557" y="115"/>
                  </a:lnTo>
                  <a:lnTo>
                    <a:pt x="560" y="117"/>
                  </a:lnTo>
                  <a:lnTo>
                    <a:pt x="563" y="119"/>
                  </a:lnTo>
                  <a:lnTo>
                    <a:pt x="557" y="119"/>
                  </a:lnTo>
                  <a:lnTo>
                    <a:pt x="539" y="133"/>
                  </a:lnTo>
                  <a:lnTo>
                    <a:pt x="520" y="145"/>
                  </a:lnTo>
                  <a:lnTo>
                    <a:pt x="499" y="154"/>
                  </a:lnTo>
                  <a:lnTo>
                    <a:pt x="499" y="161"/>
                  </a:lnTo>
                  <a:lnTo>
                    <a:pt x="518" y="164"/>
                  </a:lnTo>
                  <a:lnTo>
                    <a:pt x="527" y="154"/>
                  </a:lnTo>
                  <a:lnTo>
                    <a:pt x="536" y="149"/>
                  </a:lnTo>
                  <a:lnTo>
                    <a:pt x="548" y="147"/>
                  </a:lnTo>
                  <a:lnTo>
                    <a:pt x="560" y="147"/>
                  </a:lnTo>
                  <a:lnTo>
                    <a:pt x="576" y="145"/>
                  </a:lnTo>
                  <a:lnTo>
                    <a:pt x="577" y="140"/>
                  </a:lnTo>
                  <a:lnTo>
                    <a:pt x="579" y="135"/>
                  </a:lnTo>
                  <a:lnTo>
                    <a:pt x="583" y="129"/>
                  </a:lnTo>
                  <a:lnTo>
                    <a:pt x="586" y="126"/>
                  </a:lnTo>
                  <a:lnTo>
                    <a:pt x="591" y="138"/>
                  </a:lnTo>
                  <a:lnTo>
                    <a:pt x="597" y="147"/>
                  </a:lnTo>
                  <a:lnTo>
                    <a:pt x="605" y="154"/>
                  </a:lnTo>
                  <a:lnTo>
                    <a:pt x="618" y="157"/>
                  </a:lnTo>
                  <a:lnTo>
                    <a:pt x="621" y="154"/>
                  </a:lnTo>
                  <a:lnTo>
                    <a:pt x="623" y="152"/>
                  </a:lnTo>
                  <a:lnTo>
                    <a:pt x="626" y="150"/>
                  </a:lnTo>
                  <a:lnTo>
                    <a:pt x="628" y="149"/>
                  </a:lnTo>
                  <a:lnTo>
                    <a:pt x="632" y="149"/>
                  </a:lnTo>
                  <a:lnTo>
                    <a:pt x="633" y="149"/>
                  </a:lnTo>
                  <a:lnTo>
                    <a:pt x="637" y="154"/>
                  </a:lnTo>
                  <a:lnTo>
                    <a:pt x="639" y="157"/>
                  </a:lnTo>
                  <a:lnTo>
                    <a:pt x="640" y="161"/>
                  </a:lnTo>
                  <a:lnTo>
                    <a:pt x="646" y="159"/>
                  </a:lnTo>
                  <a:lnTo>
                    <a:pt x="651" y="156"/>
                  </a:lnTo>
                  <a:lnTo>
                    <a:pt x="654" y="152"/>
                  </a:lnTo>
                  <a:lnTo>
                    <a:pt x="659" y="150"/>
                  </a:lnTo>
                  <a:lnTo>
                    <a:pt x="663" y="149"/>
                  </a:lnTo>
                  <a:lnTo>
                    <a:pt x="682" y="154"/>
                  </a:lnTo>
                  <a:lnTo>
                    <a:pt x="698" y="166"/>
                  </a:lnTo>
                  <a:lnTo>
                    <a:pt x="714" y="178"/>
                  </a:lnTo>
                  <a:lnTo>
                    <a:pt x="729" y="189"/>
                  </a:lnTo>
                  <a:lnTo>
                    <a:pt x="735" y="189"/>
                  </a:lnTo>
                  <a:lnTo>
                    <a:pt x="740" y="189"/>
                  </a:lnTo>
                  <a:lnTo>
                    <a:pt x="743" y="187"/>
                  </a:lnTo>
                  <a:lnTo>
                    <a:pt x="749" y="185"/>
                  </a:lnTo>
                  <a:lnTo>
                    <a:pt x="752" y="184"/>
                  </a:lnTo>
                  <a:lnTo>
                    <a:pt x="755" y="184"/>
                  </a:lnTo>
                  <a:lnTo>
                    <a:pt x="759" y="187"/>
                  </a:lnTo>
                  <a:lnTo>
                    <a:pt x="762" y="191"/>
                  </a:lnTo>
                  <a:lnTo>
                    <a:pt x="766" y="196"/>
                  </a:lnTo>
                  <a:lnTo>
                    <a:pt x="769" y="203"/>
                  </a:lnTo>
                  <a:lnTo>
                    <a:pt x="771" y="206"/>
                  </a:lnTo>
                  <a:lnTo>
                    <a:pt x="768" y="208"/>
                  </a:lnTo>
                  <a:lnTo>
                    <a:pt x="764" y="210"/>
                  </a:lnTo>
                  <a:lnTo>
                    <a:pt x="764" y="210"/>
                  </a:lnTo>
                  <a:lnTo>
                    <a:pt x="762" y="211"/>
                  </a:lnTo>
                  <a:lnTo>
                    <a:pt x="762" y="213"/>
                  </a:lnTo>
                  <a:lnTo>
                    <a:pt x="761" y="215"/>
                  </a:lnTo>
                  <a:lnTo>
                    <a:pt x="759" y="218"/>
                  </a:lnTo>
                  <a:lnTo>
                    <a:pt x="771" y="218"/>
                  </a:lnTo>
                  <a:lnTo>
                    <a:pt x="787" y="220"/>
                  </a:lnTo>
                  <a:lnTo>
                    <a:pt x="803" y="220"/>
                  </a:lnTo>
                  <a:lnTo>
                    <a:pt x="817" y="220"/>
                  </a:lnTo>
                  <a:lnTo>
                    <a:pt x="825" y="222"/>
                  </a:lnTo>
                  <a:lnTo>
                    <a:pt x="834" y="232"/>
                  </a:lnTo>
                  <a:lnTo>
                    <a:pt x="843" y="243"/>
                  </a:lnTo>
                  <a:lnTo>
                    <a:pt x="851" y="253"/>
                  </a:lnTo>
                  <a:lnTo>
                    <a:pt x="851" y="218"/>
                  </a:lnTo>
                  <a:lnTo>
                    <a:pt x="860" y="218"/>
                  </a:lnTo>
                  <a:lnTo>
                    <a:pt x="867" y="218"/>
                  </a:lnTo>
                  <a:lnTo>
                    <a:pt x="872" y="217"/>
                  </a:lnTo>
                  <a:lnTo>
                    <a:pt x="879" y="215"/>
                  </a:lnTo>
                  <a:lnTo>
                    <a:pt x="879" y="211"/>
                  </a:lnTo>
                  <a:lnTo>
                    <a:pt x="848" y="211"/>
                  </a:lnTo>
                  <a:lnTo>
                    <a:pt x="846" y="206"/>
                  </a:lnTo>
                  <a:lnTo>
                    <a:pt x="845" y="205"/>
                  </a:lnTo>
                  <a:lnTo>
                    <a:pt x="843" y="201"/>
                  </a:lnTo>
                  <a:lnTo>
                    <a:pt x="841" y="198"/>
                  </a:lnTo>
                  <a:lnTo>
                    <a:pt x="841" y="192"/>
                  </a:lnTo>
                  <a:lnTo>
                    <a:pt x="845" y="192"/>
                  </a:lnTo>
                  <a:lnTo>
                    <a:pt x="845" y="189"/>
                  </a:lnTo>
                  <a:lnTo>
                    <a:pt x="890" y="184"/>
                  </a:lnTo>
                  <a:lnTo>
                    <a:pt x="890" y="196"/>
                  </a:lnTo>
                  <a:lnTo>
                    <a:pt x="895" y="199"/>
                  </a:lnTo>
                  <a:lnTo>
                    <a:pt x="899" y="205"/>
                  </a:lnTo>
                  <a:lnTo>
                    <a:pt x="902" y="208"/>
                  </a:lnTo>
                  <a:lnTo>
                    <a:pt x="906" y="215"/>
                  </a:lnTo>
                  <a:lnTo>
                    <a:pt x="925" y="215"/>
                  </a:lnTo>
                  <a:lnTo>
                    <a:pt x="937" y="218"/>
                  </a:lnTo>
                  <a:lnTo>
                    <a:pt x="949" y="220"/>
                  </a:lnTo>
                  <a:lnTo>
                    <a:pt x="961" y="222"/>
                  </a:lnTo>
                  <a:lnTo>
                    <a:pt x="979" y="222"/>
                  </a:lnTo>
                  <a:lnTo>
                    <a:pt x="981" y="220"/>
                  </a:lnTo>
                  <a:lnTo>
                    <a:pt x="982" y="218"/>
                  </a:lnTo>
                  <a:lnTo>
                    <a:pt x="984" y="217"/>
                  </a:lnTo>
                  <a:lnTo>
                    <a:pt x="986" y="215"/>
                  </a:lnTo>
                  <a:lnTo>
                    <a:pt x="986" y="203"/>
                  </a:lnTo>
                  <a:lnTo>
                    <a:pt x="1009" y="203"/>
                  </a:lnTo>
                  <a:lnTo>
                    <a:pt x="1016" y="218"/>
                  </a:lnTo>
                  <a:lnTo>
                    <a:pt x="1024" y="234"/>
                  </a:lnTo>
                  <a:lnTo>
                    <a:pt x="1026" y="227"/>
                  </a:lnTo>
                  <a:lnTo>
                    <a:pt x="1026" y="224"/>
                  </a:lnTo>
                  <a:lnTo>
                    <a:pt x="1028" y="218"/>
                  </a:lnTo>
                  <a:lnTo>
                    <a:pt x="1028" y="215"/>
                  </a:lnTo>
                  <a:lnTo>
                    <a:pt x="1040" y="215"/>
                  </a:lnTo>
                  <a:lnTo>
                    <a:pt x="1040" y="201"/>
                  </a:lnTo>
                  <a:lnTo>
                    <a:pt x="1040" y="185"/>
                  </a:lnTo>
                  <a:lnTo>
                    <a:pt x="1042" y="171"/>
                  </a:lnTo>
                  <a:lnTo>
                    <a:pt x="1040" y="164"/>
                  </a:lnTo>
                  <a:lnTo>
                    <a:pt x="1028" y="150"/>
                  </a:lnTo>
                  <a:lnTo>
                    <a:pt x="1019" y="135"/>
                  </a:lnTo>
                  <a:lnTo>
                    <a:pt x="1017" y="117"/>
                  </a:lnTo>
                  <a:lnTo>
                    <a:pt x="1021" y="100"/>
                  </a:lnTo>
                  <a:lnTo>
                    <a:pt x="1033" y="81"/>
                  </a:lnTo>
                  <a:lnTo>
                    <a:pt x="1042" y="77"/>
                  </a:lnTo>
                  <a:lnTo>
                    <a:pt x="1052" y="74"/>
                  </a:lnTo>
                  <a:lnTo>
                    <a:pt x="1063" y="72"/>
                  </a:lnTo>
                  <a:close/>
                  <a:moveTo>
                    <a:pt x="851" y="23"/>
                  </a:moveTo>
                  <a:lnTo>
                    <a:pt x="872" y="37"/>
                  </a:lnTo>
                  <a:lnTo>
                    <a:pt x="885" y="54"/>
                  </a:lnTo>
                  <a:lnTo>
                    <a:pt x="892" y="75"/>
                  </a:lnTo>
                  <a:lnTo>
                    <a:pt x="897" y="102"/>
                  </a:lnTo>
                  <a:lnTo>
                    <a:pt x="902" y="129"/>
                  </a:lnTo>
                  <a:lnTo>
                    <a:pt x="918" y="131"/>
                  </a:lnTo>
                  <a:lnTo>
                    <a:pt x="928" y="133"/>
                  </a:lnTo>
                  <a:lnTo>
                    <a:pt x="937" y="140"/>
                  </a:lnTo>
                  <a:lnTo>
                    <a:pt x="942" y="149"/>
                  </a:lnTo>
                  <a:lnTo>
                    <a:pt x="944" y="164"/>
                  </a:lnTo>
                  <a:lnTo>
                    <a:pt x="941" y="164"/>
                  </a:lnTo>
                  <a:lnTo>
                    <a:pt x="939" y="163"/>
                  </a:lnTo>
                  <a:lnTo>
                    <a:pt x="937" y="161"/>
                  </a:lnTo>
                  <a:lnTo>
                    <a:pt x="935" y="159"/>
                  </a:lnTo>
                  <a:lnTo>
                    <a:pt x="932" y="157"/>
                  </a:lnTo>
                  <a:lnTo>
                    <a:pt x="932" y="164"/>
                  </a:lnTo>
                  <a:lnTo>
                    <a:pt x="935" y="168"/>
                  </a:lnTo>
                  <a:lnTo>
                    <a:pt x="937" y="170"/>
                  </a:lnTo>
                  <a:lnTo>
                    <a:pt x="939" y="170"/>
                  </a:lnTo>
                  <a:lnTo>
                    <a:pt x="939" y="173"/>
                  </a:lnTo>
                  <a:lnTo>
                    <a:pt x="939" y="175"/>
                  </a:lnTo>
                  <a:lnTo>
                    <a:pt x="941" y="180"/>
                  </a:lnTo>
                  <a:lnTo>
                    <a:pt x="932" y="182"/>
                  </a:lnTo>
                  <a:lnTo>
                    <a:pt x="923" y="184"/>
                  </a:lnTo>
                  <a:lnTo>
                    <a:pt x="913" y="184"/>
                  </a:lnTo>
                  <a:lnTo>
                    <a:pt x="895" y="177"/>
                  </a:lnTo>
                  <a:lnTo>
                    <a:pt x="878" y="175"/>
                  </a:lnTo>
                  <a:lnTo>
                    <a:pt x="858" y="178"/>
                  </a:lnTo>
                  <a:lnTo>
                    <a:pt x="839" y="184"/>
                  </a:lnTo>
                  <a:lnTo>
                    <a:pt x="820" y="187"/>
                  </a:lnTo>
                  <a:lnTo>
                    <a:pt x="799" y="187"/>
                  </a:lnTo>
                  <a:lnTo>
                    <a:pt x="775" y="180"/>
                  </a:lnTo>
                  <a:lnTo>
                    <a:pt x="762" y="177"/>
                  </a:lnTo>
                  <a:lnTo>
                    <a:pt x="752" y="175"/>
                  </a:lnTo>
                  <a:lnTo>
                    <a:pt x="743" y="173"/>
                  </a:lnTo>
                  <a:lnTo>
                    <a:pt x="735" y="168"/>
                  </a:lnTo>
                  <a:lnTo>
                    <a:pt x="729" y="157"/>
                  </a:lnTo>
                  <a:lnTo>
                    <a:pt x="733" y="157"/>
                  </a:lnTo>
                  <a:lnTo>
                    <a:pt x="742" y="149"/>
                  </a:lnTo>
                  <a:lnTo>
                    <a:pt x="755" y="145"/>
                  </a:lnTo>
                  <a:lnTo>
                    <a:pt x="771" y="143"/>
                  </a:lnTo>
                  <a:lnTo>
                    <a:pt x="787" y="142"/>
                  </a:lnTo>
                  <a:lnTo>
                    <a:pt x="787" y="138"/>
                  </a:lnTo>
                  <a:lnTo>
                    <a:pt x="780" y="133"/>
                  </a:lnTo>
                  <a:lnTo>
                    <a:pt x="775" y="129"/>
                  </a:lnTo>
                  <a:lnTo>
                    <a:pt x="768" y="128"/>
                  </a:lnTo>
                  <a:lnTo>
                    <a:pt x="755" y="126"/>
                  </a:lnTo>
                  <a:lnTo>
                    <a:pt x="749" y="126"/>
                  </a:lnTo>
                  <a:lnTo>
                    <a:pt x="736" y="126"/>
                  </a:lnTo>
                  <a:lnTo>
                    <a:pt x="721" y="126"/>
                  </a:lnTo>
                  <a:lnTo>
                    <a:pt x="719" y="115"/>
                  </a:lnTo>
                  <a:lnTo>
                    <a:pt x="714" y="105"/>
                  </a:lnTo>
                  <a:lnTo>
                    <a:pt x="710" y="96"/>
                  </a:lnTo>
                  <a:lnTo>
                    <a:pt x="707" y="86"/>
                  </a:lnTo>
                  <a:lnTo>
                    <a:pt x="707" y="68"/>
                  </a:lnTo>
                  <a:lnTo>
                    <a:pt x="714" y="58"/>
                  </a:lnTo>
                  <a:lnTo>
                    <a:pt x="721" y="46"/>
                  </a:lnTo>
                  <a:lnTo>
                    <a:pt x="729" y="35"/>
                  </a:lnTo>
                  <a:lnTo>
                    <a:pt x="740" y="28"/>
                  </a:lnTo>
                  <a:lnTo>
                    <a:pt x="752" y="30"/>
                  </a:lnTo>
                  <a:lnTo>
                    <a:pt x="755" y="30"/>
                  </a:lnTo>
                  <a:lnTo>
                    <a:pt x="755" y="33"/>
                  </a:lnTo>
                  <a:lnTo>
                    <a:pt x="755" y="35"/>
                  </a:lnTo>
                  <a:lnTo>
                    <a:pt x="754" y="35"/>
                  </a:lnTo>
                  <a:lnTo>
                    <a:pt x="754" y="37"/>
                  </a:lnTo>
                  <a:lnTo>
                    <a:pt x="754" y="37"/>
                  </a:lnTo>
                  <a:lnTo>
                    <a:pt x="755" y="39"/>
                  </a:lnTo>
                  <a:lnTo>
                    <a:pt x="755" y="42"/>
                  </a:lnTo>
                  <a:lnTo>
                    <a:pt x="764" y="42"/>
                  </a:lnTo>
                  <a:lnTo>
                    <a:pt x="776" y="42"/>
                  </a:lnTo>
                  <a:lnTo>
                    <a:pt x="787" y="42"/>
                  </a:lnTo>
                  <a:lnTo>
                    <a:pt x="794" y="42"/>
                  </a:lnTo>
                  <a:lnTo>
                    <a:pt x="797" y="44"/>
                  </a:lnTo>
                  <a:lnTo>
                    <a:pt x="799" y="46"/>
                  </a:lnTo>
                  <a:lnTo>
                    <a:pt x="801" y="49"/>
                  </a:lnTo>
                  <a:lnTo>
                    <a:pt x="803" y="53"/>
                  </a:lnTo>
                  <a:lnTo>
                    <a:pt x="806" y="54"/>
                  </a:lnTo>
                  <a:lnTo>
                    <a:pt x="810" y="58"/>
                  </a:lnTo>
                  <a:lnTo>
                    <a:pt x="811" y="53"/>
                  </a:lnTo>
                  <a:lnTo>
                    <a:pt x="813" y="51"/>
                  </a:lnTo>
                  <a:lnTo>
                    <a:pt x="817" y="49"/>
                  </a:lnTo>
                  <a:lnTo>
                    <a:pt x="818" y="47"/>
                  </a:lnTo>
                  <a:lnTo>
                    <a:pt x="824" y="47"/>
                  </a:lnTo>
                  <a:lnTo>
                    <a:pt x="829" y="46"/>
                  </a:lnTo>
                  <a:lnTo>
                    <a:pt x="836" y="60"/>
                  </a:lnTo>
                  <a:lnTo>
                    <a:pt x="843" y="70"/>
                  </a:lnTo>
                  <a:lnTo>
                    <a:pt x="848" y="77"/>
                  </a:lnTo>
                  <a:lnTo>
                    <a:pt x="850" y="72"/>
                  </a:lnTo>
                  <a:lnTo>
                    <a:pt x="851" y="67"/>
                  </a:lnTo>
                  <a:lnTo>
                    <a:pt x="851" y="61"/>
                  </a:lnTo>
                  <a:lnTo>
                    <a:pt x="851" y="54"/>
                  </a:lnTo>
                  <a:lnTo>
                    <a:pt x="845" y="44"/>
                  </a:lnTo>
                  <a:lnTo>
                    <a:pt x="846" y="33"/>
                  </a:lnTo>
                  <a:lnTo>
                    <a:pt x="851" y="23"/>
                  </a:lnTo>
                  <a:close/>
                  <a:moveTo>
                    <a:pt x="871" y="7"/>
                  </a:moveTo>
                  <a:lnTo>
                    <a:pt x="879" y="7"/>
                  </a:lnTo>
                  <a:lnTo>
                    <a:pt x="886" y="9"/>
                  </a:lnTo>
                  <a:lnTo>
                    <a:pt x="893" y="11"/>
                  </a:lnTo>
                  <a:lnTo>
                    <a:pt x="899" y="14"/>
                  </a:lnTo>
                  <a:lnTo>
                    <a:pt x="900" y="19"/>
                  </a:lnTo>
                  <a:lnTo>
                    <a:pt x="900" y="23"/>
                  </a:lnTo>
                  <a:lnTo>
                    <a:pt x="902" y="28"/>
                  </a:lnTo>
                  <a:lnTo>
                    <a:pt x="902" y="35"/>
                  </a:lnTo>
                  <a:lnTo>
                    <a:pt x="897" y="35"/>
                  </a:lnTo>
                  <a:lnTo>
                    <a:pt x="893" y="37"/>
                  </a:lnTo>
                  <a:lnTo>
                    <a:pt x="888" y="37"/>
                  </a:lnTo>
                  <a:lnTo>
                    <a:pt x="883" y="39"/>
                  </a:lnTo>
                  <a:lnTo>
                    <a:pt x="874" y="30"/>
                  </a:lnTo>
                  <a:lnTo>
                    <a:pt x="864" y="23"/>
                  </a:lnTo>
                  <a:lnTo>
                    <a:pt x="871" y="7"/>
                  </a:lnTo>
                  <a:close/>
                  <a:moveTo>
                    <a:pt x="4266" y="0"/>
                  </a:moveTo>
                  <a:lnTo>
                    <a:pt x="4285" y="0"/>
                  </a:lnTo>
                  <a:lnTo>
                    <a:pt x="4301" y="4"/>
                  </a:lnTo>
                  <a:lnTo>
                    <a:pt x="4316" y="7"/>
                  </a:lnTo>
                  <a:lnTo>
                    <a:pt x="4320" y="23"/>
                  </a:lnTo>
                  <a:lnTo>
                    <a:pt x="4269" y="23"/>
                  </a:lnTo>
                  <a:lnTo>
                    <a:pt x="4267" y="18"/>
                  </a:lnTo>
                  <a:lnTo>
                    <a:pt x="4267" y="13"/>
                  </a:lnTo>
                  <a:lnTo>
                    <a:pt x="4266" y="7"/>
                  </a:lnTo>
                  <a:lnTo>
                    <a:pt x="4266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/>
            </a:p>
          </p:txBody>
        </p:sp>
        <p:sp>
          <p:nvSpPr>
            <p:cNvPr id="648" name="Freeform 10">
              <a:extLst>
                <a:ext uri="{FF2B5EF4-FFF2-40B4-BE49-F238E27FC236}">
                  <a16:creationId xmlns:a16="http://schemas.microsoft.com/office/drawing/2014/main" xmlns="" id="{98F1FE86-D182-4A83-B5D1-5D81F87C278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95438" y="1790700"/>
              <a:ext cx="6908800" cy="3509963"/>
            </a:xfrm>
            <a:custGeom>
              <a:avLst/>
              <a:gdLst>
                <a:gd name="T0" fmla="*/ 660 w 4352"/>
                <a:gd name="T1" fmla="*/ 268 h 2211"/>
                <a:gd name="T2" fmla="*/ 761 w 4352"/>
                <a:gd name="T3" fmla="*/ 293 h 2211"/>
                <a:gd name="T4" fmla="*/ 891 w 4352"/>
                <a:gd name="T5" fmla="*/ 513 h 2211"/>
                <a:gd name="T6" fmla="*/ 763 w 4352"/>
                <a:gd name="T7" fmla="*/ 572 h 2211"/>
                <a:gd name="T8" fmla="*/ 541 w 4352"/>
                <a:gd name="T9" fmla="*/ 326 h 2211"/>
                <a:gd name="T10" fmla="*/ 381 w 4352"/>
                <a:gd name="T11" fmla="*/ 211 h 2211"/>
                <a:gd name="T12" fmla="*/ 442 w 4352"/>
                <a:gd name="T13" fmla="*/ 265 h 2211"/>
                <a:gd name="T14" fmla="*/ 20 w 4352"/>
                <a:gd name="T15" fmla="*/ 288 h 2211"/>
                <a:gd name="T16" fmla="*/ 452 w 4352"/>
                <a:gd name="T17" fmla="*/ 157 h 2211"/>
                <a:gd name="T18" fmla="*/ 3751 w 4352"/>
                <a:gd name="T19" fmla="*/ 141 h 2211"/>
                <a:gd name="T20" fmla="*/ 320 w 4352"/>
                <a:gd name="T21" fmla="*/ 123 h 2211"/>
                <a:gd name="T22" fmla="*/ 299 w 4352"/>
                <a:gd name="T23" fmla="*/ 143 h 2211"/>
                <a:gd name="T24" fmla="*/ 163 w 4352"/>
                <a:gd name="T25" fmla="*/ 127 h 2211"/>
                <a:gd name="T26" fmla="*/ 140 w 4352"/>
                <a:gd name="T27" fmla="*/ 101 h 2211"/>
                <a:gd name="T28" fmla="*/ 3675 w 4352"/>
                <a:gd name="T29" fmla="*/ 153 h 2211"/>
                <a:gd name="T30" fmla="*/ 639 w 4352"/>
                <a:gd name="T31" fmla="*/ 162 h 2211"/>
                <a:gd name="T32" fmla="*/ 508 w 4352"/>
                <a:gd name="T33" fmla="*/ 150 h 2211"/>
                <a:gd name="T34" fmla="*/ 404 w 4352"/>
                <a:gd name="T35" fmla="*/ 89 h 2211"/>
                <a:gd name="T36" fmla="*/ 180 w 4352"/>
                <a:gd name="T37" fmla="*/ 82 h 2211"/>
                <a:gd name="T38" fmla="*/ 2683 w 4352"/>
                <a:gd name="T39" fmla="*/ 75 h 2211"/>
                <a:gd name="T40" fmla="*/ 2475 w 4352"/>
                <a:gd name="T41" fmla="*/ 199 h 2211"/>
                <a:gd name="T42" fmla="*/ 407 w 4352"/>
                <a:gd name="T43" fmla="*/ 52 h 2211"/>
                <a:gd name="T44" fmla="*/ 3303 w 4352"/>
                <a:gd name="T45" fmla="*/ 117 h 2211"/>
                <a:gd name="T46" fmla="*/ 3357 w 4352"/>
                <a:gd name="T47" fmla="*/ 195 h 2211"/>
                <a:gd name="T48" fmla="*/ 3540 w 4352"/>
                <a:gd name="T49" fmla="*/ 305 h 2211"/>
                <a:gd name="T50" fmla="*/ 3767 w 4352"/>
                <a:gd name="T51" fmla="*/ 261 h 2211"/>
                <a:gd name="T52" fmla="*/ 4073 w 4352"/>
                <a:gd name="T53" fmla="*/ 364 h 2211"/>
                <a:gd name="T54" fmla="*/ 4312 w 4352"/>
                <a:gd name="T55" fmla="*/ 511 h 2211"/>
                <a:gd name="T56" fmla="*/ 4193 w 4352"/>
                <a:gd name="T57" fmla="*/ 539 h 2211"/>
                <a:gd name="T58" fmla="*/ 4015 w 4352"/>
                <a:gd name="T59" fmla="*/ 677 h 2211"/>
                <a:gd name="T60" fmla="*/ 3874 w 4352"/>
                <a:gd name="T61" fmla="*/ 780 h 2211"/>
                <a:gd name="T62" fmla="*/ 3928 w 4352"/>
                <a:gd name="T63" fmla="*/ 640 h 2211"/>
                <a:gd name="T64" fmla="*/ 3622 w 4352"/>
                <a:gd name="T65" fmla="*/ 768 h 2211"/>
                <a:gd name="T66" fmla="*/ 3591 w 4352"/>
                <a:gd name="T67" fmla="*/ 1045 h 2211"/>
                <a:gd name="T68" fmla="*/ 3456 w 4352"/>
                <a:gd name="T69" fmla="*/ 1122 h 2211"/>
                <a:gd name="T70" fmla="*/ 3402 w 4352"/>
                <a:gd name="T71" fmla="*/ 1218 h 2211"/>
                <a:gd name="T72" fmla="*/ 3245 w 4352"/>
                <a:gd name="T73" fmla="*/ 1413 h 2211"/>
                <a:gd name="T74" fmla="*/ 3168 w 4352"/>
                <a:gd name="T75" fmla="*/ 1686 h 2211"/>
                <a:gd name="T76" fmla="*/ 2987 w 4352"/>
                <a:gd name="T77" fmla="*/ 1387 h 2211"/>
                <a:gd name="T78" fmla="*/ 2720 w 4352"/>
                <a:gd name="T79" fmla="*/ 1406 h 2211"/>
                <a:gd name="T80" fmla="*/ 2434 w 4352"/>
                <a:gd name="T81" fmla="*/ 1335 h 2211"/>
                <a:gd name="T82" fmla="*/ 2339 w 4352"/>
                <a:gd name="T83" fmla="*/ 1523 h 2211"/>
                <a:gd name="T84" fmla="*/ 2231 w 4352"/>
                <a:gd name="T85" fmla="*/ 1378 h 2211"/>
                <a:gd name="T86" fmla="*/ 2310 w 4352"/>
                <a:gd name="T87" fmla="*/ 1714 h 2211"/>
                <a:gd name="T88" fmla="*/ 2001 w 4352"/>
                <a:gd name="T89" fmla="*/ 2208 h 2211"/>
                <a:gd name="T90" fmla="*/ 1920 w 4352"/>
                <a:gd name="T91" fmla="*/ 1862 h 2211"/>
                <a:gd name="T92" fmla="*/ 1625 w 4352"/>
                <a:gd name="T93" fmla="*/ 1644 h 2211"/>
                <a:gd name="T94" fmla="*/ 1636 w 4352"/>
                <a:gd name="T95" fmla="*/ 1195 h 2211"/>
                <a:gd name="T96" fmla="*/ 1709 w 4352"/>
                <a:gd name="T97" fmla="*/ 1028 h 2211"/>
                <a:gd name="T98" fmla="*/ 1793 w 4352"/>
                <a:gd name="T99" fmla="*/ 865 h 2211"/>
                <a:gd name="T100" fmla="*/ 1973 w 4352"/>
                <a:gd name="T101" fmla="*/ 801 h 2211"/>
                <a:gd name="T102" fmla="*/ 2118 w 4352"/>
                <a:gd name="T103" fmla="*/ 659 h 2211"/>
                <a:gd name="T104" fmla="*/ 1997 w 4352"/>
                <a:gd name="T105" fmla="*/ 686 h 2211"/>
                <a:gd name="T106" fmla="*/ 1831 w 4352"/>
                <a:gd name="T107" fmla="*/ 577 h 2211"/>
                <a:gd name="T108" fmla="*/ 2041 w 4352"/>
                <a:gd name="T109" fmla="*/ 342 h 2211"/>
                <a:gd name="T110" fmla="*/ 2259 w 4352"/>
                <a:gd name="T111" fmla="*/ 391 h 2211"/>
                <a:gd name="T112" fmla="*/ 2278 w 4352"/>
                <a:gd name="T113" fmla="*/ 499 h 2211"/>
                <a:gd name="T114" fmla="*/ 2439 w 4352"/>
                <a:gd name="T115" fmla="*/ 387 h 2211"/>
                <a:gd name="T116" fmla="*/ 2566 w 4352"/>
                <a:gd name="T117" fmla="*/ 382 h 2211"/>
                <a:gd name="T118" fmla="*/ 2667 w 4352"/>
                <a:gd name="T119" fmla="*/ 261 h 2211"/>
                <a:gd name="T120" fmla="*/ 2737 w 4352"/>
                <a:gd name="T121" fmla="*/ 467 h 2211"/>
                <a:gd name="T122" fmla="*/ 2861 w 4352"/>
                <a:gd name="T123" fmla="*/ 275 h 2211"/>
                <a:gd name="T124" fmla="*/ 3161 w 4352"/>
                <a:gd name="T125" fmla="*/ 17 h 2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352" h="2211">
                  <a:moveTo>
                    <a:pt x="2697" y="200"/>
                  </a:moveTo>
                  <a:lnTo>
                    <a:pt x="2708" y="204"/>
                  </a:lnTo>
                  <a:lnTo>
                    <a:pt x="2708" y="211"/>
                  </a:lnTo>
                  <a:lnTo>
                    <a:pt x="2704" y="211"/>
                  </a:lnTo>
                  <a:lnTo>
                    <a:pt x="2702" y="213"/>
                  </a:lnTo>
                  <a:lnTo>
                    <a:pt x="2701" y="214"/>
                  </a:lnTo>
                  <a:lnTo>
                    <a:pt x="2699" y="214"/>
                  </a:lnTo>
                  <a:lnTo>
                    <a:pt x="2697" y="214"/>
                  </a:lnTo>
                  <a:lnTo>
                    <a:pt x="2694" y="214"/>
                  </a:lnTo>
                  <a:lnTo>
                    <a:pt x="2694" y="209"/>
                  </a:lnTo>
                  <a:lnTo>
                    <a:pt x="2694" y="206"/>
                  </a:lnTo>
                  <a:lnTo>
                    <a:pt x="2695" y="204"/>
                  </a:lnTo>
                  <a:lnTo>
                    <a:pt x="2697" y="200"/>
                  </a:lnTo>
                  <a:close/>
                  <a:moveTo>
                    <a:pt x="562" y="192"/>
                  </a:moveTo>
                  <a:lnTo>
                    <a:pt x="562" y="195"/>
                  </a:lnTo>
                  <a:lnTo>
                    <a:pt x="566" y="195"/>
                  </a:lnTo>
                  <a:lnTo>
                    <a:pt x="564" y="213"/>
                  </a:lnTo>
                  <a:lnTo>
                    <a:pt x="566" y="228"/>
                  </a:lnTo>
                  <a:lnTo>
                    <a:pt x="573" y="242"/>
                  </a:lnTo>
                  <a:lnTo>
                    <a:pt x="576" y="244"/>
                  </a:lnTo>
                  <a:lnTo>
                    <a:pt x="580" y="244"/>
                  </a:lnTo>
                  <a:lnTo>
                    <a:pt x="583" y="246"/>
                  </a:lnTo>
                  <a:lnTo>
                    <a:pt x="589" y="246"/>
                  </a:lnTo>
                  <a:lnTo>
                    <a:pt x="589" y="204"/>
                  </a:lnTo>
                  <a:lnTo>
                    <a:pt x="615" y="204"/>
                  </a:lnTo>
                  <a:lnTo>
                    <a:pt x="620" y="216"/>
                  </a:lnTo>
                  <a:lnTo>
                    <a:pt x="627" y="228"/>
                  </a:lnTo>
                  <a:lnTo>
                    <a:pt x="634" y="239"/>
                  </a:lnTo>
                  <a:lnTo>
                    <a:pt x="646" y="242"/>
                  </a:lnTo>
                  <a:lnTo>
                    <a:pt x="646" y="247"/>
                  </a:lnTo>
                  <a:lnTo>
                    <a:pt x="648" y="258"/>
                  </a:lnTo>
                  <a:lnTo>
                    <a:pt x="650" y="270"/>
                  </a:lnTo>
                  <a:lnTo>
                    <a:pt x="650" y="277"/>
                  </a:lnTo>
                  <a:lnTo>
                    <a:pt x="653" y="275"/>
                  </a:lnTo>
                  <a:lnTo>
                    <a:pt x="655" y="275"/>
                  </a:lnTo>
                  <a:lnTo>
                    <a:pt x="655" y="275"/>
                  </a:lnTo>
                  <a:lnTo>
                    <a:pt x="657" y="274"/>
                  </a:lnTo>
                  <a:lnTo>
                    <a:pt x="658" y="272"/>
                  </a:lnTo>
                  <a:lnTo>
                    <a:pt x="660" y="268"/>
                  </a:lnTo>
                  <a:lnTo>
                    <a:pt x="662" y="263"/>
                  </a:lnTo>
                  <a:lnTo>
                    <a:pt x="664" y="258"/>
                  </a:lnTo>
                  <a:lnTo>
                    <a:pt x="665" y="254"/>
                  </a:lnTo>
                  <a:lnTo>
                    <a:pt x="669" y="251"/>
                  </a:lnTo>
                  <a:lnTo>
                    <a:pt x="672" y="249"/>
                  </a:lnTo>
                  <a:lnTo>
                    <a:pt x="678" y="247"/>
                  </a:lnTo>
                  <a:lnTo>
                    <a:pt x="681" y="244"/>
                  </a:lnTo>
                  <a:lnTo>
                    <a:pt x="685" y="242"/>
                  </a:lnTo>
                  <a:lnTo>
                    <a:pt x="681" y="242"/>
                  </a:lnTo>
                  <a:lnTo>
                    <a:pt x="681" y="239"/>
                  </a:lnTo>
                  <a:lnTo>
                    <a:pt x="672" y="242"/>
                  </a:lnTo>
                  <a:lnTo>
                    <a:pt x="667" y="246"/>
                  </a:lnTo>
                  <a:lnTo>
                    <a:pt x="660" y="251"/>
                  </a:lnTo>
                  <a:lnTo>
                    <a:pt x="650" y="254"/>
                  </a:lnTo>
                  <a:lnTo>
                    <a:pt x="648" y="239"/>
                  </a:lnTo>
                  <a:lnTo>
                    <a:pt x="646" y="228"/>
                  </a:lnTo>
                  <a:lnTo>
                    <a:pt x="643" y="219"/>
                  </a:lnTo>
                  <a:lnTo>
                    <a:pt x="639" y="207"/>
                  </a:lnTo>
                  <a:lnTo>
                    <a:pt x="643" y="206"/>
                  </a:lnTo>
                  <a:lnTo>
                    <a:pt x="644" y="206"/>
                  </a:lnTo>
                  <a:lnTo>
                    <a:pt x="648" y="204"/>
                  </a:lnTo>
                  <a:lnTo>
                    <a:pt x="653" y="204"/>
                  </a:lnTo>
                  <a:lnTo>
                    <a:pt x="658" y="207"/>
                  </a:lnTo>
                  <a:lnTo>
                    <a:pt x="662" y="209"/>
                  </a:lnTo>
                  <a:lnTo>
                    <a:pt x="667" y="211"/>
                  </a:lnTo>
                  <a:lnTo>
                    <a:pt x="672" y="213"/>
                  </a:lnTo>
                  <a:lnTo>
                    <a:pt x="678" y="214"/>
                  </a:lnTo>
                  <a:lnTo>
                    <a:pt x="685" y="226"/>
                  </a:lnTo>
                  <a:lnTo>
                    <a:pt x="692" y="240"/>
                  </a:lnTo>
                  <a:lnTo>
                    <a:pt x="697" y="253"/>
                  </a:lnTo>
                  <a:lnTo>
                    <a:pt x="704" y="261"/>
                  </a:lnTo>
                  <a:lnTo>
                    <a:pt x="707" y="263"/>
                  </a:lnTo>
                  <a:lnTo>
                    <a:pt x="713" y="263"/>
                  </a:lnTo>
                  <a:lnTo>
                    <a:pt x="718" y="263"/>
                  </a:lnTo>
                  <a:lnTo>
                    <a:pt x="723" y="263"/>
                  </a:lnTo>
                  <a:lnTo>
                    <a:pt x="726" y="263"/>
                  </a:lnTo>
                  <a:lnTo>
                    <a:pt x="730" y="265"/>
                  </a:lnTo>
                  <a:lnTo>
                    <a:pt x="747" y="277"/>
                  </a:lnTo>
                  <a:lnTo>
                    <a:pt x="761" y="293"/>
                  </a:lnTo>
                  <a:lnTo>
                    <a:pt x="777" y="307"/>
                  </a:lnTo>
                  <a:lnTo>
                    <a:pt x="777" y="319"/>
                  </a:lnTo>
                  <a:lnTo>
                    <a:pt x="791" y="324"/>
                  </a:lnTo>
                  <a:lnTo>
                    <a:pt x="803" y="331"/>
                  </a:lnTo>
                  <a:lnTo>
                    <a:pt x="810" y="342"/>
                  </a:lnTo>
                  <a:lnTo>
                    <a:pt x="819" y="354"/>
                  </a:lnTo>
                  <a:lnTo>
                    <a:pt x="826" y="366"/>
                  </a:lnTo>
                  <a:lnTo>
                    <a:pt x="835" y="377"/>
                  </a:lnTo>
                  <a:lnTo>
                    <a:pt x="829" y="384"/>
                  </a:lnTo>
                  <a:lnTo>
                    <a:pt x="826" y="387"/>
                  </a:lnTo>
                  <a:lnTo>
                    <a:pt x="824" y="392"/>
                  </a:lnTo>
                  <a:lnTo>
                    <a:pt x="822" y="396"/>
                  </a:lnTo>
                  <a:lnTo>
                    <a:pt x="829" y="408"/>
                  </a:lnTo>
                  <a:lnTo>
                    <a:pt x="840" y="417"/>
                  </a:lnTo>
                  <a:lnTo>
                    <a:pt x="854" y="422"/>
                  </a:lnTo>
                  <a:lnTo>
                    <a:pt x="854" y="427"/>
                  </a:lnTo>
                  <a:lnTo>
                    <a:pt x="854" y="429"/>
                  </a:lnTo>
                  <a:lnTo>
                    <a:pt x="856" y="431"/>
                  </a:lnTo>
                  <a:lnTo>
                    <a:pt x="856" y="432"/>
                  </a:lnTo>
                  <a:lnTo>
                    <a:pt x="857" y="434"/>
                  </a:lnTo>
                  <a:lnTo>
                    <a:pt x="861" y="436"/>
                  </a:lnTo>
                  <a:lnTo>
                    <a:pt x="864" y="439"/>
                  </a:lnTo>
                  <a:lnTo>
                    <a:pt x="870" y="441"/>
                  </a:lnTo>
                  <a:lnTo>
                    <a:pt x="873" y="443"/>
                  </a:lnTo>
                  <a:lnTo>
                    <a:pt x="877" y="446"/>
                  </a:lnTo>
                  <a:lnTo>
                    <a:pt x="878" y="448"/>
                  </a:lnTo>
                  <a:lnTo>
                    <a:pt x="880" y="452"/>
                  </a:lnTo>
                  <a:lnTo>
                    <a:pt x="878" y="453"/>
                  </a:lnTo>
                  <a:lnTo>
                    <a:pt x="878" y="455"/>
                  </a:lnTo>
                  <a:lnTo>
                    <a:pt x="878" y="455"/>
                  </a:lnTo>
                  <a:lnTo>
                    <a:pt x="878" y="457"/>
                  </a:lnTo>
                  <a:lnTo>
                    <a:pt x="880" y="459"/>
                  </a:lnTo>
                  <a:lnTo>
                    <a:pt x="884" y="460"/>
                  </a:lnTo>
                  <a:lnTo>
                    <a:pt x="889" y="462"/>
                  </a:lnTo>
                  <a:lnTo>
                    <a:pt x="892" y="464"/>
                  </a:lnTo>
                  <a:lnTo>
                    <a:pt x="898" y="464"/>
                  </a:lnTo>
                  <a:lnTo>
                    <a:pt x="903" y="464"/>
                  </a:lnTo>
                  <a:lnTo>
                    <a:pt x="896" y="511"/>
                  </a:lnTo>
                  <a:lnTo>
                    <a:pt x="891" y="513"/>
                  </a:lnTo>
                  <a:lnTo>
                    <a:pt x="885" y="513"/>
                  </a:lnTo>
                  <a:lnTo>
                    <a:pt x="880" y="514"/>
                  </a:lnTo>
                  <a:lnTo>
                    <a:pt x="873" y="514"/>
                  </a:lnTo>
                  <a:lnTo>
                    <a:pt x="866" y="506"/>
                  </a:lnTo>
                  <a:lnTo>
                    <a:pt x="857" y="497"/>
                  </a:lnTo>
                  <a:lnTo>
                    <a:pt x="850" y="488"/>
                  </a:lnTo>
                  <a:lnTo>
                    <a:pt x="845" y="476"/>
                  </a:lnTo>
                  <a:lnTo>
                    <a:pt x="838" y="476"/>
                  </a:lnTo>
                  <a:lnTo>
                    <a:pt x="833" y="478"/>
                  </a:lnTo>
                  <a:lnTo>
                    <a:pt x="828" y="478"/>
                  </a:lnTo>
                  <a:lnTo>
                    <a:pt x="822" y="480"/>
                  </a:lnTo>
                  <a:lnTo>
                    <a:pt x="831" y="507"/>
                  </a:lnTo>
                  <a:lnTo>
                    <a:pt x="838" y="537"/>
                  </a:lnTo>
                  <a:lnTo>
                    <a:pt x="850" y="537"/>
                  </a:lnTo>
                  <a:lnTo>
                    <a:pt x="857" y="551"/>
                  </a:lnTo>
                  <a:lnTo>
                    <a:pt x="863" y="565"/>
                  </a:lnTo>
                  <a:lnTo>
                    <a:pt x="864" y="584"/>
                  </a:lnTo>
                  <a:lnTo>
                    <a:pt x="863" y="586"/>
                  </a:lnTo>
                  <a:lnTo>
                    <a:pt x="861" y="588"/>
                  </a:lnTo>
                  <a:lnTo>
                    <a:pt x="861" y="590"/>
                  </a:lnTo>
                  <a:lnTo>
                    <a:pt x="859" y="591"/>
                  </a:lnTo>
                  <a:lnTo>
                    <a:pt x="857" y="593"/>
                  </a:lnTo>
                  <a:lnTo>
                    <a:pt x="854" y="595"/>
                  </a:lnTo>
                  <a:lnTo>
                    <a:pt x="847" y="591"/>
                  </a:lnTo>
                  <a:lnTo>
                    <a:pt x="838" y="586"/>
                  </a:lnTo>
                  <a:lnTo>
                    <a:pt x="829" y="581"/>
                  </a:lnTo>
                  <a:lnTo>
                    <a:pt x="822" y="577"/>
                  </a:lnTo>
                  <a:lnTo>
                    <a:pt x="819" y="576"/>
                  </a:lnTo>
                  <a:lnTo>
                    <a:pt x="816" y="576"/>
                  </a:lnTo>
                  <a:lnTo>
                    <a:pt x="826" y="590"/>
                  </a:lnTo>
                  <a:lnTo>
                    <a:pt x="835" y="602"/>
                  </a:lnTo>
                  <a:lnTo>
                    <a:pt x="842" y="617"/>
                  </a:lnTo>
                  <a:lnTo>
                    <a:pt x="838" y="617"/>
                  </a:lnTo>
                  <a:lnTo>
                    <a:pt x="826" y="612"/>
                  </a:lnTo>
                  <a:lnTo>
                    <a:pt x="810" y="609"/>
                  </a:lnTo>
                  <a:lnTo>
                    <a:pt x="793" y="605"/>
                  </a:lnTo>
                  <a:lnTo>
                    <a:pt x="781" y="598"/>
                  </a:lnTo>
                  <a:lnTo>
                    <a:pt x="770" y="588"/>
                  </a:lnTo>
                  <a:lnTo>
                    <a:pt x="763" y="572"/>
                  </a:lnTo>
                  <a:lnTo>
                    <a:pt x="756" y="558"/>
                  </a:lnTo>
                  <a:lnTo>
                    <a:pt x="746" y="544"/>
                  </a:lnTo>
                  <a:lnTo>
                    <a:pt x="735" y="534"/>
                  </a:lnTo>
                  <a:lnTo>
                    <a:pt x="720" y="542"/>
                  </a:lnTo>
                  <a:lnTo>
                    <a:pt x="702" y="548"/>
                  </a:lnTo>
                  <a:lnTo>
                    <a:pt x="681" y="549"/>
                  </a:lnTo>
                  <a:lnTo>
                    <a:pt x="679" y="544"/>
                  </a:lnTo>
                  <a:lnTo>
                    <a:pt x="678" y="539"/>
                  </a:lnTo>
                  <a:lnTo>
                    <a:pt x="678" y="534"/>
                  </a:lnTo>
                  <a:lnTo>
                    <a:pt x="678" y="527"/>
                  </a:lnTo>
                  <a:lnTo>
                    <a:pt x="693" y="521"/>
                  </a:lnTo>
                  <a:lnTo>
                    <a:pt x="713" y="516"/>
                  </a:lnTo>
                  <a:lnTo>
                    <a:pt x="730" y="511"/>
                  </a:lnTo>
                  <a:lnTo>
                    <a:pt x="735" y="501"/>
                  </a:lnTo>
                  <a:lnTo>
                    <a:pt x="740" y="487"/>
                  </a:lnTo>
                  <a:lnTo>
                    <a:pt x="746" y="471"/>
                  </a:lnTo>
                  <a:lnTo>
                    <a:pt x="749" y="455"/>
                  </a:lnTo>
                  <a:lnTo>
                    <a:pt x="751" y="443"/>
                  </a:lnTo>
                  <a:lnTo>
                    <a:pt x="749" y="434"/>
                  </a:lnTo>
                  <a:lnTo>
                    <a:pt x="742" y="422"/>
                  </a:lnTo>
                  <a:lnTo>
                    <a:pt x="733" y="415"/>
                  </a:lnTo>
                  <a:lnTo>
                    <a:pt x="723" y="408"/>
                  </a:lnTo>
                  <a:lnTo>
                    <a:pt x="716" y="399"/>
                  </a:lnTo>
                  <a:lnTo>
                    <a:pt x="707" y="357"/>
                  </a:lnTo>
                  <a:lnTo>
                    <a:pt x="693" y="354"/>
                  </a:lnTo>
                  <a:lnTo>
                    <a:pt x="683" y="347"/>
                  </a:lnTo>
                  <a:lnTo>
                    <a:pt x="674" y="340"/>
                  </a:lnTo>
                  <a:lnTo>
                    <a:pt x="665" y="338"/>
                  </a:lnTo>
                  <a:lnTo>
                    <a:pt x="657" y="342"/>
                  </a:lnTo>
                  <a:lnTo>
                    <a:pt x="651" y="347"/>
                  </a:lnTo>
                  <a:lnTo>
                    <a:pt x="646" y="352"/>
                  </a:lnTo>
                  <a:lnTo>
                    <a:pt x="639" y="357"/>
                  </a:lnTo>
                  <a:lnTo>
                    <a:pt x="627" y="361"/>
                  </a:lnTo>
                  <a:lnTo>
                    <a:pt x="615" y="354"/>
                  </a:lnTo>
                  <a:lnTo>
                    <a:pt x="599" y="349"/>
                  </a:lnTo>
                  <a:lnTo>
                    <a:pt x="582" y="345"/>
                  </a:lnTo>
                  <a:lnTo>
                    <a:pt x="566" y="340"/>
                  </a:lnTo>
                  <a:lnTo>
                    <a:pt x="552" y="335"/>
                  </a:lnTo>
                  <a:lnTo>
                    <a:pt x="541" y="326"/>
                  </a:lnTo>
                  <a:lnTo>
                    <a:pt x="534" y="312"/>
                  </a:lnTo>
                  <a:lnTo>
                    <a:pt x="536" y="310"/>
                  </a:lnTo>
                  <a:lnTo>
                    <a:pt x="536" y="309"/>
                  </a:lnTo>
                  <a:lnTo>
                    <a:pt x="538" y="309"/>
                  </a:lnTo>
                  <a:lnTo>
                    <a:pt x="538" y="307"/>
                  </a:lnTo>
                  <a:lnTo>
                    <a:pt x="538" y="303"/>
                  </a:lnTo>
                  <a:lnTo>
                    <a:pt x="531" y="302"/>
                  </a:lnTo>
                  <a:lnTo>
                    <a:pt x="524" y="300"/>
                  </a:lnTo>
                  <a:lnTo>
                    <a:pt x="519" y="296"/>
                  </a:lnTo>
                  <a:lnTo>
                    <a:pt x="515" y="291"/>
                  </a:lnTo>
                  <a:lnTo>
                    <a:pt x="512" y="284"/>
                  </a:lnTo>
                  <a:lnTo>
                    <a:pt x="521" y="267"/>
                  </a:lnTo>
                  <a:lnTo>
                    <a:pt x="528" y="244"/>
                  </a:lnTo>
                  <a:lnTo>
                    <a:pt x="531" y="219"/>
                  </a:lnTo>
                  <a:lnTo>
                    <a:pt x="534" y="195"/>
                  </a:lnTo>
                  <a:lnTo>
                    <a:pt x="562" y="192"/>
                  </a:lnTo>
                  <a:close/>
                  <a:moveTo>
                    <a:pt x="400" y="188"/>
                  </a:moveTo>
                  <a:lnTo>
                    <a:pt x="416" y="188"/>
                  </a:lnTo>
                  <a:lnTo>
                    <a:pt x="425" y="223"/>
                  </a:lnTo>
                  <a:lnTo>
                    <a:pt x="432" y="261"/>
                  </a:lnTo>
                  <a:lnTo>
                    <a:pt x="428" y="261"/>
                  </a:lnTo>
                  <a:lnTo>
                    <a:pt x="423" y="268"/>
                  </a:lnTo>
                  <a:lnTo>
                    <a:pt x="412" y="265"/>
                  </a:lnTo>
                  <a:lnTo>
                    <a:pt x="409" y="268"/>
                  </a:lnTo>
                  <a:lnTo>
                    <a:pt x="409" y="272"/>
                  </a:lnTo>
                  <a:lnTo>
                    <a:pt x="409" y="275"/>
                  </a:lnTo>
                  <a:lnTo>
                    <a:pt x="409" y="277"/>
                  </a:lnTo>
                  <a:lnTo>
                    <a:pt x="407" y="279"/>
                  </a:lnTo>
                  <a:lnTo>
                    <a:pt x="405" y="282"/>
                  </a:lnTo>
                  <a:lnTo>
                    <a:pt x="400" y="284"/>
                  </a:lnTo>
                  <a:lnTo>
                    <a:pt x="395" y="281"/>
                  </a:lnTo>
                  <a:lnTo>
                    <a:pt x="388" y="275"/>
                  </a:lnTo>
                  <a:lnTo>
                    <a:pt x="381" y="272"/>
                  </a:lnTo>
                  <a:lnTo>
                    <a:pt x="381" y="261"/>
                  </a:lnTo>
                  <a:lnTo>
                    <a:pt x="358" y="258"/>
                  </a:lnTo>
                  <a:lnTo>
                    <a:pt x="362" y="226"/>
                  </a:lnTo>
                  <a:lnTo>
                    <a:pt x="369" y="223"/>
                  </a:lnTo>
                  <a:lnTo>
                    <a:pt x="376" y="218"/>
                  </a:lnTo>
                  <a:lnTo>
                    <a:pt x="381" y="211"/>
                  </a:lnTo>
                  <a:lnTo>
                    <a:pt x="376" y="209"/>
                  </a:lnTo>
                  <a:lnTo>
                    <a:pt x="372" y="207"/>
                  </a:lnTo>
                  <a:lnTo>
                    <a:pt x="369" y="206"/>
                  </a:lnTo>
                  <a:lnTo>
                    <a:pt x="365" y="202"/>
                  </a:lnTo>
                  <a:lnTo>
                    <a:pt x="363" y="199"/>
                  </a:lnTo>
                  <a:lnTo>
                    <a:pt x="362" y="192"/>
                  </a:lnTo>
                  <a:lnTo>
                    <a:pt x="381" y="190"/>
                  </a:lnTo>
                  <a:lnTo>
                    <a:pt x="400" y="188"/>
                  </a:lnTo>
                  <a:close/>
                  <a:moveTo>
                    <a:pt x="3661" y="172"/>
                  </a:moveTo>
                  <a:lnTo>
                    <a:pt x="3673" y="178"/>
                  </a:lnTo>
                  <a:lnTo>
                    <a:pt x="3673" y="185"/>
                  </a:lnTo>
                  <a:lnTo>
                    <a:pt x="3657" y="185"/>
                  </a:lnTo>
                  <a:lnTo>
                    <a:pt x="3661" y="172"/>
                  </a:lnTo>
                  <a:close/>
                  <a:moveTo>
                    <a:pt x="438" y="172"/>
                  </a:moveTo>
                  <a:lnTo>
                    <a:pt x="451" y="174"/>
                  </a:lnTo>
                  <a:lnTo>
                    <a:pt x="465" y="176"/>
                  </a:lnTo>
                  <a:lnTo>
                    <a:pt x="477" y="178"/>
                  </a:lnTo>
                  <a:lnTo>
                    <a:pt x="486" y="181"/>
                  </a:lnTo>
                  <a:lnTo>
                    <a:pt x="487" y="185"/>
                  </a:lnTo>
                  <a:lnTo>
                    <a:pt x="487" y="190"/>
                  </a:lnTo>
                  <a:lnTo>
                    <a:pt x="489" y="197"/>
                  </a:lnTo>
                  <a:lnTo>
                    <a:pt x="489" y="204"/>
                  </a:lnTo>
                  <a:lnTo>
                    <a:pt x="487" y="207"/>
                  </a:lnTo>
                  <a:lnTo>
                    <a:pt x="486" y="211"/>
                  </a:lnTo>
                  <a:lnTo>
                    <a:pt x="484" y="216"/>
                  </a:lnTo>
                  <a:lnTo>
                    <a:pt x="480" y="219"/>
                  </a:lnTo>
                  <a:lnTo>
                    <a:pt x="477" y="221"/>
                  </a:lnTo>
                  <a:lnTo>
                    <a:pt x="473" y="223"/>
                  </a:lnTo>
                  <a:lnTo>
                    <a:pt x="472" y="225"/>
                  </a:lnTo>
                  <a:lnTo>
                    <a:pt x="468" y="226"/>
                  </a:lnTo>
                  <a:lnTo>
                    <a:pt x="466" y="230"/>
                  </a:lnTo>
                  <a:lnTo>
                    <a:pt x="468" y="239"/>
                  </a:lnTo>
                  <a:lnTo>
                    <a:pt x="466" y="249"/>
                  </a:lnTo>
                  <a:lnTo>
                    <a:pt x="465" y="256"/>
                  </a:lnTo>
                  <a:lnTo>
                    <a:pt x="461" y="261"/>
                  </a:lnTo>
                  <a:lnTo>
                    <a:pt x="458" y="263"/>
                  </a:lnTo>
                  <a:lnTo>
                    <a:pt x="454" y="265"/>
                  </a:lnTo>
                  <a:lnTo>
                    <a:pt x="449" y="265"/>
                  </a:lnTo>
                  <a:lnTo>
                    <a:pt x="442" y="265"/>
                  </a:lnTo>
                  <a:lnTo>
                    <a:pt x="438" y="254"/>
                  </a:lnTo>
                  <a:lnTo>
                    <a:pt x="442" y="244"/>
                  </a:lnTo>
                  <a:lnTo>
                    <a:pt x="442" y="232"/>
                  </a:lnTo>
                  <a:lnTo>
                    <a:pt x="438" y="218"/>
                  </a:lnTo>
                  <a:lnTo>
                    <a:pt x="437" y="202"/>
                  </a:lnTo>
                  <a:lnTo>
                    <a:pt x="435" y="188"/>
                  </a:lnTo>
                  <a:lnTo>
                    <a:pt x="438" y="172"/>
                  </a:lnTo>
                  <a:close/>
                  <a:moveTo>
                    <a:pt x="60" y="171"/>
                  </a:moveTo>
                  <a:lnTo>
                    <a:pt x="74" y="172"/>
                  </a:lnTo>
                  <a:lnTo>
                    <a:pt x="74" y="185"/>
                  </a:lnTo>
                  <a:lnTo>
                    <a:pt x="91" y="185"/>
                  </a:lnTo>
                  <a:lnTo>
                    <a:pt x="105" y="185"/>
                  </a:lnTo>
                  <a:lnTo>
                    <a:pt x="121" y="185"/>
                  </a:lnTo>
                  <a:lnTo>
                    <a:pt x="124" y="192"/>
                  </a:lnTo>
                  <a:lnTo>
                    <a:pt x="128" y="200"/>
                  </a:lnTo>
                  <a:lnTo>
                    <a:pt x="131" y="209"/>
                  </a:lnTo>
                  <a:lnTo>
                    <a:pt x="135" y="216"/>
                  </a:lnTo>
                  <a:lnTo>
                    <a:pt x="135" y="219"/>
                  </a:lnTo>
                  <a:lnTo>
                    <a:pt x="124" y="232"/>
                  </a:lnTo>
                  <a:lnTo>
                    <a:pt x="110" y="237"/>
                  </a:lnTo>
                  <a:lnTo>
                    <a:pt x="96" y="242"/>
                  </a:lnTo>
                  <a:lnTo>
                    <a:pt x="88" y="258"/>
                  </a:lnTo>
                  <a:lnTo>
                    <a:pt x="81" y="272"/>
                  </a:lnTo>
                  <a:lnTo>
                    <a:pt x="79" y="288"/>
                  </a:lnTo>
                  <a:lnTo>
                    <a:pt x="82" y="303"/>
                  </a:lnTo>
                  <a:lnTo>
                    <a:pt x="67" y="305"/>
                  </a:lnTo>
                  <a:lnTo>
                    <a:pt x="53" y="310"/>
                  </a:lnTo>
                  <a:lnTo>
                    <a:pt x="35" y="315"/>
                  </a:lnTo>
                  <a:lnTo>
                    <a:pt x="34" y="312"/>
                  </a:lnTo>
                  <a:lnTo>
                    <a:pt x="32" y="309"/>
                  </a:lnTo>
                  <a:lnTo>
                    <a:pt x="30" y="307"/>
                  </a:lnTo>
                  <a:lnTo>
                    <a:pt x="30" y="303"/>
                  </a:lnTo>
                  <a:lnTo>
                    <a:pt x="28" y="300"/>
                  </a:lnTo>
                  <a:lnTo>
                    <a:pt x="30" y="298"/>
                  </a:lnTo>
                  <a:lnTo>
                    <a:pt x="30" y="296"/>
                  </a:lnTo>
                  <a:lnTo>
                    <a:pt x="30" y="295"/>
                  </a:lnTo>
                  <a:lnTo>
                    <a:pt x="32" y="291"/>
                  </a:lnTo>
                  <a:lnTo>
                    <a:pt x="32" y="288"/>
                  </a:lnTo>
                  <a:lnTo>
                    <a:pt x="20" y="288"/>
                  </a:lnTo>
                  <a:lnTo>
                    <a:pt x="20" y="282"/>
                  </a:lnTo>
                  <a:lnTo>
                    <a:pt x="20" y="281"/>
                  </a:lnTo>
                  <a:lnTo>
                    <a:pt x="18" y="279"/>
                  </a:lnTo>
                  <a:lnTo>
                    <a:pt x="18" y="277"/>
                  </a:lnTo>
                  <a:lnTo>
                    <a:pt x="16" y="275"/>
                  </a:lnTo>
                  <a:lnTo>
                    <a:pt x="13" y="272"/>
                  </a:lnTo>
                  <a:lnTo>
                    <a:pt x="11" y="272"/>
                  </a:lnTo>
                  <a:lnTo>
                    <a:pt x="9" y="272"/>
                  </a:lnTo>
                  <a:lnTo>
                    <a:pt x="9" y="272"/>
                  </a:lnTo>
                  <a:lnTo>
                    <a:pt x="7" y="272"/>
                  </a:lnTo>
                  <a:lnTo>
                    <a:pt x="6" y="272"/>
                  </a:lnTo>
                  <a:lnTo>
                    <a:pt x="0" y="272"/>
                  </a:lnTo>
                  <a:lnTo>
                    <a:pt x="0" y="261"/>
                  </a:lnTo>
                  <a:lnTo>
                    <a:pt x="13" y="247"/>
                  </a:lnTo>
                  <a:lnTo>
                    <a:pt x="21" y="228"/>
                  </a:lnTo>
                  <a:lnTo>
                    <a:pt x="28" y="207"/>
                  </a:lnTo>
                  <a:lnTo>
                    <a:pt x="23" y="204"/>
                  </a:lnTo>
                  <a:lnTo>
                    <a:pt x="21" y="199"/>
                  </a:lnTo>
                  <a:lnTo>
                    <a:pt x="20" y="195"/>
                  </a:lnTo>
                  <a:lnTo>
                    <a:pt x="18" y="188"/>
                  </a:lnTo>
                  <a:lnTo>
                    <a:pt x="16" y="181"/>
                  </a:lnTo>
                  <a:lnTo>
                    <a:pt x="30" y="178"/>
                  </a:lnTo>
                  <a:lnTo>
                    <a:pt x="41" y="176"/>
                  </a:lnTo>
                  <a:lnTo>
                    <a:pt x="49" y="172"/>
                  </a:lnTo>
                  <a:lnTo>
                    <a:pt x="60" y="171"/>
                  </a:lnTo>
                  <a:close/>
                  <a:moveTo>
                    <a:pt x="1556" y="130"/>
                  </a:moveTo>
                  <a:lnTo>
                    <a:pt x="1571" y="130"/>
                  </a:lnTo>
                  <a:lnTo>
                    <a:pt x="1571" y="134"/>
                  </a:lnTo>
                  <a:lnTo>
                    <a:pt x="1568" y="134"/>
                  </a:lnTo>
                  <a:lnTo>
                    <a:pt x="1564" y="136"/>
                  </a:lnTo>
                  <a:lnTo>
                    <a:pt x="1563" y="136"/>
                  </a:lnTo>
                  <a:lnTo>
                    <a:pt x="1563" y="136"/>
                  </a:lnTo>
                  <a:lnTo>
                    <a:pt x="1561" y="136"/>
                  </a:lnTo>
                  <a:lnTo>
                    <a:pt x="1561" y="136"/>
                  </a:lnTo>
                  <a:lnTo>
                    <a:pt x="1559" y="134"/>
                  </a:lnTo>
                  <a:lnTo>
                    <a:pt x="1556" y="130"/>
                  </a:lnTo>
                  <a:close/>
                  <a:moveTo>
                    <a:pt x="454" y="130"/>
                  </a:moveTo>
                  <a:lnTo>
                    <a:pt x="458" y="153"/>
                  </a:lnTo>
                  <a:lnTo>
                    <a:pt x="452" y="157"/>
                  </a:lnTo>
                  <a:lnTo>
                    <a:pt x="449" y="158"/>
                  </a:lnTo>
                  <a:lnTo>
                    <a:pt x="445" y="160"/>
                  </a:lnTo>
                  <a:lnTo>
                    <a:pt x="440" y="164"/>
                  </a:lnTo>
                  <a:lnTo>
                    <a:pt x="435" y="165"/>
                  </a:lnTo>
                  <a:lnTo>
                    <a:pt x="433" y="164"/>
                  </a:lnTo>
                  <a:lnTo>
                    <a:pt x="432" y="164"/>
                  </a:lnTo>
                  <a:lnTo>
                    <a:pt x="430" y="162"/>
                  </a:lnTo>
                  <a:lnTo>
                    <a:pt x="428" y="162"/>
                  </a:lnTo>
                  <a:lnTo>
                    <a:pt x="423" y="162"/>
                  </a:lnTo>
                  <a:lnTo>
                    <a:pt x="423" y="158"/>
                  </a:lnTo>
                  <a:lnTo>
                    <a:pt x="423" y="157"/>
                  </a:lnTo>
                  <a:lnTo>
                    <a:pt x="421" y="157"/>
                  </a:lnTo>
                  <a:lnTo>
                    <a:pt x="421" y="155"/>
                  </a:lnTo>
                  <a:lnTo>
                    <a:pt x="419" y="153"/>
                  </a:lnTo>
                  <a:lnTo>
                    <a:pt x="419" y="146"/>
                  </a:lnTo>
                  <a:lnTo>
                    <a:pt x="428" y="141"/>
                  </a:lnTo>
                  <a:lnTo>
                    <a:pt x="435" y="136"/>
                  </a:lnTo>
                  <a:lnTo>
                    <a:pt x="442" y="132"/>
                  </a:lnTo>
                  <a:lnTo>
                    <a:pt x="454" y="130"/>
                  </a:lnTo>
                  <a:close/>
                  <a:moveTo>
                    <a:pt x="109" y="127"/>
                  </a:moveTo>
                  <a:lnTo>
                    <a:pt x="112" y="127"/>
                  </a:lnTo>
                  <a:lnTo>
                    <a:pt x="116" y="129"/>
                  </a:lnTo>
                  <a:lnTo>
                    <a:pt x="117" y="129"/>
                  </a:lnTo>
                  <a:lnTo>
                    <a:pt x="117" y="129"/>
                  </a:lnTo>
                  <a:lnTo>
                    <a:pt x="117" y="129"/>
                  </a:lnTo>
                  <a:lnTo>
                    <a:pt x="119" y="130"/>
                  </a:lnTo>
                  <a:lnTo>
                    <a:pt x="121" y="134"/>
                  </a:lnTo>
                  <a:lnTo>
                    <a:pt x="109" y="134"/>
                  </a:lnTo>
                  <a:lnTo>
                    <a:pt x="109" y="127"/>
                  </a:lnTo>
                  <a:close/>
                  <a:moveTo>
                    <a:pt x="3744" y="115"/>
                  </a:moveTo>
                  <a:lnTo>
                    <a:pt x="3760" y="117"/>
                  </a:lnTo>
                  <a:lnTo>
                    <a:pt x="3776" y="120"/>
                  </a:lnTo>
                  <a:lnTo>
                    <a:pt x="3790" y="125"/>
                  </a:lnTo>
                  <a:lnTo>
                    <a:pt x="3800" y="134"/>
                  </a:lnTo>
                  <a:lnTo>
                    <a:pt x="3807" y="146"/>
                  </a:lnTo>
                  <a:lnTo>
                    <a:pt x="3811" y="162"/>
                  </a:lnTo>
                  <a:lnTo>
                    <a:pt x="3788" y="158"/>
                  </a:lnTo>
                  <a:lnTo>
                    <a:pt x="3767" y="151"/>
                  </a:lnTo>
                  <a:lnTo>
                    <a:pt x="3751" y="141"/>
                  </a:lnTo>
                  <a:lnTo>
                    <a:pt x="3741" y="127"/>
                  </a:lnTo>
                  <a:lnTo>
                    <a:pt x="3743" y="125"/>
                  </a:lnTo>
                  <a:lnTo>
                    <a:pt x="3743" y="123"/>
                  </a:lnTo>
                  <a:lnTo>
                    <a:pt x="3744" y="122"/>
                  </a:lnTo>
                  <a:lnTo>
                    <a:pt x="3744" y="118"/>
                  </a:lnTo>
                  <a:lnTo>
                    <a:pt x="3744" y="115"/>
                  </a:lnTo>
                  <a:close/>
                  <a:moveTo>
                    <a:pt x="384" y="104"/>
                  </a:moveTo>
                  <a:lnTo>
                    <a:pt x="390" y="104"/>
                  </a:lnTo>
                  <a:lnTo>
                    <a:pt x="391" y="104"/>
                  </a:lnTo>
                  <a:lnTo>
                    <a:pt x="393" y="106"/>
                  </a:lnTo>
                  <a:lnTo>
                    <a:pt x="395" y="106"/>
                  </a:lnTo>
                  <a:lnTo>
                    <a:pt x="397" y="108"/>
                  </a:lnTo>
                  <a:lnTo>
                    <a:pt x="398" y="111"/>
                  </a:lnTo>
                  <a:lnTo>
                    <a:pt x="400" y="113"/>
                  </a:lnTo>
                  <a:lnTo>
                    <a:pt x="400" y="118"/>
                  </a:lnTo>
                  <a:lnTo>
                    <a:pt x="400" y="123"/>
                  </a:lnTo>
                  <a:lnTo>
                    <a:pt x="397" y="134"/>
                  </a:lnTo>
                  <a:lnTo>
                    <a:pt x="395" y="150"/>
                  </a:lnTo>
                  <a:lnTo>
                    <a:pt x="393" y="162"/>
                  </a:lnTo>
                  <a:lnTo>
                    <a:pt x="388" y="164"/>
                  </a:lnTo>
                  <a:lnTo>
                    <a:pt x="384" y="165"/>
                  </a:lnTo>
                  <a:lnTo>
                    <a:pt x="381" y="169"/>
                  </a:lnTo>
                  <a:lnTo>
                    <a:pt x="377" y="169"/>
                  </a:lnTo>
                  <a:lnTo>
                    <a:pt x="377" y="167"/>
                  </a:lnTo>
                  <a:lnTo>
                    <a:pt x="376" y="167"/>
                  </a:lnTo>
                  <a:lnTo>
                    <a:pt x="376" y="167"/>
                  </a:lnTo>
                  <a:lnTo>
                    <a:pt x="374" y="165"/>
                  </a:lnTo>
                  <a:lnTo>
                    <a:pt x="370" y="162"/>
                  </a:lnTo>
                  <a:lnTo>
                    <a:pt x="369" y="158"/>
                  </a:lnTo>
                  <a:lnTo>
                    <a:pt x="369" y="153"/>
                  </a:lnTo>
                  <a:lnTo>
                    <a:pt x="369" y="150"/>
                  </a:lnTo>
                  <a:lnTo>
                    <a:pt x="365" y="146"/>
                  </a:lnTo>
                  <a:lnTo>
                    <a:pt x="358" y="141"/>
                  </a:lnTo>
                  <a:lnTo>
                    <a:pt x="349" y="139"/>
                  </a:lnTo>
                  <a:lnTo>
                    <a:pt x="341" y="141"/>
                  </a:lnTo>
                  <a:lnTo>
                    <a:pt x="332" y="139"/>
                  </a:lnTo>
                  <a:lnTo>
                    <a:pt x="323" y="134"/>
                  </a:lnTo>
                  <a:lnTo>
                    <a:pt x="316" y="123"/>
                  </a:lnTo>
                  <a:lnTo>
                    <a:pt x="320" y="123"/>
                  </a:lnTo>
                  <a:lnTo>
                    <a:pt x="322" y="120"/>
                  </a:lnTo>
                  <a:lnTo>
                    <a:pt x="323" y="118"/>
                  </a:lnTo>
                  <a:lnTo>
                    <a:pt x="323" y="117"/>
                  </a:lnTo>
                  <a:lnTo>
                    <a:pt x="325" y="117"/>
                  </a:lnTo>
                  <a:lnTo>
                    <a:pt x="327" y="117"/>
                  </a:lnTo>
                  <a:lnTo>
                    <a:pt x="330" y="117"/>
                  </a:lnTo>
                  <a:lnTo>
                    <a:pt x="336" y="115"/>
                  </a:lnTo>
                  <a:lnTo>
                    <a:pt x="346" y="118"/>
                  </a:lnTo>
                  <a:lnTo>
                    <a:pt x="358" y="117"/>
                  </a:lnTo>
                  <a:lnTo>
                    <a:pt x="372" y="115"/>
                  </a:lnTo>
                  <a:lnTo>
                    <a:pt x="384" y="115"/>
                  </a:lnTo>
                  <a:lnTo>
                    <a:pt x="384" y="104"/>
                  </a:lnTo>
                  <a:close/>
                  <a:moveTo>
                    <a:pt x="255" y="101"/>
                  </a:moveTo>
                  <a:lnTo>
                    <a:pt x="257" y="104"/>
                  </a:lnTo>
                  <a:lnTo>
                    <a:pt x="259" y="106"/>
                  </a:lnTo>
                  <a:lnTo>
                    <a:pt x="260" y="110"/>
                  </a:lnTo>
                  <a:lnTo>
                    <a:pt x="260" y="113"/>
                  </a:lnTo>
                  <a:lnTo>
                    <a:pt x="262" y="117"/>
                  </a:lnTo>
                  <a:lnTo>
                    <a:pt x="262" y="123"/>
                  </a:lnTo>
                  <a:lnTo>
                    <a:pt x="259" y="123"/>
                  </a:lnTo>
                  <a:lnTo>
                    <a:pt x="259" y="127"/>
                  </a:lnTo>
                  <a:lnTo>
                    <a:pt x="262" y="127"/>
                  </a:lnTo>
                  <a:lnTo>
                    <a:pt x="267" y="129"/>
                  </a:lnTo>
                  <a:lnTo>
                    <a:pt x="273" y="130"/>
                  </a:lnTo>
                  <a:lnTo>
                    <a:pt x="278" y="130"/>
                  </a:lnTo>
                  <a:lnTo>
                    <a:pt x="285" y="130"/>
                  </a:lnTo>
                  <a:lnTo>
                    <a:pt x="288" y="127"/>
                  </a:lnTo>
                  <a:lnTo>
                    <a:pt x="290" y="125"/>
                  </a:lnTo>
                  <a:lnTo>
                    <a:pt x="290" y="125"/>
                  </a:lnTo>
                  <a:lnTo>
                    <a:pt x="292" y="125"/>
                  </a:lnTo>
                  <a:lnTo>
                    <a:pt x="294" y="125"/>
                  </a:lnTo>
                  <a:lnTo>
                    <a:pt x="297" y="127"/>
                  </a:lnTo>
                  <a:lnTo>
                    <a:pt x="299" y="129"/>
                  </a:lnTo>
                  <a:lnTo>
                    <a:pt x="299" y="130"/>
                  </a:lnTo>
                  <a:lnTo>
                    <a:pt x="299" y="132"/>
                  </a:lnTo>
                  <a:lnTo>
                    <a:pt x="301" y="134"/>
                  </a:lnTo>
                  <a:lnTo>
                    <a:pt x="301" y="137"/>
                  </a:lnTo>
                  <a:lnTo>
                    <a:pt x="299" y="141"/>
                  </a:lnTo>
                  <a:lnTo>
                    <a:pt x="299" y="143"/>
                  </a:lnTo>
                  <a:lnTo>
                    <a:pt x="299" y="143"/>
                  </a:lnTo>
                  <a:lnTo>
                    <a:pt x="299" y="144"/>
                  </a:lnTo>
                  <a:lnTo>
                    <a:pt x="299" y="146"/>
                  </a:lnTo>
                  <a:lnTo>
                    <a:pt x="297" y="150"/>
                  </a:lnTo>
                  <a:lnTo>
                    <a:pt x="287" y="155"/>
                  </a:lnTo>
                  <a:lnTo>
                    <a:pt x="274" y="155"/>
                  </a:lnTo>
                  <a:lnTo>
                    <a:pt x="260" y="155"/>
                  </a:lnTo>
                  <a:lnTo>
                    <a:pt x="246" y="158"/>
                  </a:lnTo>
                  <a:lnTo>
                    <a:pt x="236" y="165"/>
                  </a:lnTo>
                  <a:lnTo>
                    <a:pt x="224" y="174"/>
                  </a:lnTo>
                  <a:lnTo>
                    <a:pt x="213" y="183"/>
                  </a:lnTo>
                  <a:lnTo>
                    <a:pt x="198" y="188"/>
                  </a:lnTo>
                  <a:lnTo>
                    <a:pt x="196" y="185"/>
                  </a:lnTo>
                  <a:lnTo>
                    <a:pt x="194" y="181"/>
                  </a:lnTo>
                  <a:lnTo>
                    <a:pt x="194" y="178"/>
                  </a:lnTo>
                  <a:lnTo>
                    <a:pt x="192" y="172"/>
                  </a:lnTo>
                  <a:lnTo>
                    <a:pt x="198" y="169"/>
                  </a:lnTo>
                  <a:lnTo>
                    <a:pt x="203" y="165"/>
                  </a:lnTo>
                  <a:lnTo>
                    <a:pt x="206" y="160"/>
                  </a:lnTo>
                  <a:lnTo>
                    <a:pt x="210" y="155"/>
                  </a:lnTo>
                  <a:lnTo>
                    <a:pt x="212" y="150"/>
                  </a:lnTo>
                  <a:lnTo>
                    <a:pt x="192" y="150"/>
                  </a:lnTo>
                  <a:lnTo>
                    <a:pt x="180" y="155"/>
                  </a:lnTo>
                  <a:lnTo>
                    <a:pt x="166" y="157"/>
                  </a:lnTo>
                  <a:lnTo>
                    <a:pt x="150" y="155"/>
                  </a:lnTo>
                  <a:lnTo>
                    <a:pt x="140" y="150"/>
                  </a:lnTo>
                  <a:lnTo>
                    <a:pt x="135" y="150"/>
                  </a:lnTo>
                  <a:lnTo>
                    <a:pt x="135" y="146"/>
                  </a:lnTo>
                  <a:lnTo>
                    <a:pt x="140" y="144"/>
                  </a:lnTo>
                  <a:lnTo>
                    <a:pt x="144" y="143"/>
                  </a:lnTo>
                  <a:lnTo>
                    <a:pt x="145" y="141"/>
                  </a:lnTo>
                  <a:lnTo>
                    <a:pt x="149" y="139"/>
                  </a:lnTo>
                  <a:lnTo>
                    <a:pt x="150" y="134"/>
                  </a:lnTo>
                  <a:lnTo>
                    <a:pt x="147" y="134"/>
                  </a:lnTo>
                  <a:lnTo>
                    <a:pt x="147" y="130"/>
                  </a:lnTo>
                  <a:lnTo>
                    <a:pt x="152" y="130"/>
                  </a:lnTo>
                  <a:lnTo>
                    <a:pt x="156" y="129"/>
                  </a:lnTo>
                  <a:lnTo>
                    <a:pt x="159" y="129"/>
                  </a:lnTo>
                  <a:lnTo>
                    <a:pt x="163" y="127"/>
                  </a:lnTo>
                  <a:lnTo>
                    <a:pt x="161" y="125"/>
                  </a:lnTo>
                  <a:lnTo>
                    <a:pt x="159" y="123"/>
                  </a:lnTo>
                  <a:lnTo>
                    <a:pt x="157" y="122"/>
                  </a:lnTo>
                  <a:lnTo>
                    <a:pt x="157" y="120"/>
                  </a:lnTo>
                  <a:lnTo>
                    <a:pt x="156" y="118"/>
                  </a:lnTo>
                  <a:lnTo>
                    <a:pt x="154" y="115"/>
                  </a:lnTo>
                  <a:lnTo>
                    <a:pt x="157" y="115"/>
                  </a:lnTo>
                  <a:lnTo>
                    <a:pt x="159" y="113"/>
                  </a:lnTo>
                  <a:lnTo>
                    <a:pt x="159" y="113"/>
                  </a:lnTo>
                  <a:lnTo>
                    <a:pt x="161" y="113"/>
                  </a:lnTo>
                  <a:lnTo>
                    <a:pt x="163" y="111"/>
                  </a:lnTo>
                  <a:lnTo>
                    <a:pt x="182" y="117"/>
                  </a:lnTo>
                  <a:lnTo>
                    <a:pt x="198" y="123"/>
                  </a:lnTo>
                  <a:lnTo>
                    <a:pt x="212" y="130"/>
                  </a:lnTo>
                  <a:lnTo>
                    <a:pt x="227" y="136"/>
                  </a:lnTo>
                  <a:lnTo>
                    <a:pt x="246" y="137"/>
                  </a:lnTo>
                  <a:lnTo>
                    <a:pt x="243" y="129"/>
                  </a:lnTo>
                  <a:lnTo>
                    <a:pt x="240" y="122"/>
                  </a:lnTo>
                  <a:lnTo>
                    <a:pt x="238" y="117"/>
                  </a:lnTo>
                  <a:lnTo>
                    <a:pt x="236" y="104"/>
                  </a:lnTo>
                  <a:lnTo>
                    <a:pt x="240" y="103"/>
                  </a:lnTo>
                  <a:lnTo>
                    <a:pt x="243" y="101"/>
                  </a:lnTo>
                  <a:lnTo>
                    <a:pt x="248" y="101"/>
                  </a:lnTo>
                  <a:lnTo>
                    <a:pt x="255" y="101"/>
                  </a:lnTo>
                  <a:close/>
                  <a:moveTo>
                    <a:pt x="742" y="80"/>
                  </a:moveTo>
                  <a:lnTo>
                    <a:pt x="754" y="85"/>
                  </a:lnTo>
                  <a:lnTo>
                    <a:pt x="754" y="89"/>
                  </a:lnTo>
                  <a:lnTo>
                    <a:pt x="749" y="89"/>
                  </a:lnTo>
                  <a:lnTo>
                    <a:pt x="746" y="89"/>
                  </a:lnTo>
                  <a:lnTo>
                    <a:pt x="744" y="89"/>
                  </a:lnTo>
                  <a:lnTo>
                    <a:pt x="742" y="87"/>
                  </a:lnTo>
                  <a:lnTo>
                    <a:pt x="742" y="87"/>
                  </a:lnTo>
                  <a:lnTo>
                    <a:pt x="742" y="85"/>
                  </a:lnTo>
                  <a:lnTo>
                    <a:pt x="742" y="80"/>
                  </a:lnTo>
                  <a:close/>
                  <a:moveTo>
                    <a:pt x="140" y="80"/>
                  </a:moveTo>
                  <a:lnTo>
                    <a:pt x="140" y="87"/>
                  </a:lnTo>
                  <a:lnTo>
                    <a:pt x="140" y="92"/>
                  </a:lnTo>
                  <a:lnTo>
                    <a:pt x="142" y="97"/>
                  </a:lnTo>
                  <a:lnTo>
                    <a:pt x="140" y="101"/>
                  </a:lnTo>
                  <a:lnTo>
                    <a:pt x="140" y="104"/>
                  </a:lnTo>
                  <a:lnTo>
                    <a:pt x="135" y="108"/>
                  </a:lnTo>
                  <a:lnTo>
                    <a:pt x="130" y="111"/>
                  </a:lnTo>
                  <a:lnTo>
                    <a:pt x="124" y="115"/>
                  </a:lnTo>
                  <a:lnTo>
                    <a:pt x="121" y="120"/>
                  </a:lnTo>
                  <a:lnTo>
                    <a:pt x="114" y="117"/>
                  </a:lnTo>
                  <a:lnTo>
                    <a:pt x="110" y="115"/>
                  </a:lnTo>
                  <a:lnTo>
                    <a:pt x="107" y="113"/>
                  </a:lnTo>
                  <a:lnTo>
                    <a:pt x="105" y="111"/>
                  </a:lnTo>
                  <a:lnTo>
                    <a:pt x="102" y="108"/>
                  </a:lnTo>
                  <a:lnTo>
                    <a:pt x="100" y="125"/>
                  </a:lnTo>
                  <a:lnTo>
                    <a:pt x="95" y="134"/>
                  </a:lnTo>
                  <a:lnTo>
                    <a:pt x="82" y="137"/>
                  </a:lnTo>
                  <a:lnTo>
                    <a:pt x="72" y="137"/>
                  </a:lnTo>
                  <a:lnTo>
                    <a:pt x="61" y="137"/>
                  </a:lnTo>
                  <a:lnTo>
                    <a:pt x="48" y="137"/>
                  </a:lnTo>
                  <a:lnTo>
                    <a:pt x="48" y="123"/>
                  </a:lnTo>
                  <a:lnTo>
                    <a:pt x="67" y="110"/>
                  </a:lnTo>
                  <a:lnTo>
                    <a:pt x="88" y="97"/>
                  </a:lnTo>
                  <a:lnTo>
                    <a:pt x="112" y="87"/>
                  </a:lnTo>
                  <a:lnTo>
                    <a:pt x="140" y="80"/>
                  </a:lnTo>
                  <a:close/>
                  <a:moveTo>
                    <a:pt x="3671" y="80"/>
                  </a:moveTo>
                  <a:lnTo>
                    <a:pt x="3680" y="80"/>
                  </a:lnTo>
                  <a:lnTo>
                    <a:pt x="3683" y="89"/>
                  </a:lnTo>
                  <a:lnTo>
                    <a:pt x="3683" y="99"/>
                  </a:lnTo>
                  <a:lnTo>
                    <a:pt x="3683" y="111"/>
                  </a:lnTo>
                  <a:lnTo>
                    <a:pt x="3699" y="106"/>
                  </a:lnTo>
                  <a:lnTo>
                    <a:pt x="3711" y="99"/>
                  </a:lnTo>
                  <a:lnTo>
                    <a:pt x="3725" y="92"/>
                  </a:lnTo>
                  <a:lnTo>
                    <a:pt x="3725" y="146"/>
                  </a:lnTo>
                  <a:lnTo>
                    <a:pt x="3725" y="148"/>
                  </a:lnTo>
                  <a:lnTo>
                    <a:pt x="3723" y="148"/>
                  </a:lnTo>
                  <a:lnTo>
                    <a:pt x="3723" y="148"/>
                  </a:lnTo>
                  <a:lnTo>
                    <a:pt x="3723" y="148"/>
                  </a:lnTo>
                  <a:lnTo>
                    <a:pt x="3723" y="148"/>
                  </a:lnTo>
                  <a:lnTo>
                    <a:pt x="3722" y="150"/>
                  </a:lnTo>
                  <a:lnTo>
                    <a:pt x="3709" y="150"/>
                  </a:lnTo>
                  <a:lnTo>
                    <a:pt x="3692" y="151"/>
                  </a:lnTo>
                  <a:lnTo>
                    <a:pt x="3675" y="153"/>
                  </a:lnTo>
                  <a:lnTo>
                    <a:pt x="3661" y="155"/>
                  </a:lnTo>
                  <a:lnTo>
                    <a:pt x="3650" y="157"/>
                  </a:lnTo>
                  <a:lnTo>
                    <a:pt x="3645" y="158"/>
                  </a:lnTo>
                  <a:lnTo>
                    <a:pt x="3633" y="148"/>
                  </a:lnTo>
                  <a:lnTo>
                    <a:pt x="3624" y="134"/>
                  </a:lnTo>
                  <a:lnTo>
                    <a:pt x="3619" y="115"/>
                  </a:lnTo>
                  <a:lnTo>
                    <a:pt x="3620" y="110"/>
                  </a:lnTo>
                  <a:lnTo>
                    <a:pt x="3622" y="106"/>
                  </a:lnTo>
                  <a:lnTo>
                    <a:pt x="3624" y="103"/>
                  </a:lnTo>
                  <a:lnTo>
                    <a:pt x="3626" y="99"/>
                  </a:lnTo>
                  <a:lnTo>
                    <a:pt x="3627" y="96"/>
                  </a:lnTo>
                  <a:lnTo>
                    <a:pt x="3634" y="92"/>
                  </a:lnTo>
                  <a:lnTo>
                    <a:pt x="3643" y="87"/>
                  </a:lnTo>
                  <a:lnTo>
                    <a:pt x="3657" y="82"/>
                  </a:lnTo>
                  <a:lnTo>
                    <a:pt x="3671" y="80"/>
                  </a:lnTo>
                  <a:close/>
                  <a:moveTo>
                    <a:pt x="458" y="73"/>
                  </a:moveTo>
                  <a:lnTo>
                    <a:pt x="461" y="83"/>
                  </a:lnTo>
                  <a:lnTo>
                    <a:pt x="468" y="87"/>
                  </a:lnTo>
                  <a:lnTo>
                    <a:pt x="479" y="87"/>
                  </a:lnTo>
                  <a:lnTo>
                    <a:pt x="496" y="85"/>
                  </a:lnTo>
                  <a:lnTo>
                    <a:pt x="496" y="89"/>
                  </a:lnTo>
                  <a:lnTo>
                    <a:pt x="498" y="94"/>
                  </a:lnTo>
                  <a:lnTo>
                    <a:pt x="500" y="99"/>
                  </a:lnTo>
                  <a:lnTo>
                    <a:pt x="500" y="103"/>
                  </a:lnTo>
                  <a:lnTo>
                    <a:pt x="500" y="108"/>
                  </a:lnTo>
                  <a:lnTo>
                    <a:pt x="500" y="111"/>
                  </a:lnTo>
                  <a:lnTo>
                    <a:pt x="519" y="122"/>
                  </a:lnTo>
                  <a:lnTo>
                    <a:pt x="541" y="127"/>
                  </a:lnTo>
                  <a:lnTo>
                    <a:pt x="566" y="127"/>
                  </a:lnTo>
                  <a:lnTo>
                    <a:pt x="590" y="127"/>
                  </a:lnTo>
                  <a:lnTo>
                    <a:pt x="617" y="125"/>
                  </a:lnTo>
                  <a:lnTo>
                    <a:pt x="639" y="127"/>
                  </a:lnTo>
                  <a:lnTo>
                    <a:pt x="639" y="132"/>
                  </a:lnTo>
                  <a:lnTo>
                    <a:pt x="641" y="137"/>
                  </a:lnTo>
                  <a:lnTo>
                    <a:pt x="643" y="141"/>
                  </a:lnTo>
                  <a:lnTo>
                    <a:pt x="643" y="143"/>
                  </a:lnTo>
                  <a:lnTo>
                    <a:pt x="643" y="146"/>
                  </a:lnTo>
                  <a:lnTo>
                    <a:pt x="643" y="150"/>
                  </a:lnTo>
                  <a:lnTo>
                    <a:pt x="639" y="162"/>
                  </a:lnTo>
                  <a:lnTo>
                    <a:pt x="629" y="162"/>
                  </a:lnTo>
                  <a:lnTo>
                    <a:pt x="617" y="160"/>
                  </a:lnTo>
                  <a:lnTo>
                    <a:pt x="608" y="158"/>
                  </a:lnTo>
                  <a:lnTo>
                    <a:pt x="604" y="158"/>
                  </a:lnTo>
                  <a:lnTo>
                    <a:pt x="601" y="160"/>
                  </a:lnTo>
                  <a:lnTo>
                    <a:pt x="599" y="164"/>
                  </a:lnTo>
                  <a:lnTo>
                    <a:pt x="597" y="165"/>
                  </a:lnTo>
                  <a:lnTo>
                    <a:pt x="594" y="165"/>
                  </a:lnTo>
                  <a:lnTo>
                    <a:pt x="592" y="167"/>
                  </a:lnTo>
                  <a:lnTo>
                    <a:pt x="587" y="169"/>
                  </a:lnTo>
                  <a:lnTo>
                    <a:pt x="582" y="169"/>
                  </a:lnTo>
                  <a:lnTo>
                    <a:pt x="576" y="171"/>
                  </a:lnTo>
                  <a:lnTo>
                    <a:pt x="573" y="172"/>
                  </a:lnTo>
                  <a:lnTo>
                    <a:pt x="568" y="172"/>
                  </a:lnTo>
                  <a:lnTo>
                    <a:pt x="562" y="172"/>
                  </a:lnTo>
                  <a:lnTo>
                    <a:pt x="559" y="167"/>
                  </a:lnTo>
                  <a:lnTo>
                    <a:pt x="557" y="162"/>
                  </a:lnTo>
                  <a:lnTo>
                    <a:pt x="554" y="158"/>
                  </a:lnTo>
                  <a:lnTo>
                    <a:pt x="554" y="162"/>
                  </a:lnTo>
                  <a:lnTo>
                    <a:pt x="550" y="165"/>
                  </a:lnTo>
                  <a:lnTo>
                    <a:pt x="548" y="169"/>
                  </a:lnTo>
                  <a:lnTo>
                    <a:pt x="547" y="172"/>
                  </a:lnTo>
                  <a:lnTo>
                    <a:pt x="538" y="172"/>
                  </a:lnTo>
                  <a:lnTo>
                    <a:pt x="534" y="167"/>
                  </a:lnTo>
                  <a:lnTo>
                    <a:pt x="531" y="160"/>
                  </a:lnTo>
                  <a:lnTo>
                    <a:pt x="528" y="153"/>
                  </a:lnTo>
                  <a:lnTo>
                    <a:pt x="526" y="158"/>
                  </a:lnTo>
                  <a:lnTo>
                    <a:pt x="524" y="162"/>
                  </a:lnTo>
                  <a:lnTo>
                    <a:pt x="522" y="164"/>
                  </a:lnTo>
                  <a:lnTo>
                    <a:pt x="522" y="164"/>
                  </a:lnTo>
                  <a:lnTo>
                    <a:pt x="519" y="164"/>
                  </a:lnTo>
                  <a:lnTo>
                    <a:pt x="515" y="162"/>
                  </a:lnTo>
                  <a:lnTo>
                    <a:pt x="512" y="160"/>
                  </a:lnTo>
                  <a:lnTo>
                    <a:pt x="510" y="158"/>
                  </a:lnTo>
                  <a:lnTo>
                    <a:pt x="510" y="157"/>
                  </a:lnTo>
                  <a:lnTo>
                    <a:pt x="510" y="155"/>
                  </a:lnTo>
                  <a:lnTo>
                    <a:pt x="510" y="153"/>
                  </a:lnTo>
                  <a:lnTo>
                    <a:pt x="510" y="151"/>
                  </a:lnTo>
                  <a:lnTo>
                    <a:pt x="508" y="150"/>
                  </a:lnTo>
                  <a:lnTo>
                    <a:pt x="507" y="150"/>
                  </a:lnTo>
                  <a:lnTo>
                    <a:pt x="505" y="151"/>
                  </a:lnTo>
                  <a:lnTo>
                    <a:pt x="501" y="151"/>
                  </a:lnTo>
                  <a:lnTo>
                    <a:pt x="496" y="153"/>
                  </a:lnTo>
                  <a:lnTo>
                    <a:pt x="493" y="153"/>
                  </a:lnTo>
                  <a:lnTo>
                    <a:pt x="487" y="155"/>
                  </a:lnTo>
                  <a:lnTo>
                    <a:pt x="486" y="153"/>
                  </a:lnTo>
                  <a:lnTo>
                    <a:pt x="484" y="153"/>
                  </a:lnTo>
                  <a:lnTo>
                    <a:pt x="480" y="151"/>
                  </a:lnTo>
                  <a:lnTo>
                    <a:pt x="479" y="150"/>
                  </a:lnTo>
                  <a:lnTo>
                    <a:pt x="475" y="148"/>
                  </a:lnTo>
                  <a:lnTo>
                    <a:pt x="473" y="146"/>
                  </a:lnTo>
                  <a:lnTo>
                    <a:pt x="475" y="136"/>
                  </a:lnTo>
                  <a:lnTo>
                    <a:pt x="473" y="129"/>
                  </a:lnTo>
                  <a:lnTo>
                    <a:pt x="470" y="123"/>
                  </a:lnTo>
                  <a:lnTo>
                    <a:pt x="466" y="115"/>
                  </a:lnTo>
                  <a:lnTo>
                    <a:pt x="466" y="104"/>
                  </a:lnTo>
                  <a:lnTo>
                    <a:pt x="449" y="103"/>
                  </a:lnTo>
                  <a:lnTo>
                    <a:pt x="433" y="97"/>
                  </a:lnTo>
                  <a:lnTo>
                    <a:pt x="419" y="92"/>
                  </a:lnTo>
                  <a:lnTo>
                    <a:pt x="418" y="90"/>
                  </a:lnTo>
                  <a:lnTo>
                    <a:pt x="418" y="89"/>
                  </a:lnTo>
                  <a:lnTo>
                    <a:pt x="418" y="87"/>
                  </a:lnTo>
                  <a:lnTo>
                    <a:pt x="416" y="85"/>
                  </a:lnTo>
                  <a:lnTo>
                    <a:pt x="416" y="80"/>
                  </a:lnTo>
                  <a:lnTo>
                    <a:pt x="423" y="78"/>
                  </a:lnTo>
                  <a:lnTo>
                    <a:pt x="432" y="78"/>
                  </a:lnTo>
                  <a:lnTo>
                    <a:pt x="442" y="76"/>
                  </a:lnTo>
                  <a:lnTo>
                    <a:pt x="445" y="75"/>
                  </a:lnTo>
                  <a:lnTo>
                    <a:pt x="449" y="75"/>
                  </a:lnTo>
                  <a:lnTo>
                    <a:pt x="452" y="73"/>
                  </a:lnTo>
                  <a:lnTo>
                    <a:pt x="458" y="73"/>
                  </a:lnTo>
                  <a:close/>
                  <a:moveTo>
                    <a:pt x="377" y="73"/>
                  </a:moveTo>
                  <a:lnTo>
                    <a:pt x="409" y="73"/>
                  </a:lnTo>
                  <a:lnTo>
                    <a:pt x="409" y="76"/>
                  </a:lnTo>
                  <a:lnTo>
                    <a:pt x="411" y="80"/>
                  </a:lnTo>
                  <a:lnTo>
                    <a:pt x="411" y="83"/>
                  </a:lnTo>
                  <a:lnTo>
                    <a:pt x="412" y="89"/>
                  </a:lnTo>
                  <a:lnTo>
                    <a:pt x="404" y="89"/>
                  </a:lnTo>
                  <a:lnTo>
                    <a:pt x="400" y="89"/>
                  </a:lnTo>
                  <a:lnTo>
                    <a:pt x="397" y="89"/>
                  </a:lnTo>
                  <a:lnTo>
                    <a:pt x="390" y="87"/>
                  </a:lnTo>
                  <a:lnTo>
                    <a:pt x="384" y="87"/>
                  </a:lnTo>
                  <a:lnTo>
                    <a:pt x="377" y="85"/>
                  </a:lnTo>
                  <a:lnTo>
                    <a:pt x="377" y="73"/>
                  </a:lnTo>
                  <a:close/>
                  <a:moveTo>
                    <a:pt x="301" y="69"/>
                  </a:moveTo>
                  <a:lnTo>
                    <a:pt x="308" y="73"/>
                  </a:lnTo>
                  <a:lnTo>
                    <a:pt x="315" y="76"/>
                  </a:lnTo>
                  <a:lnTo>
                    <a:pt x="318" y="82"/>
                  </a:lnTo>
                  <a:lnTo>
                    <a:pt x="322" y="89"/>
                  </a:lnTo>
                  <a:lnTo>
                    <a:pt x="323" y="96"/>
                  </a:lnTo>
                  <a:lnTo>
                    <a:pt x="313" y="96"/>
                  </a:lnTo>
                  <a:lnTo>
                    <a:pt x="313" y="92"/>
                  </a:lnTo>
                  <a:lnTo>
                    <a:pt x="308" y="89"/>
                  </a:lnTo>
                  <a:lnTo>
                    <a:pt x="306" y="85"/>
                  </a:lnTo>
                  <a:lnTo>
                    <a:pt x="304" y="82"/>
                  </a:lnTo>
                  <a:lnTo>
                    <a:pt x="302" y="76"/>
                  </a:lnTo>
                  <a:lnTo>
                    <a:pt x="301" y="69"/>
                  </a:lnTo>
                  <a:close/>
                  <a:moveTo>
                    <a:pt x="489" y="61"/>
                  </a:moveTo>
                  <a:lnTo>
                    <a:pt x="505" y="61"/>
                  </a:lnTo>
                  <a:lnTo>
                    <a:pt x="505" y="69"/>
                  </a:lnTo>
                  <a:lnTo>
                    <a:pt x="489" y="69"/>
                  </a:lnTo>
                  <a:lnTo>
                    <a:pt x="489" y="61"/>
                  </a:lnTo>
                  <a:close/>
                  <a:moveTo>
                    <a:pt x="192" y="61"/>
                  </a:moveTo>
                  <a:lnTo>
                    <a:pt x="201" y="62"/>
                  </a:lnTo>
                  <a:lnTo>
                    <a:pt x="208" y="62"/>
                  </a:lnTo>
                  <a:lnTo>
                    <a:pt x="215" y="64"/>
                  </a:lnTo>
                  <a:lnTo>
                    <a:pt x="220" y="66"/>
                  </a:lnTo>
                  <a:lnTo>
                    <a:pt x="217" y="71"/>
                  </a:lnTo>
                  <a:lnTo>
                    <a:pt x="213" y="76"/>
                  </a:lnTo>
                  <a:lnTo>
                    <a:pt x="210" y="80"/>
                  </a:lnTo>
                  <a:lnTo>
                    <a:pt x="205" y="85"/>
                  </a:lnTo>
                  <a:lnTo>
                    <a:pt x="199" y="89"/>
                  </a:lnTo>
                  <a:lnTo>
                    <a:pt x="194" y="90"/>
                  </a:lnTo>
                  <a:lnTo>
                    <a:pt x="191" y="90"/>
                  </a:lnTo>
                  <a:lnTo>
                    <a:pt x="185" y="89"/>
                  </a:lnTo>
                  <a:lnTo>
                    <a:pt x="182" y="85"/>
                  </a:lnTo>
                  <a:lnTo>
                    <a:pt x="180" y="82"/>
                  </a:lnTo>
                  <a:lnTo>
                    <a:pt x="178" y="78"/>
                  </a:lnTo>
                  <a:lnTo>
                    <a:pt x="178" y="73"/>
                  </a:lnTo>
                  <a:lnTo>
                    <a:pt x="185" y="68"/>
                  </a:lnTo>
                  <a:lnTo>
                    <a:pt x="192" y="61"/>
                  </a:lnTo>
                  <a:close/>
                  <a:moveTo>
                    <a:pt x="435" y="54"/>
                  </a:moveTo>
                  <a:lnTo>
                    <a:pt x="440" y="54"/>
                  </a:lnTo>
                  <a:lnTo>
                    <a:pt x="444" y="54"/>
                  </a:lnTo>
                  <a:lnTo>
                    <a:pt x="447" y="54"/>
                  </a:lnTo>
                  <a:lnTo>
                    <a:pt x="449" y="54"/>
                  </a:lnTo>
                  <a:lnTo>
                    <a:pt x="452" y="54"/>
                  </a:lnTo>
                  <a:lnTo>
                    <a:pt x="456" y="54"/>
                  </a:lnTo>
                  <a:lnTo>
                    <a:pt x="461" y="54"/>
                  </a:lnTo>
                  <a:lnTo>
                    <a:pt x="461" y="61"/>
                  </a:lnTo>
                  <a:lnTo>
                    <a:pt x="438" y="66"/>
                  </a:lnTo>
                  <a:lnTo>
                    <a:pt x="435" y="54"/>
                  </a:lnTo>
                  <a:close/>
                  <a:moveTo>
                    <a:pt x="220" y="43"/>
                  </a:moveTo>
                  <a:lnTo>
                    <a:pt x="227" y="45"/>
                  </a:lnTo>
                  <a:lnTo>
                    <a:pt x="234" y="47"/>
                  </a:lnTo>
                  <a:lnTo>
                    <a:pt x="240" y="50"/>
                  </a:lnTo>
                  <a:lnTo>
                    <a:pt x="236" y="50"/>
                  </a:lnTo>
                  <a:lnTo>
                    <a:pt x="227" y="54"/>
                  </a:lnTo>
                  <a:lnTo>
                    <a:pt x="217" y="54"/>
                  </a:lnTo>
                  <a:lnTo>
                    <a:pt x="205" y="54"/>
                  </a:lnTo>
                  <a:lnTo>
                    <a:pt x="205" y="50"/>
                  </a:lnTo>
                  <a:lnTo>
                    <a:pt x="208" y="50"/>
                  </a:lnTo>
                  <a:lnTo>
                    <a:pt x="212" y="47"/>
                  </a:lnTo>
                  <a:lnTo>
                    <a:pt x="217" y="45"/>
                  </a:lnTo>
                  <a:lnTo>
                    <a:pt x="220" y="43"/>
                  </a:lnTo>
                  <a:close/>
                  <a:moveTo>
                    <a:pt x="2671" y="41"/>
                  </a:moveTo>
                  <a:lnTo>
                    <a:pt x="2688" y="43"/>
                  </a:lnTo>
                  <a:lnTo>
                    <a:pt x="2692" y="47"/>
                  </a:lnTo>
                  <a:lnTo>
                    <a:pt x="2694" y="50"/>
                  </a:lnTo>
                  <a:lnTo>
                    <a:pt x="2697" y="54"/>
                  </a:lnTo>
                  <a:lnTo>
                    <a:pt x="2695" y="57"/>
                  </a:lnTo>
                  <a:lnTo>
                    <a:pt x="2695" y="59"/>
                  </a:lnTo>
                  <a:lnTo>
                    <a:pt x="2695" y="59"/>
                  </a:lnTo>
                  <a:lnTo>
                    <a:pt x="2694" y="61"/>
                  </a:lnTo>
                  <a:lnTo>
                    <a:pt x="2694" y="61"/>
                  </a:lnTo>
                  <a:lnTo>
                    <a:pt x="2683" y="75"/>
                  </a:lnTo>
                  <a:lnTo>
                    <a:pt x="2669" y="85"/>
                  </a:lnTo>
                  <a:lnTo>
                    <a:pt x="2653" y="94"/>
                  </a:lnTo>
                  <a:lnTo>
                    <a:pt x="2634" y="101"/>
                  </a:lnTo>
                  <a:lnTo>
                    <a:pt x="2617" y="108"/>
                  </a:lnTo>
                  <a:lnTo>
                    <a:pt x="2601" y="115"/>
                  </a:lnTo>
                  <a:lnTo>
                    <a:pt x="2584" y="129"/>
                  </a:lnTo>
                  <a:lnTo>
                    <a:pt x="2564" y="150"/>
                  </a:lnTo>
                  <a:lnTo>
                    <a:pt x="2544" y="174"/>
                  </a:lnTo>
                  <a:lnTo>
                    <a:pt x="2524" y="202"/>
                  </a:lnTo>
                  <a:lnTo>
                    <a:pt x="2509" y="230"/>
                  </a:lnTo>
                  <a:lnTo>
                    <a:pt x="2498" y="258"/>
                  </a:lnTo>
                  <a:lnTo>
                    <a:pt x="2493" y="284"/>
                  </a:lnTo>
                  <a:lnTo>
                    <a:pt x="2495" y="293"/>
                  </a:lnTo>
                  <a:lnTo>
                    <a:pt x="2502" y="303"/>
                  </a:lnTo>
                  <a:lnTo>
                    <a:pt x="2510" y="314"/>
                  </a:lnTo>
                  <a:lnTo>
                    <a:pt x="2521" y="322"/>
                  </a:lnTo>
                  <a:lnTo>
                    <a:pt x="2521" y="326"/>
                  </a:lnTo>
                  <a:lnTo>
                    <a:pt x="2516" y="326"/>
                  </a:lnTo>
                  <a:lnTo>
                    <a:pt x="2512" y="335"/>
                  </a:lnTo>
                  <a:lnTo>
                    <a:pt x="2498" y="329"/>
                  </a:lnTo>
                  <a:lnTo>
                    <a:pt x="2482" y="326"/>
                  </a:lnTo>
                  <a:lnTo>
                    <a:pt x="2477" y="312"/>
                  </a:lnTo>
                  <a:lnTo>
                    <a:pt x="2468" y="300"/>
                  </a:lnTo>
                  <a:lnTo>
                    <a:pt x="2460" y="291"/>
                  </a:lnTo>
                  <a:lnTo>
                    <a:pt x="2451" y="282"/>
                  </a:lnTo>
                  <a:lnTo>
                    <a:pt x="2444" y="268"/>
                  </a:lnTo>
                  <a:lnTo>
                    <a:pt x="2454" y="261"/>
                  </a:lnTo>
                  <a:lnTo>
                    <a:pt x="2460" y="258"/>
                  </a:lnTo>
                  <a:lnTo>
                    <a:pt x="2460" y="253"/>
                  </a:lnTo>
                  <a:lnTo>
                    <a:pt x="2458" y="249"/>
                  </a:lnTo>
                  <a:lnTo>
                    <a:pt x="2456" y="242"/>
                  </a:lnTo>
                  <a:lnTo>
                    <a:pt x="2458" y="235"/>
                  </a:lnTo>
                  <a:lnTo>
                    <a:pt x="2463" y="226"/>
                  </a:lnTo>
                  <a:lnTo>
                    <a:pt x="2470" y="221"/>
                  </a:lnTo>
                  <a:lnTo>
                    <a:pt x="2477" y="214"/>
                  </a:lnTo>
                  <a:lnTo>
                    <a:pt x="2482" y="204"/>
                  </a:lnTo>
                  <a:lnTo>
                    <a:pt x="2479" y="202"/>
                  </a:lnTo>
                  <a:lnTo>
                    <a:pt x="2475" y="200"/>
                  </a:lnTo>
                  <a:lnTo>
                    <a:pt x="2475" y="199"/>
                  </a:lnTo>
                  <a:lnTo>
                    <a:pt x="2474" y="199"/>
                  </a:lnTo>
                  <a:lnTo>
                    <a:pt x="2474" y="197"/>
                  </a:lnTo>
                  <a:lnTo>
                    <a:pt x="2474" y="195"/>
                  </a:lnTo>
                  <a:lnTo>
                    <a:pt x="2482" y="186"/>
                  </a:lnTo>
                  <a:lnTo>
                    <a:pt x="2491" y="178"/>
                  </a:lnTo>
                  <a:lnTo>
                    <a:pt x="2496" y="165"/>
                  </a:lnTo>
                  <a:lnTo>
                    <a:pt x="2498" y="162"/>
                  </a:lnTo>
                  <a:lnTo>
                    <a:pt x="2496" y="157"/>
                  </a:lnTo>
                  <a:lnTo>
                    <a:pt x="2496" y="153"/>
                  </a:lnTo>
                  <a:lnTo>
                    <a:pt x="2495" y="151"/>
                  </a:lnTo>
                  <a:lnTo>
                    <a:pt x="2495" y="146"/>
                  </a:lnTo>
                  <a:lnTo>
                    <a:pt x="2495" y="143"/>
                  </a:lnTo>
                  <a:lnTo>
                    <a:pt x="2496" y="137"/>
                  </a:lnTo>
                  <a:lnTo>
                    <a:pt x="2510" y="122"/>
                  </a:lnTo>
                  <a:lnTo>
                    <a:pt x="2528" y="106"/>
                  </a:lnTo>
                  <a:lnTo>
                    <a:pt x="2550" y="90"/>
                  </a:lnTo>
                  <a:lnTo>
                    <a:pt x="2573" y="78"/>
                  </a:lnTo>
                  <a:lnTo>
                    <a:pt x="2592" y="69"/>
                  </a:lnTo>
                  <a:lnTo>
                    <a:pt x="2624" y="69"/>
                  </a:lnTo>
                  <a:lnTo>
                    <a:pt x="2634" y="64"/>
                  </a:lnTo>
                  <a:lnTo>
                    <a:pt x="2641" y="59"/>
                  </a:lnTo>
                  <a:lnTo>
                    <a:pt x="2646" y="52"/>
                  </a:lnTo>
                  <a:lnTo>
                    <a:pt x="2652" y="48"/>
                  </a:lnTo>
                  <a:lnTo>
                    <a:pt x="2659" y="45"/>
                  </a:lnTo>
                  <a:lnTo>
                    <a:pt x="2671" y="41"/>
                  </a:lnTo>
                  <a:close/>
                  <a:moveTo>
                    <a:pt x="400" y="15"/>
                  </a:moveTo>
                  <a:lnTo>
                    <a:pt x="416" y="15"/>
                  </a:lnTo>
                  <a:lnTo>
                    <a:pt x="421" y="22"/>
                  </a:lnTo>
                  <a:lnTo>
                    <a:pt x="428" y="29"/>
                  </a:lnTo>
                  <a:lnTo>
                    <a:pt x="435" y="34"/>
                  </a:lnTo>
                  <a:lnTo>
                    <a:pt x="432" y="38"/>
                  </a:lnTo>
                  <a:lnTo>
                    <a:pt x="430" y="40"/>
                  </a:lnTo>
                  <a:lnTo>
                    <a:pt x="428" y="41"/>
                  </a:lnTo>
                  <a:lnTo>
                    <a:pt x="426" y="45"/>
                  </a:lnTo>
                  <a:lnTo>
                    <a:pt x="425" y="48"/>
                  </a:lnTo>
                  <a:lnTo>
                    <a:pt x="423" y="54"/>
                  </a:lnTo>
                  <a:lnTo>
                    <a:pt x="418" y="54"/>
                  </a:lnTo>
                  <a:lnTo>
                    <a:pt x="411" y="54"/>
                  </a:lnTo>
                  <a:lnTo>
                    <a:pt x="407" y="52"/>
                  </a:lnTo>
                  <a:lnTo>
                    <a:pt x="402" y="52"/>
                  </a:lnTo>
                  <a:lnTo>
                    <a:pt x="397" y="50"/>
                  </a:lnTo>
                  <a:lnTo>
                    <a:pt x="397" y="43"/>
                  </a:lnTo>
                  <a:lnTo>
                    <a:pt x="398" y="38"/>
                  </a:lnTo>
                  <a:lnTo>
                    <a:pt x="400" y="31"/>
                  </a:lnTo>
                  <a:lnTo>
                    <a:pt x="400" y="24"/>
                  </a:lnTo>
                  <a:lnTo>
                    <a:pt x="400" y="15"/>
                  </a:lnTo>
                  <a:close/>
                  <a:moveTo>
                    <a:pt x="3165" y="0"/>
                  </a:moveTo>
                  <a:lnTo>
                    <a:pt x="3184" y="0"/>
                  </a:lnTo>
                  <a:lnTo>
                    <a:pt x="3188" y="5"/>
                  </a:lnTo>
                  <a:lnTo>
                    <a:pt x="3189" y="7"/>
                  </a:lnTo>
                  <a:lnTo>
                    <a:pt x="3191" y="10"/>
                  </a:lnTo>
                  <a:lnTo>
                    <a:pt x="3195" y="14"/>
                  </a:lnTo>
                  <a:lnTo>
                    <a:pt x="3196" y="19"/>
                  </a:lnTo>
                  <a:lnTo>
                    <a:pt x="3191" y="21"/>
                  </a:lnTo>
                  <a:lnTo>
                    <a:pt x="3189" y="22"/>
                  </a:lnTo>
                  <a:lnTo>
                    <a:pt x="3186" y="24"/>
                  </a:lnTo>
                  <a:lnTo>
                    <a:pt x="3184" y="27"/>
                  </a:lnTo>
                  <a:lnTo>
                    <a:pt x="3182" y="29"/>
                  </a:lnTo>
                  <a:lnTo>
                    <a:pt x="3181" y="34"/>
                  </a:lnTo>
                  <a:lnTo>
                    <a:pt x="3195" y="38"/>
                  </a:lnTo>
                  <a:lnTo>
                    <a:pt x="3202" y="41"/>
                  </a:lnTo>
                  <a:lnTo>
                    <a:pt x="3209" y="48"/>
                  </a:lnTo>
                  <a:lnTo>
                    <a:pt x="3216" y="57"/>
                  </a:lnTo>
                  <a:lnTo>
                    <a:pt x="3228" y="52"/>
                  </a:lnTo>
                  <a:lnTo>
                    <a:pt x="3240" y="50"/>
                  </a:lnTo>
                  <a:lnTo>
                    <a:pt x="3254" y="48"/>
                  </a:lnTo>
                  <a:lnTo>
                    <a:pt x="3270" y="43"/>
                  </a:lnTo>
                  <a:lnTo>
                    <a:pt x="3271" y="41"/>
                  </a:lnTo>
                  <a:lnTo>
                    <a:pt x="3271" y="41"/>
                  </a:lnTo>
                  <a:lnTo>
                    <a:pt x="3273" y="43"/>
                  </a:lnTo>
                  <a:lnTo>
                    <a:pt x="3273" y="45"/>
                  </a:lnTo>
                  <a:lnTo>
                    <a:pt x="3273" y="47"/>
                  </a:lnTo>
                  <a:lnTo>
                    <a:pt x="3287" y="54"/>
                  </a:lnTo>
                  <a:lnTo>
                    <a:pt x="3298" y="62"/>
                  </a:lnTo>
                  <a:lnTo>
                    <a:pt x="3306" y="73"/>
                  </a:lnTo>
                  <a:lnTo>
                    <a:pt x="3315" y="85"/>
                  </a:lnTo>
                  <a:lnTo>
                    <a:pt x="3315" y="108"/>
                  </a:lnTo>
                  <a:lnTo>
                    <a:pt x="3303" y="117"/>
                  </a:lnTo>
                  <a:lnTo>
                    <a:pt x="3298" y="125"/>
                  </a:lnTo>
                  <a:lnTo>
                    <a:pt x="3294" y="134"/>
                  </a:lnTo>
                  <a:lnTo>
                    <a:pt x="3289" y="143"/>
                  </a:lnTo>
                  <a:lnTo>
                    <a:pt x="3275" y="151"/>
                  </a:lnTo>
                  <a:lnTo>
                    <a:pt x="3259" y="160"/>
                  </a:lnTo>
                  <a:lnTo>
                    <a:pt x="3243" y="171"/>
                  </a:lnTo>
                  <a:lnTo>
                    <a:pt x="3231" y="185"/>
                  </a:lnTo>
                  <a:lnTo>
                    <a:pt x="3235" y="185"/>
                  </a:lnTo>
                  <a:lnTo>
                    <a:pt x="3247" y="178"/>
                  </a:lnTo>
                  <a:lnTo>
                    <a:pt x="3261" y="176"/>
                  </a:lnTo>
                  <a:lnTo>
                    <a:pt x="3277" y="178"/>
                  </a:lnTo>
                  <a:lnTo>
                    <a:pt x="3277" y="181"/>
                  </a:lnTo>
                  <a:lnTo>
                    <a:pt x="3275" y="185"/>
                  </a:lnTo>
                  <a:lnTo>
                    <a:pt x="3275" y="186"/>
                  </a:lnTo>
                  <a:lnTo>
                    <a:pt x="3275" y="188"/>
                  </a:lnTo>
                  <a:lnTo>
                    <a:pt x="3275" y="188"/>
                  </a:lnTo>
                  <a:lnTo>
                    <a:pt x="3275" y="190"/>
                  </a:lnTo>
                  <a:lnTo>
                    <a:pt x="3277" y="190"/>
                  </a:lnTo>
                  <a:lnTo>
                    <a:pt x="3280" y="192"/>
                  </a:lnTo>
                  <a:lnTo>
                    <a:pt x="3285" y="186"/>
                  </a:lnTo>
                  <a:lnTo>
                    <a:pt x="3292" y="181"/>
                  </a:lnTo>
                  <a:lnTo>
                    <a:pt x="3299" y="176"/>
                  </a:lnTo>
                  <a:lnTo>
                    <a:pt x="3308" y="172"/>
                  </a:lnTo>
                  <a:lnTo>
                    <a:pt x="3308" y="178"/>
                  </a:lnTo>
                  <a:lnTo>
                    <a:pt x="3305" y="183"/>
                  </a:lnTo>
                  <a:lnTo>
                    <a:pt x="3303" y="188"/>
                  </a:lnTo>
                  <a:lnTo>
                    <a:pt x="3301" y="195"/>
                  </a:lnTo>
                  <a:lnTo>
                    <a:pt x="3299" y="204"/>
                  </a:lnTo>
                  <a:lnTo>
                    <a:pt x="3301" y="206"/>
                  </a:lnTo>
                  <a:lnTo>
                    <a:pt x="3301" y="206"/>
                  </a:lnTo>
                  <a:lnTo>
                    <a:pt x="3301" y="206"/>
                  </a:lnTo>
                  <a:lnTo>
                    <a:pt x="3301" y="206"/>
                  </a:lnTo>
                  <a:lnTo>
                    <a:pt x="3303" y="206"/>
                  </a:lnTo>
                  <a:lnTo>
                    <a:pt x="3303" y="207"/>
                  </a:lnTo>
                  <a:lnTo>
                    <a:pt x="3312" y="207"/>
                  </a:lnTo>
                  <a:lnTo>
                    <a:pt x="3312" y="195"/>
                  </a:lnTo>
                  <a:lnTo>
                    <a:pt x="3329" y="193"/>
                  </a:lnTo>
                  <a:lnTo>
                    <a:pt x="3345" y="193"/>
                  </a:lnTo>
                  <a:lnTo>
                    <a:pt x="3357" y="195"/>
                  </a:lnTo>
                  <a:lnTo>
                    <a:pt x="3369" y="204"/>
                  </a:lnTo>
                  <a:lnTo>
                    <a:pt x="3369" y="206"/>
                  </a:lnTo>
                  <a:lnTo>
                    <a:pt x="3369" y="211"/>
                  </a:lnTo>
                  <a:lnTo>
                    <a:pt x="3371" y="216"/>
                  </a:lnTo>
                  <a:lnTo>
                    <a:pt x="3371" y="221"/>
                  </a:lnTo>
                  <a:lnTo>
                    <a:pt x="3373" y="226"/>
                  </a:lnTo>
                  <a:lnTo>
                    <a:pt x="3423" y="230"/>
                  </a:lnTo>
                  <a:lnTo>
                    <a:pt x="3427" y="219"/>
                  </a:lnTo>
                  <a:lnTo>
                    <a:pt x="3427" y="216"/>
                  </a:lnTo>
                  <a:lnTo>
                    <a:pt x="3427" y="214"/>
                  </a:lnTo>
                  <a:lnTo>
                    <a:pt x="3427" y="211"/>
                  </a:lnTo>
                  <a:lnTo>
                    <a:pt x="3427" y="206"/>
                  </a:lnTo>
                  <a:lnTo>
                    <a:pt x="3427" y="200"/>
                  </a:lnTo>
                  <a:lnTo>
                    <a:pt x="3430" y="199"/>
                  </a:lnTo>
                  <a:lnTo>
                    <a:pt x="3430" y="199"/>
                  </a:lnTo>
                  <a:lnTo>
                    <a:pt x="3432" y="199"/>
                  </a:lnTo>
                  <a:lnTo>
                    <a:pt x="3432" y="197"/>
                  </a:lnTo>
                  <a:lnTo>
                    <a:pt x="3434" y="195"/>
                  </a:lnTo>
                  <a:lnTo>
                    <a:pt x="3444" y="200"/>
                  </a:lnTo>
                  <a:lnTo>
                    <a:pt x="3455" y="206"/>
                  </a:lnTo>
                  <a:lnTo>
                    <a:pt x="3465" y="211"/>
                  </a:lnTo>
                  <a:lnTo>
                    <a:pt x="3476" y="202"/>
                  </a:lnTo>
                  <a:lnTo>
                    <a:pt x="3488" y="197"/>
                  </a:lnTo>
                  <a:lnTo>
                    <a:pt x="3507" y="195"/>
                  </a:lnTo>
                  <a:lnTo>
                    <a:pt x="3507" y="200"/>
                  </a:lnTo>
                  <a:lnTo>
                    <a:pt x="3510" y="200"/>
                  </a:lnTo>
                  <a:lnTo>
                    <a:pt x="3519" y="235"/>
                  </a:lnTo>
                  <a:lnTo>
                    <a:pt x="3507" y="247"/>
                  </a:lnTo>
                  <a:lnTo>
                    <a:pt x="3500" y="265"/>
                  </a:lnTo>
                  <a:lnTo>
                    <a:pt x="3502" y="268"/>
                  </a:lnTo>
                  <a:lnTo>
                    <a:pt x="3504" y="272"/>
                  </a:lnTo>
                  <a:lnTo>
                    <a:pt x="3504" y="275"/>
                  </a:lnTo>
                  <a:lnTo>
                    <a:pt x="3505" y="279"/>
                  </a:lnTo>
                  <a:lnTo>
                    <a:pt x="3507" y="284"/>
                  </a:lnTo>
                  <a:lnTo>
                    <a:pt x="3516" y="293"/>
                  </a:lnTo>
                  <a:lnTo>
                    <a:pt x="3528" y="300"/>
                  </a:lnTo>
                  <a:lnTo>
                    <a:pt x="3538" y="307"/>
                  </a:lnTo>
                  <a:lnTo>
                    <a:pt x="3538" y="307"/>
                  </a:lnTo>
                  <a:lnTo>
                    <a:pt x="3540" y="305"/>
                  </a:lnTo>
                  <a:lnTo>
                    <a:pt x="3540" y="305"/>
                  </a:lnTo>
                  <a:lnTo>
                    <a:pt x="3540" y="305"/>
                  </a:lnTo>
                  <a:lnTo>
                    <a:pt x="3540" y="305"/>
                  </a:lnTo>
                  <a:lnTo>
                    <a:pt x="3542" y="303"/>
                  </a:lnTo>
                  <a:lnTo>
                    <a:pt x="3547" y="295"/>
                  </a:lnTo>
                  <a:lnTo>
                    <a:pt x="3551" y="284"/>
                  </a:lnTo>
                  <a:lnTo>
                    <a:pt x="3554" y="274"/>
                  </a:lnTo>
                  <a:lnTo>
                    <a:pt x="3561" y="265"/>
                  </a:lnTo>
                  <a:lnTo>
                    <a:pt x="3561" y="274"/>
                  </a:lnTo>
                  <a:lnTo>
                    <a:pt x="3563" y="281"/>
                  </a:lnTo>
                  <a:lnTo>
                    <a:pt x="3566" y="286"/>
                  </a:lnTo>
                  <a:lnTo>
                    <a:pt x="3572" y="289"/>
                  </a:lnTo>
                  <a:lnTo>
                    <a:pt x="3579" y="291"/>
                  </a:lnTo>
                  <a:lnTo>
                    <a:pt x="3587" y="293"/>
                  </a:lnTo>
                  <a:lnTo>
                    <a:pt x="3600" y="272"/>
                  </a:lnTo>
                  <a:lnTo>
                    <a:pt x="3605" y="277"/>
                  </a:lnTo>
                  <a:lnTo>
                    <a:pt x="3610" y="281"/>
                  </a:lnTo>
                  <a:lnTo>
                    <a:pt x="3613" y="286"/>
                  </a:lnTo>
                  <a:lnTo>
                    <a:pt x="3619" y="289"/>
                  </a:lnTo>
                  <a:lnTo>
                    <a:pt x="3626" y="293"/>
                  </a:lnTo>
                  <a:lnTo>
                    <a:pt x="3629" y="289"/>
                  </a:lnTo>
                  <a:lnTo>
                    <a:pt x="3633" y="286"/>
                  </a:lnTo>
                  <a:lnTo>
                    <a:pt x="3636" y="286"/>
                  </a:lnTo>
                  <a:lnTo>
                    <a:pt x="3638" y="286"/>
                  </a:lnTo>
                  <a:lnTo>
                    <a:pt x="3643" y="286"/>
                  </a:lnTo>
                  <a:lnTo>
                    <a:pt x="3647" y="288"/>
                  </a:lnTo>
                  <a:lnTo>
                    <a:pt x="3654" y="288"/>
                  </a:lnTo>
                  <a:lnTo>
                    <a:pt x="3652" y="270"/>
                  </a:lnTo>
                  <a:lnTo>
                    <a:pt x="3648" y="258"/>
                  </a:lnTo>
                  <a:lnTo>
                    <a:pt x="3645" y="242"/>
                  </a:lnTo>
                  <a:lnTo>
                    <a:pt x="3657" y="239"/>
                  </a:lnTo>
                  <a:lnTo>
                    <a:pt x="3668" y="235"/>
                  </a:lnTo>
                  <a:lnTo>
                    <a:pt x="3685" y="235"/>
                  </a:lnTo>
                  <a:lnTo>
                    <a:pt x="3704" y="237"/>
                  </a:lnTo>
                  <a:lnTo>
                    <a:pt x="3723" y="242"/>
                  </a:lnTo>
                  <a:lnTo>
                    <a:pt x="3741" y="247"/>
                  </a:lnTo>
                  <a:lnTo>
                    <a:pt x="3757" y="253"/>
                  </a:lnTo>
                  <a:lnTo>
                    <a:pt x="3764" y="258"/>
                  </a:lnTo>
                  <a:lnTo>
                    <a:pt x="3767" y="261"/>
                  </a:lnTo>
                  <a:lnTo>
                    <a:pt x="3769" y="267"/>
                  </a:lnTo>
                  <a:lnTo>
                    <a:pt x="3769" y="270"/>
                  </a:lnTo>
                  <a:lnTo>
                    <a:pt x="3771" y="272"/>
                  </a:lnTo>
                  <a:lnTo>
                    <a:pt x="3771" y="275"/>
                  </a:lnTo>
                  <a:lnTo>
                    <a:pt x="3774" y="277"/>
                  </a:lnTo>
                  <a:lnTo>
                    <a:pt x="3778" y="279"/>
                  </a:lnTo>
                  <a:lnTo>
                    <a:pt x="3783" y="281"/>
                  </a:lnTo>
                  <a:lnTo>
                    <a:pt x="3793" y="277"/>
                  </a:lnTo>
                  <a:lnTo>
                    <a:pt x="3805" y="277"/>
                  </a:lnTo>
                  <a:lnTo>
                    <a:pt x="3818" y="277"/>
                  </a:lnTo>
                  <a:lnTo>
                    <a:pt x="3823" y="288"/>
                  </a:lnTo>
                  <a:lnTo>
                    <a:pt x="3830" y="298"/>
                  </a:lnTo>
                  <a:lnTo>
                    <a:pt x="3840" y="307"/>
                  </a:lnTo>
                  <a:lnTo>
                    <a:pt x="3853" y="312"/>
                  </a:lnTo>
                  <a:lnTo>
                    <a:pt x="3865" y="307"/>
                  </a:lnTo>
                  <a:lnTo>
                    <a:pt x="3882" y="307"/>
                  </a:lnTo>
                  <a:lnTo>
                    <a:pt x="3898" y="309"/>
                  </a:lnTo>
                  <a:lnTo>
                    <a:pt x="3914" y="312"/>
                  </a:lnTo>
                  <a:lnTo>
                    <a:pt x="3926" y="315"/>
                  </a:lnTo>
                  <a:lnTo>
                    <a:pt x="3931" y="331"/>
                  </a:lnTo>
                  <a:lnTo>
                    <a:pt x="3933" y="345"/>
                  </a:lnTo>
                  <a:lnTo>
                    <a:pt x="3936" y="357"/>
                  </a:lnTo>
                  <a:lnTo>
                    <a:pt x="3940" y="359"/>
                  </a:lnTo>
                  <a:lnTo>
                    <a:pt x="3942" y="363"/>
                  </a:lnTo>
                  <a:lnTo>
                    <a:pt x="3945" y="364"/>
                  </a:lnTo>
                  <a:lnTo>
                    <a:pt x="3978" y="361"/>
                  </a:lnTo>
                  <a:lnTo>
                    <a:pt x="4011" y="361"/>
                  </a:lnTo>
                  <a:lnTo>
                    <a:pt x="4045" y="361"/>
                  </a:lnTo>
                  <a:lnTo>
                    <a:pt x="4048" y="368"/>
                  </a:lnTo>
                  <a:lnTo>
                    <a:pt x="4053" y="373"/>
                  </a:lnTo>
                  <a:lnTo>
                    <a:pt x="4059" y="380"/>
                  </a:lnTo>
                  <a:lnTo>
                    <a:pt x="4064" y="384"/>
                  </a:lnTo>
                  <a:lnTo>
                    <a:pt x="4071" y="389"/>
                  </a:lnTo>
                  <a:lnTo>
                    <a:pt x="4071" y="384"/>
                  </a:lnTo>
                  <a:lnTo>
                    <a:pt x="4073" y="382"/>
                  </a:lnTo>
                  <a:lnTo>
                    <a:pt x="4074" y="378"/>
                  </a:lnTo>
                  <a:lnTo>
                    <a:pt x="4074" y="375"/>
                  </a:lnTo>
                  <a:lnTo>
                    <a:pt x="4076" y="370"/>
                  </a:lnTo>
                  <a:lnTo>
                    <a:pt x="4073" y="364"/>
                  </a:lnTo>
                  <a:lnTo>
                    <a:pt x="4071" y="361"/>
                  </a:lnTo>
                  <a:lnTo>
                    <a:pt x="4069" y="359"/>
                  </a:lnTo>
                  <a:lnTo>
                    <a:pt x="4069" y="356"/>
                  </a:lnTo>
                  <a:lnTo>
                    <a:pt x="4071" y="352"/>
                  </a:lnTo>
                  <a:lnTo>
                    <a:pt x="4071" y="347"/>
                  </a:lnTo>
                  <a:lnTo>
                    <a:pt x="4071" y="342"/>
                  </a:lnTo>
                  <a:lnTo>
                    <a:pt x="4088" y="345"/>
                  </a:lnTo>
                  <a:lnTo>
                    <a:pt x="4100" y="352"/>
                  </a:lnTo>
                  <a:lnTo>
                    <a:pt x="4114" y="357"/>
                  </a:lnTo>
                  <a:lnTo>
                    <a:pt x="4120" y="357"/>
                  </a:lnTo>
                  <a:lnTo>
                    <a:pt x="4125" y="357"/>
                  </a:lnTo>
                  <a:lnTo>
                    <a:pt x="4130" y="356"/>
                  </a:lnTo>
                  <a:lnTo>
                    <a:pt x="4134" y="352"/>
                  </a:lnTo>
                  <a:lnTo>
                    <a:pt x="4137" y="350"/>
                  </a:lnTo>
                  <a:lnTo>
                    <a:pt x="4141" y="349"/>
                  </a:lnTo>
                  <a:lnTo>
                    <a:pt x="4198" y="373"/>
                  </a:lnTo>
                  <a:lnTo>
                    <a:pt x="4230" y="406"/>
                  </a:lnTo>
                  <a:lnTo>
                    <a:pt x="4235" y="410"/>
                  </a:lnTo>
                  <a:lnTo>
                    <a:pt x="4240" y="410"/>
                  </a:lnTo>
                  <a:lnTo>
                    <a:pt x="4245" y="411"/>
                  </a:lnTo>
                  <a:lnTo>
                    <a:pt x="4251" y="411"/>
                  </a:lnTo>
                  <a:lnTo>
                    <a:pt x="4256" y="415"/>
                  </a:lnTo>
                  <a:lnTo>
                    <a:pt x="4266" y="424"/>
                  </a:lnTo>
                  <a:lnTo>
                    <a:pt x="4273" y="434"/>
                  </a:lnTo>
                  <a:lnTo>
                    <a:pt x="4280" y="443"/>
                  </a:lnTo>
                  <a:lnTo>
                    <a:pt x="4289" y="450"/>
                  </a:lnTo>
                  <a:lnTo>
                    <a:pt x="4306" y="453"/>
                  </a:lnTo>
                  <a:lnTo>
                    <a:pt x="4308" y="452"/>
                  </a:lnTo>
                  <a:lnTo>
                    <a:pt x="4310" y="452"/>
                  </a:lnTo>
                  <a:lnTo>
                    <a:pt x="4312" y="450"/>
                  </a:lnTo>
                  <a:lnTo>
                    <a:pt x="4313" y="450"/>
                  </a:lnTo>
                  <a:lnTo>
                    <a:pt x="4317" y="450"/>
                  </a:lnTo>
                  <a:lnTo>
                    <a:pt x="4327" y="462"/>
                  </a:lnTo>
                  <a:lnTo>
                    <a:pt x="4338" y="474"/>
                  </a:lnTo>
                  <a:lnTo>
                    <a:pt x="4347" y="487"/>
                  </a:lnTo>
                  <a:lnTo>
                    <a:pt x="4352" y="504"/>
                  </a:lnTo>
                  <a:lnTo>
                    <a:pt x="4317" y="504"/>
                  </a:lnTo>
                  <a:lnTo>
                    <a:pt x="4315" y="507"/>
                  </a:lnTo>
                  <a:lnTo>
                    <a:pt x="4312" y="511"/>
                  </a:lnTo>
                  <a:lnTo>
                    <a:pt x="4310" y="513"/>
                  </a:lnTo>
                  <a:lnTo>
                    <a:pt x="4308" y="518"/>
                  </a:lnTo>
                  <a:lnTo>
                    <a:pt x="4306" y="523"/>
                  </a:lnTo>
                  <a:lnTo>
                    <a:pt x="4310" y="525"/>
                  </a:lnTo>
                  <a:lnTo>
                    <a:pt x="4312" y="527"/>
                  </a:lnTo>
                  <a:lnTo>
                    <a:pt x="4313" y="528"/>
                  </a:lnTo>
                  <a:lnTo>
                    <a:pt x="4315" y="532"/>
                  </a:lnTo>
                  <a:lnTo>
                    <a:pt x="4315" y="534"/>
                  </a:lnTo>
                  <a:lnTo>
                    <a:pt x="4313" y="537"/>
                  </a:lnTo>
                  <a:lnTo>
                    <a:pt x="4310" y="542"/>
                  </a:lnTo>
                  <a:lnTo>
                    <a:pt x="4308" y="544"/>
                  </a:lnTo>
                  <a:lnTo>
                    <a:pt x="4305" y="546"/>
                  </a:lnTo>
                  <a:lnTo>
                    <a:pt x="4301" y="546"/>
                  </a:lnTo>
                  <a:lnTo>
                    <a:pt x="4298" y="546"/>
                  </a:lnTo>
                  <a:lnTo>
                    <a:pt x="4291" y="546"/>
                  </a:lnTo>
                  <a:lnTo>
                    <a:pt x="4284" y="535"/>
                  </a:lnTo>
                  <a:lnTo>
                    <a:pt x="4273" y="530"/>
                  </a:lnTo>
                  <a:lnTo>
                    <a:pt x="4259" y="527"/>
                  </a:lnTo>
                  <a:lnTo>
                    <a:pt x="4259" y="514"/>
                  </a:lnTo>
                  <a:lnTo>
                    <a:pt x="4256" y="513"/>
                  </a:lnTo>
                  <a:lnTo>
                    <a:pt x="4252" y="511"/>
                  </a:lnTo>
                  <a:lnTo>
                    <a:pt x="4251" y="509"/>
                  </a:lnTo>
                  <a:lnTo>
                    <a:pt x="4247" y="507"/>
                  </a:lnTo>
                  <a:lnTo>
                    <a:pt x="4240" y="507"/>
                  </a:lnTo>
                  <a:lnTo>
                    <a:pt x="4238" y="507"/>
                  </a:lnTo>
                  <a:lnTo>
                    <a:pt x="4237" y="509"/>
                  </a:lnTo>
                  <a:lnTo>
                    <a:pt x="4235" y="509"/>
                  </a:lnTo>
                  <a:lnTo>
                    <a:pt x="4233" y="509"/>
                  </a:lnTo>
                  <a:lnTo>
                    <a:pt x="4230" y="511"/>
                  </a:lnTo>
                  <a:lnTo>
                    <a:pt x="4226" y="504"/>
                  </a:lnTo>
                  <a:lnTo>
                    <a:pt x="4221" y="497"/>
                  </a:lnTo>
                  <a:lnTo>
                    <a:pt x="4217" y="492"/>
                  </a:lnTo>
                  <a:lnTo>
                    <a:pt x="4217" y="504"/>
                  </a:lnTo>
                  <a:lnTo>
                    <a:pt x="4214" y="518"/>
                  </a:lnTo>
                  <a:lnTo>
                    <a:pt x="4210" y="530"/>
                  </a:lnTo>
                  <a:lnTo>
                    <a:pt x="4202" y="537"/>
                  </a:lnTo>
                  <a:lnTo>
                    <a:pt x="4198" y="539"/>
                  </a:lnTo>
                  <a:lnTo>
                    <a:pt x="4195" y="539"/>
                  </a:lnTo>
                  <a:lnTo>
                    <a:pt x="4193" y="539"/>
                  </a:lnTo>
                  <a:lnTo>
                    <a:pt x="4191" y="539"/>
                  </a:lnTo>
                  <a:lnTo>
                    <a:pt x="4189" y="537"/>
                  </a:lnTo>
                  <a:lnTo>
                    <a:pt x="4188" y="537"/>
                  </a:lnTo>
                  <a:lnTo>
                    <a:pt x="4186" y="537"/>
                  </a:lnTo>
                  <a:lnTo>
                    <a:pt x="4184" y="539"/>
                  </a:lnTo>
                  <a:lnTo>
                    <a:pt x="4182" y="541"/>
                  </a:lnTo>
                  <a:lnTo>
                    <a:pt x="4179" y="546"/>
                  </a:lnTo>
                  <a:lnTo>
                    <a:pt x="4189" y="558"/>
                  </a:lnTo>
                  <a:lnTo>
                    <a:pt x="4200" y="579"/>
                  </a:lnTo>
                  <a:lnTo>
                    <a:pt x="4205" y="603"/>
                  </a:lnTo>
                  <a:lnTo>
                    <a:pt x="4202" y="603"/>
                  </a:lnTo>
                  <a:lnTo>
                    <a:pt x="4200" y="605"/>
                  </a:lnTo>
                  <a:lnTo>
                    <a:pt x="4196" y="605"/>
                  </a:lnTo>
                  <a:lnTo>
                    <a:pt x="4191" y="607"/>
                  </a:lnTo>
                  <a:lnTo>
                    <a:pt x="4184" y="602"/>
                  </a:lnTo>
                  <a:lnTo>
                    <a:pt x="4179" y="598"/>
                  </a:lnTo>
                  <a:lnTo>
                    <a:pt x="4172" y="597"/>
                  </a:lnTo>
                  <a:lnTo>
                    <a:pt x="4163" y="595"/>
                  </a:lnTo>
                  <a:lnTo>
                    <a:pt x="4158" y="609"/>
                  </a:lnTo>
                  <a:lnTo>
                    <a:pt x="4148" y="616"/>
                  </a:lnTo>
                  <a:lnTo>
                    <a:pt x="4135" y="621"/>
                  </a:lnTo>
                  <a:lnTo>
                    <a:pt x="4121" y="626"/>
                  </a:lnTo>
                  <a:lnTo>
                    <a:pt x="4120" y="640"/>
                  </a:lnTo>
                  <a:lnTo>
                    <a:pt x="4116" y="651"/>
                  </a:lnTo>
                  <a:lnTo>
                    <a:pt x="4109" y="661"/>
                  </a:lnTo>
                  <a:lnTo>
                    <a:pt x="4095" y="663"/>
                  </a:lnTo>
                  <a:lnTo>
                    <a:pt x="4085" y="666"/>
                  </a:lnTo>
                  <a:lnTo>
                    <a:pt x="4078" y="670"/>
                  </a:lnTo>
                  <a:lnTo>
                    <a:pt x="4071" y="672"/>
                  </a:lnTo>
                  <a:lnTo>
                    <a:pt x="4066" y="668"/>
                  </a:lnTo>
                  <a:lnTo>
                    <a:pt x="4060" y="663"/>
                  </a:lnTo>
                  <a:lnTo>
                    <a:pt x="4057" y="658"/>
                  </a:lnTo>
                  <a:lnTo>
                    <a:pt x="4050" y="659"/>
                  </a:lnTo>
                  <a:lnTo>
                    <a:pt x="4041" y="661"/>
                  </a:lnTo>
                  <a:lnTo>
                    <a:pt x="4034" y="665"/>
                  </a:lnTo>
                  <a:lnTo>
                    <a:pt x="4029" y="668"/>
                  </a:lnTo>
                  <a:lnTo>
                    <a:pt x="4029" y="675"/>
                  </a:lnTo>
                  <a:lnTo>
                    <a:pt x="4024" y="677"/>
                  </a:lnTo>
                  <a:lnTo>
                    <a:pt x="4015" y="677"/>
                  </a:lnTo>
                  <a:lnTo>
                    <a:pt x="4003" y="677"/>
                  </a:lnTo>
                  <a:lnTo>
                    <a:pt x="3992" y="679"/>
                  </a:lnTo>
                  <a:lnTo>
                    <a:pt x="3987" y="680"/>
                  </a:lnTo>
                  <a:lnTo>
                    <a:pt x="3978" y="701"/>
                  </a:lnTo>
                  <a:lnTo>
                    <a:pt x="3977" y="724"/>
                  </a:lnTo>
                  <a:lnTo>
                    <a:pt x="3977" y="750"/>
                  </a:lnTo>
                  <a:lnTo>
                    <a:pt x="3980" y="773"/>
                  </a:lnTo>
                  <a:lnTo>
                    <a:pt x="3975" y="773"/>
                  </a:lnTo>
                  <a:lnTo>
                    <a:pt x="3973" y="773"/>
                  </a:lnTo>
                  <a:lnTo>
                    <a:pt x="3971" y="773"/>
                  </a:lnTo>
                  <a:lnTo>
                    <a:pt x="3970" y="775"/>
                  </a:lnTo>
                  <a:lnTo>
                    <a:pt x="3968" y="776"/>
                  </a:lnTo>
                  <a:lnTo>
                    <a:pt x="3966" y="782"/>
                  </a:lnTo>
                  <a:lnTo>
                    <a:pt x="3964" y="787"/>
                  </a:lnTo>
                  <a:lnTo>
                    <a:pt x="3964" y="794"/>
                  </a:lnTo>
                  <a:lnTo>
                    <a:pt x="3964" y="802"/>
                  </a:lnTo>
                  <a:lnTo>
                    <a:pt x="3952" y="802"/>
                  </a:lnTo>
                  <a:lnTo>
                    <a:pt x="3945" y="813"/>
                  </a:lnTo>
                  <a:lnTo>
                    <a:pt x="3940" y="820"/>
                  </a:lnTo>
                  <a:lnTo>
                    <a:pt x="3938" y="827"/>
                  </a:lnTo>
                  <a:lnTo>
                    <a:pt x="3936" y="841"/>
                  </a:lnTo>
                  <a:lnTo>
                    <a:pt x="3933" y="841"/>
                  </a:lnTo>
                  <a:lnTo>
                    <a:pt x="3929" y="841"/>
                  </a:lnTo>
                  <a:lnTo>
                    <a:pt x="3928" y="841"/>
                  </a:lnTo>
                  <a:lnTo>
                    <a:pt x="3928" y="841"/>
                  </a:lnTo>
                  <a:lnTo>
                    <a:pt x="3926" y="841"/>
                  </a:lnTo>
                  <a:lnTo>
                    <a:pt x="3922" y="841"/>
                  </a:lnTo>
                  <a:lnTo>
                    <a:pt x="3915" y="855"/>
                  </a:lnTo>
                  <a:lnTo>
                    <a:pt x="3910" y="872"/>
                  </a:lnTo>
                  <a:lnTo>
                    <a:pt x="3898" y="872"/>
                  </a:lnTo>
                  <a:lnTo>
                    <a:pt x="3894" y="891"/>
                  </a:lnTo>
                  <a:lnTo>
                    <a:pt x="3888" y="891"/>
                  </a:lnTo>
                  <a:lnTo>
                    <a:pt x="3888" y="886"/>
                  </a:lnTo>
                  <a:lnTo>
                    <a:pt x="3874" y="867"/>
                  </a:lnTo>
                  <a:lnTo>
                    <a:pt x="3865" y="844"/>
                  </a:lnTo>
                  <a:lnTo>
                    <a:pt x="3863" y="818"/>
                  </a:lnTo>
                  <a:lnTo>
                    <a:pt x="3865" y="787"/>
                  </a:lnTo>
                  <a:lnTo>
                    <a:pt x="3870" y="783"/>
                  </a:lnTo>
                  <a:lnTo>
                    <a:pt x="3874" y="780"/>
                  </a:lnTo>
                  <a:lnTo>
                    <a:pt x="3879" y="776"/>
                  </a:lnTo>
                  <a:lnTo>
                    <a:pt x="3881" y="771"/>
                  </a:lnTo>
                  <a:lnTo>
                    <a:pt x="3884" y="764"/>
                  </a:lnTo>
                  <a:lnTo>
                    <a:pt x="3879" y="755"/>
                  </a:lnTo>
                  <a:lnTo>
                    <a:pt x="3877" y="743"/>
                  </a:lnTo>
                  <a:lnTo>
                    <a:pt x="3884" y="729"/>
                  </a:lnTo>
                  <a:lnTo>
                    <a:pt x="3891" y="724"/>
                  </a:lnTo>
                  <a:lnTo>
                    <a:pt x="3900" y="720"/>
                  </a:lnTo>
                  <a:lnTo>
                    <a:pt x="3910" y="717"/>
                  </a:lnTo>
                  <a:lnTo>
                    <a:pt x="3917" y="710"/>
                  </a:lnTo>
                  <a:lnTo>
                    <a:pt x="3931" y="689"/>
                  </a:lnTo>
                  <a:lnTo>
                    <a:pt x="3945" y="668"/>
                  </a:lnTo>
                  <a:lnTo>
                    <a:pt x="3956" y="659"/>
                  </a:lnTo>
                  <a:lnTo>
                    <a:pt x="3968" y="651"/>
                  </a:lnTo>
                  <a:lnTo>
                    <a:pt x="3980" y="642"/>
                  </a:lnTo>
                  <a:lnTo>
                    <a:pt x="3985" y="630"/>
                  </a:lnTo>
                  <a:lnTo>
                    <a:pt x="3989" y="616"/>
                  </a:lnTo>
                  <a:lnTo>
                    <a:pt x="3994" y="603"/>
                  </a:lnTo>
                  <a:lnTo>
                    <a:pt x="3994" y="602"/>
                  </a:lnTo>
                  <a:lnTo>
                    <a:pt x="3992" y="602"/>
                  </a:lnTo>
                  <a:lnTo>
                    <a:pt x="3992" y="602"/>
                  </a:lnTo>
                  <a:lnTo>
                    <a:pt x="3992" y="602"/>
                  </a:lnTo>
                  <a:lnTo>
                    <a:pt x="3992" y="600"/>
                  </a:lnTo>
                  <a:lnTo>
                    <a:pt x="3990" y="598"/>
                  </a:lnTo>
                  <a:lnTo>
                    <a:pt x="3987" y="600"/>
                  </a:lnTo>
                  <a:lnTo>
                    <a:pt x="3987" y="600"/>
                  </a:lnTo>
                  <a:lnTo>
                    <a:pt x="3985" y="602"/>
                  </a:lnTo>
                  <a:lnTo>
                    <a:pt x="3985" y="602"/>
                  </a:lnTo>
                  <a:lnTo>
                    <a:pt x="3984" y="603"/>
                  </a:lnTo>
                  <a:lnTo>
                    <a:pt x="3975" y="616"/>
                  </a:lnTo>
                  <a:lnTo>
                    <a:pt x="3966" y="630"/>
                  </a:lnTo>
                  <a:lnTo>
                    <a:pt x="3957" y="642"/>
                  </a:lnTo>
                  <a:lnTo>
                    <a:pt x="3945" y="651"/>
                  </a:lnTo>
                  <a:lnTo>
                    <a:pt x="3929" y="658"/>
                  </a:lnTo>
                  <a:lnTo>
                    <a:pt x="3928" y="652"/>
                  </a:lnTo>
                  <a:lnTo>
                    <a:pt x="3928" y="651"/>
                  </a:lnTo>
                  <a:lnTo>
                    <a:pt x="3926" y="647"/>
                  </a:lnTo>
                  <a:lnTo>
                    <a:pt x="3926" y="642"/>
                  </a:lnTo>
                  <a:lnTo>
                    <a:pt x="3928" y="640"/>
                  </a:lnTo>
                  <a:lnTo>
                    <a:pt x="3928" y="638"/>
                  </a:lnTo>
                  <a:lnTo>
                    <a:pt x="3928" y="637"/>
                  </a:lnTo>
                  <a:lnTo>
                    <a:pt x="3929" y="633"/>
                  </a:lnTo>
                  <a:lnTo>
                    <a:pt x="3929" y="630"/>
                  </a:lnTo>
                  <a:lnTo>
                    <a:pt x="3924" y="626"/>
                  </a:lnTo>
                  <a:lnTo>
                    <a:pt x="3919" y="624"/>
                  </a:lnTo>
                  <a:lnTo>
                    <a:pt x="3915" y="623"/>
                  </a:lnTo>
                  <a:lnTo>
                    <a:pt x="3910" y="621"/>
                  </a:lnTo>
                  <a:lnTo>
                    <a:pt x="3907" y="623"/>
                  </a:lnTo>
                  <a:lnTo>
                    <a:pt x="3898" y="628"/>
                  </a:lnTo>
                  <a:lnTo>
                    <a:pt x="3886" y="638"/>
                  </a:lnTo>
                  <a:lnTo>
                    <a:pt x="3875" y="651"/>
                  </a:lnTo>
                  <a:lnTo>
                    <a:pt x="3865" y="663"/>
                  </a:lnTo>
                  <a:lnTo>
                    <a:pt x="3860" y="672"/>
                  </a:lnTo>
                  <a:lnTo>
                    <a:pt x="3860" y="675"/>
                  </a:lnTo>
                  <a:lnTo>
                    <a:pt x="3860" y="679"/>
                  </a:lnTo>
                  <a:lnTo>
                    <a:pt x="3861" y="682"/>
                  </a:lnTo>
                  <a:lnTo>
                    <a:pt x="3863" y="687"/>
                  </a:lnTo>
                  <a:lnTo>
                    <a:pt x="3865" y="691"/>
                  </a:lnTo>
                  <a:lnTo>
                    <a:pt x="3865" y="694"/>
                  </a:lnTo>
                  <a:lnTo>
                    <a:pt x="3854" y="699"/>
                  </a:lnTo>
                  <a:lnTo>
                    <a:pt x="3842" y="701"/>
                  </a:lnTo>
                  <a:lnTo>
                    <a:pt x="3826" y="703"/>
                  </a:lnTo>
                  <a:lnTo>
                    <a:pt x="3811" y="703"/>
                  </a:lnTo>
                  <a:lnTo>
                    <a:pt x="3811" y="684"/>
                  </a:lnTo>
                  <a:lnTo>
                    <a:pt x="3795" y="687"/>
                  </a:lnTo>
                  <a:lnTo>
                    <a:pt x="3781" y="693"/>
                  </a:lnTo>
                  <a:lnTo>
                    <a:pt x="3769" y="691"/>
                  </a:lnTo>
                  <a:lnTo>
                    <a:pt x="3760" y="680"/>
                  </a:lnTo>
                  <a:lnTo>
                    <a:pt x="3725" y="675"/>
                  </a:lnTo>
                  <a:lnTo>
                    <a:pt x="3713" y="687"/>
                  </a:lnTo>
                  <a:lnTo>
                    <a:pt x="3699" y="696"/>
                  </a:lnTo>
                  <a:lnTo>
                    <a:pt x="3687" y="706"/>
                  </a:lnTo>
                  <a:lnTo>
                    <a:pt x="3680" y="719"/>
                  </a:lnTo>
                  <a:lnTo>
                    <a:pt x="3673" y="731"/>
                  </a:lnTo>
                  <a:lnTo>
                    <a:pt x="3666" y="743"/>
                  </a:lnTo>
                  <a:lnTo>
                    <a:pt x="3657" y="752"/>
                  </a:lnTo>
                  <a:lnTo>
                    <a:pt x="3629" y="761"/>
                  </a:lnTo>
                  <a:lnTo>
                    <a:pt x="3622" y="768"/>
                  </a:lnTo>
                  <a:lnTo>
                    <a:pt x="3617" y="776"/>
                  </a:lnTo>
                  <a:lnTo>
                    <a:pt x="3612" y="783"/>
                  </a:lnTo>
                  <a:lnTo>
                    <a:pt x="3600" y="792"/>
                  </a:lnTo>
                  <a:lnTo>
                    <a:pt x="3600" y="802"/>
                  </a:lnTo>
                  <a:lnTo>
                    <a:pt x="3615" y="802"/>
                  </a:lnTo>
                  <a:lnTo>
                    <a:pt x="3617" y="808"/>
                  </a:lnTo>
                  <a:lnTo>
                    <a:pt x="3619" y="811"/>
                  </a:lnTo>
                  <a:lnTo>
                    <a:pt x="3620" y="815"/>
                  </a:lnTo>
                  <a:lnTo>
                    <a:pt x="3624" y="818"/>
                  </a:lnTo>
                  <a:lnTo>
                    <a:pt x="3627" y="820"/>
                  </a:lnTo>
                  <a:lnTo>
                    <a:pt x="3634" y="822"/>
                  </a:lnTo>
                  <a:lnTo>
                    <a:pt x="3638" y="818"/>
                  </a:lnTo>
                  <a:lnTo>
                    <a:pt x="3641" y="816"/>
                  </a:lnTo>
                  <a:lnTo>
                    <a:pt x="3647" y="815"/>
                  </a:lnTo>
                  <a:lnTo>
                    <a:pt x="3652" y="815"/>
                  </a:lnTo>
                  <a:lnTo>
                    <a:pt x="3661" y="815"/>
                  </a:lnTo>
                  <a:lnTo>
                    <a:pt x="3668" y="823"/>
                  </a:lnTo>
                  <a:lnTo>
                    <a:pt x="3673" y="830"/>
                  </a:lnTo>
                  <a:lnTo>
                    <a:pt x="3676" y="839"/>
                  </a:lnTo>
                  <a:lnTo>
                    <a:pt x="3680" y="853"/>
                  </a:lnTo>
                  <a:lnTo>
                    <a:pt x="3682" y="862"/>
                  </a:lnTo>
                  <a:lnTo>
                    <a:pt x="3680" y="867"/>
                  </a:lnTo>
                  <a:lnTo>
                    <a:pt x="3675" y="872"/>
                  </a:lnTo>
                  <a:lnTo>
                    <a:pt x="3673" y="881"/>
                  </a:lnTo>
                  <a:lnTo>
                    <a:pt x="3673" y="891"/>
                  </a:lnTo>
                  <a:lnTo>
                    <a:pt x="3676" y="900"/>
                  </a:lnTo>
                  <a:lnTo>
                    <a:pt x="3680" y="909"/>
                  </a:lnTo>
                  <a:lnTo>
                    <a:pt x="3683" y="921"/>
                  </a:lnTo>
                  <a:lnTo>
                    <a:pt x="3673" y="932"/>
                  </a:lnTo>
                  <a:lnTo>
                    <a:pt x="3666" y="944"/>
                  </a:lnTo>
                  <a:lnTo>
                    <a:pt x="3661" y="956"/>
                  </a:lnTo>
                  <a:lnTo>
                    <a:pt x="3654" y="972"/>
                  </a:lnTo>
                  <a:lnTo>
                    <a:pt x="3650" y="975"/>
                  </a:lnTo>
                  <a:lnTo>
                    <a:pt x="3641" y="986"/>
                  </a:lnTo>
                  <a:lnTo>
                    <a:pt x="3631" y="998"/>
                  </a:lnTo>
                  <a:lnTo>
                    <a:pt x="3620" y="1012"/>
                  </a:lnTo>
                  <a:lnTo>
                    <a:pt x="3608" y="1024"/>
                  </a:lnTo>
                  <a:lnTo>
                    <a:pt x="3598" y="1036"/>
                  </a:lnTo>
                  <a:lnTo>
                    <a:pt x="3591" y="1045"/>
                  </a:lnTo>
                  <a:lnTo>
                    <a:pt x="3587" y="1049"/>
                  </a:lnTo>
                  <a:lnTo>
                    <a:pt x="3575" y="1052"/>
                  </a:lnTo>
                  <a:lnTo>
                    <a:pt x="3563" y="1050"/>
                  </a:lnTo>
                  <a:lnTo>
                    <a:pt x="3552" y="1050"/>
                  </a:lnTo>
                  <a:lnTo>
                    <a:pt x="3542" y="1052"/>
                  </a:lnTo>
                  <a:lnTo>
                    <a:pt x="3533" y="1061"/>
                  </a:lnTo>
                  <a:lnTo>
                    <a:pt x="3526" y="1071"/>
                  </a:lnTo>
                  <a:lnTo>
                    <a:pt x="3521" y="1082"/>
                  </a:lnTo>
                  <a:lnTo>
                    <a:pt x="3514" y="1092"/>
                  </a:lnTo>
                  <a:lnTo>
                    <a:pt x="3504" y="1099"/>
                  </a:lnTo>
                  <a:lnTo>
                    <a:pt x="3502" y="1099"/>
                  </a:lnTo>
                  <a:lnTo>
                    <a:pt x="3500" y="1101"/>
                  </a:lnTo>
                  <a:lnTo>
                    <a:pt x="3498" y="1101"/>
                  </a:lnTo>
                  <a:lnTo>
                    <a:pt x="3495" y="1101"/>
                  </a:lnTo>
                  <a:lnTo>
                    <a:pt x="3491" y="1103"/>
                  </a:lnTo>
                  <a:lnTo>
                    <a:pt x="3495" y="1113"/>
                  </a:lnTo>
                  <a:lnTo>
                    <a:pt x="3502" y="1124"/>
                  </a:lnTo>
                  <a:lnTo>
                    <a:pt x="3507" y="1136"/>
                  </a:lnTo>
                  <a:lnTo>
                    <a:pt x="3514" y="1148"/>
                  </a:lnTo>
                  <a:lnTo>
                    <a:pt x="3517" y="1159"/>
                  </a:lnTo>
                  <a:lnTo>
                    <a:pt x="3519" y="1171"/>
                  </a:lnTo>
                  <a:lnTo>
                    <a:pt x="3516" y="1179"/>
                  </a:lnTo>
                  <a:lnTo>
                    <a:pt x="3509" y="1186"/>
                  </a:lnTo>
                  <a:lnTo>
                    <a:pt x="3495" y="1192"/>
                  </a:lnTo>
                  <a:lnTo>
                    <a:pt x="3472" y="1195"/>
                  </a:lnTo>
                  <a:lnTo>
                    <a:pt x="3472" y="1186"/>
                  </a:lnTo>
                  <a:lnTo>
                    <a:pt x="3470" y="1178"/>
                  </a:lnTo>
                  <a:lnTo>
                    <a:pt x="3470" y="1166"/>
                  </a:lnTo>
                  <a:lnTo>
                    <a:pt x="3472" y="1152"/>
                  </a:lnTo>
                  <a:lnTo>
                    <a:pt x="3472" y="1141"/>
                  </a:lnTo>
                  <a:lnTo>
                    <a:pt x="3467" y="1141"/>
                  </a:lnTo>
                  <a:lnTo>
                    <a:pt x="3463" y="1141"/>
                  </a:lnTo>
                  <a:lnTo>
                    <a:pt x="3460" y="1141"/>
                  </a:lnTo>
                  <a:lnTo>
                    <a:pt x="3458" y="1141"/>
                  </a:lnTo>
                  <a:lnTo>
                    <a:pt x="3456" y="1139"/>
                  </a:lnTo>
                  <a:lnTo>
                    <a:pt x="3453" y="1138"/>
                  </a:lnTo>
                  <a:lnTo>
                    <a:pt x="3449" y="1132"/>
                  </a:lnTo>
                  <a:lnTo>
                    <a:pt x="3453" y="1127"/>
                  </a:lnTo>
                  <a:lnTo>
                    <a:pt x="3456" y="1122"/>
                  </a:lnTo>
                  <a:lnTo>
                    <a:pt x="3458" y="1117"/>
                  </a:lnTo>
                  <a:lnTo>
                    <a:pt x="3462" y="1110"/>
                  </a:lnTo>
                  <a:lnTo>
                    <a:pt x="3453" y="1110"/>
                  </a:lnTo>
                  <a:lnTo>
                    <a:pt x="3442" y="1108"/>
                  </a:lnTo>
                  <a:lnTo>
                    <a:pt x="3430" y="1111"/>
                  </a:lnTo>
                  <a:lnTo>
                    <a:pt x="3416" y="1117"/>
                  </a:lnTo>
                  <a:lnTo>
                    <a:pt x="3404" y="1122"/>
                  </a:lnTo>
                  <a:lnTo>
                    <a:pt x="3404" y="1118"/>
                  </a:lnTo>
                  <a:lnTo>
                    <a:pt x="3406" y="1113"/>
                  </a:lnTo>
                  <a:lnTo>
                    <a:pt x="3408" y="1110"/>
                  </a:lnTo>
                  <a:lnTo>
                    <a:pt x="3409" y="1104"/>
                  </a:lnTo>
                  <a:lnTo>
                    <a:pt x="3411" y="1101"/>
                  </a:lnTo>
                  <a:lnTo>
                    <a:pt x="3414" y="1094"/>
                  </a:lnTo>
                  <a:lnTo>
                    <a:pt x="3411" y="1094"/>
                  </a:lnTo>
                  <a:lnTo>
                    <a:pt x="3408" y="1092"/>
                  </a:lnTo>
                  <a:lnTo>
                    <a:pt x="3404" y="1092"/>
                  </a:lnTo>
                  <a:lnTo>
                    <a:pt x="3399" y="1090"/>
                  </a:lnTo>
                  <a:lnTo>
                    <a:pt x="3388" y="1101"/>
                  </a:lnTo>
                  <a:lnTo>
                    <a:pt x="3376" y="1110"/>
                  </a:lnTo>
                  <a:lnTo>
                    <a:pt x="3364" y="1120"/>
                  </a:lnTo>
                  <a:lnTo>
                    <a:pt x="3357" y="1132"/>
                  </a:lnTo>
                  <a:lnTo>
                    <a:pt x="3364" y="1136"/>
                  </a:lnTo>
                  <a:lnTo>
                    <a:pt x="3369" y="1139"/>
                  </a:lnTo>
                  <a:lnTo>
                    <a:pt x="3373" y="1143"/>
                  </a:lnTo>
                  <a:lnTo>
                    <a:pt x="3376" y="1146"/>
                  </a:lnTo>
                  <a:lnTo>
                    <a:pt x="3380" y="1152"/>
                  </a:lnTo>
                  <a:lnTo>
                    <a:pt x="3390" y="1146"/>
                  </a:lnTo>
                  <a:lnTo>
                    <a:pt x="3399" y="1143"/>
                  </a:lnTo>
                  <a:lnTo>
                    <a:pt x="3408" y="1143"/>
                  </a:lnTo>
                  <a:lnTo>
                    <a:pt x="3418" y="1148"/>
                  </a:lnTo>
                  <a:lnTo>
                    <a:pt x="3423" y="1148"/>
                  </a:lnTo>
                  <a:lnTo>
                    <a:pt x="3423" y="1160"/>
                  </a:lnTo>
                  <a:lnTo>
                    <a:pt x="3404" y="1160"/>
                  </a:lnTo>
                  <a:lnTo>
                    <a:pt x="3397" y="1169"/>
                  </a:lnTo>
                  <a:lnTo>
                    <a:pt x="3390" y="1176"/>
                  </a:lnTo>
                  <a:lnTo>
                    <a:pt x="3385" y="1183"/>
                  </a:lnTo>
                  <a:lnTo>
                    <a:pt x="3380" y="1195"/>
                  </a:lnTo>
                  <a:lnTo>
                    <a:pt x="3394" y="1204"/>
                  </a:lnTo>
                  <a:lnTo>
                    <a:pt x="3402" y="1218"/>
                  </a:lnTo>
                  <a:lnTo>
                    <a:pt x="3409" y="1237"/>
                  </a:lnTo>
                  <a:lnTo>
                    <a:pt x="3413" y="1256"/>
                  </a:lnTo>
                  <a:lnTo>
                    <a:pt x="3414" y="1277"/>
                  </a:lnTo>
                  <a:lnTo>
                    <a:pt x="3414" y="1295"/>
                  </a:lnTo>
                  <a:lnTo>
                    <a:pt x="3402" y="1303"/>
                  </a:lnTo>
                  <a:lnTo>
                    <a:pt x="3395" y="1317"/>
                  </a:lnTo>
                  <a:lnTo>
                    <a:pt x="3388" y="1330"/>
                  </a:lnTo>
                  <a:lnTo>
                    <a:pt x="3380" y="1344"/>
                  </a:lnTo>
                  <a:lnTo>
                    <a:pt x="3362" y="1363"/>
                  </a:lnTo>
                  <a:lnTo>
                    <a:pt x="3339" y="1377"/>
                  </a:lnTo>
                  <a:lnTo>
                    <a:pt x="3315" y="1387"/>
                  </a:lnTo>
                  <a:lnTo>
                    <a:pt x="3287" y="1396"/>
                  </a:lnTo>
                  <a:lnTo>
                    <a:pt x="3261" y="1401"/>
                  </a:lnTo>
                  <a:lnTo>
                    <a:pt x="3261" y="1408"/>
                  </a:lnTo>
                  <a:lnTo>
                    <a:pt x="3261" y="1412"/>
                  </a:lnTo>
                  <a:lnTo>
                    <a:pt x="3261" y="1415"/>
                  </a:lnTo>
                  <a:lnTo>
                    <a:pt x="3261" y="1417"/>
                  </a:lnTo>
                  <a:lnTo>
                    <a:pt x="3263" y="1419"/>
                  </a:lnTo>
                  <a:lnTo>
                    <a:pt x="3263" y="1424"/>
                  </a:lnTo>
                  <a:lnTo>
                    <a:pt x="3264" y="1429"/>
                  </a:lnTo>
                  <a:lnTo>
                    <a:pt x="3261" y="1433"/>
                  </a:lnTo>
                  <a:lnTo>
                    <a:pt x="3257" y="1436"/>
                  </a:lnTo>
                  <a:lnTo>
                    <a:pt x="3256" y="1438"/>
                  </a:lnTo>
                  <a:lnTo>
                    <a:pt x="3252" y="1441"/>
                  </a:lnTo>
                  <a:lnTo>
                    <a:pt x="3245" y="1445"/>
                  </a:lnTo>
                  <a:lnTo>
                    <a:pt x="3243" y="1445"/>
                  </a:lnTo>
                  <a:lnTo>
                    <a:pt x="3242" y="1447"/>
                  </a:lnTo>
                  <a:lnTo>
                    <a:pt x="3240" y="1447"/>
                  </a:lnTo>
                  <a:lnTo>
                    <a:pt x="3238" y="1447"/>
                  </a:lnTo>
                  <a:lnTo>
                    <a:pt x="3235" y="1448"/>
                  </a:lnTo>
                  <a:lnTo>
                    <a:pt x="3233" y="1443"/>
                  </a:lnTo>
                  <a:lnTo>
                    <a:pt x="3231" y="1438"/>
                  </a:lnTo>
                  <a:lnTo>
                    <a:pt x="3231" y="1433"/>
                  </a:lnTo>
                  <a:lnTo>
                    <a:pt x="3231" y="1424"/>
                  </a:lnTo>
                  <a:lnTo>
                    <a:pt x="3235" y="1422"/>
                  </a:lnTo>
                  <a:lnTo>
                    <a:pt x="3238" y="1422"/>
                  </a:lnTo>
                  <a:lnTo>
                    <a:pt x="3242" y="1420"/>
                  </a:lnTo>
                  <a:lnTo>
                    <a:pt x="3243" y="1417"/>
                  </a:lnTo>
                  <a:lnTo>
                    <a:pt x="3245" y="1413"/>
                  </a:lnTo>
                  <a:lnTo>
                    <a:pt x="3243" y="1410"/>
                  </a:lnTo>
                  <a:lnTo>
                    <a:pt x="3240" y="1405"/>
                  </a:lnTo>
                  <a:lnTo>
                    <a:pt x="3238" y="1401"/>
                  </a:lnTo>
                  <a:lnTo>
                    <a:pt x="3235" y="1399"/>
                  </a:lnTo>
                  <a:lnTo>
                    <a:pt x="3233" y="1399"/>
                  </a:lnTo>
                  <a:lnTo>
                    <a:pt x="3228" y="1398"/>
                  </a:lnTo>
                  <a:lnTo>
                    <a:pt x="3222" y="1398"/>
                  </a:lnTo>
                  <a:lnTo>
                    <a:pt x="3216" y="1406"/>
                  </a:lnTo>
                  <a:lnTo>
                    <a:pt x="3209" y="1412"/>
                  </a:lnTo>
                  <a:lnTo>
                    <a:pt x="3203" y="1417"/>
                  </a:lnTo>
                  <a:lnTo>
                    <a:pt x="3198" y="1426"/>
                  </a:lnTo>
                  <a:lnTo>
                    <a:pt x="3196" y="1440"/>
                  </a:lnTo>
                  <a:lnTo>
                    <a:pt x="3212" y="1455"/>
                  </a:lnTo>
                  <a:lnTo>
                    <a:pt x="3224" y="1471"/>
                  </a:lnTo>
                  <a:lnTo>
                    <a:pt x="3235" y="1488"/>
                  </a:lnTo>
                  <a:lnTo>
                    <a:pt x="3240" y="1511"/>
                  </a:lnTo>
                  <a:lnTo>
                    <a:pt x="3242" y="1539"/>
                  </a:lnTo>
                  <a:lnTo>
                    <a:pt x="3184" y="1586"/>
                  </a:lnTo>
                  <a:lnTo>
                    <a:pt x="3177" y="1586"/>
                  </a:lnTo>
                  <a:lnTo>
                    <a:pt x="3172" y="1567"/>
                  </a:lnTo>
                  <a:lnTo>
                    <a:pt x="3161" y="1553"/>
                  </a:lnTo>
                  <a:lnTo>
                    <a:pt x="3147" y="1541"/>
                  </a:lnTo>
                  <a:lnTo>
                    <a:pt x="3132" y="1529"/>
                  </a:lnTo>
                  <a:lnTo>
                    <a:pt x="3116" y="1516"/>
                  </a:lnTo>
                  <a:lnTo>
                    <a:pt x="3109" y="1544"/>
                  </a:lnTo>
                  <a:lnTo>
                    <a:pt x="3100" y="1567"/>
                  </a:lnTo>
                  <a:lnTo>
                    <a:pt x="3109" y="1572"/>
                  </a:lnTo>
                  <a:lnTo>
                    <a:pt x="3113" y="1579"/>
                  </a:lnTo>
                  <a:lnTo>
                    <a:pt x="3114" y="1588"/>
                  </a:lnTo>
                  <a:lnTo>
                    <a:pt x="3120" y="1598"/>
                  </a:lnTo>
                  <a:lnTo>
                    <a:pt x="3121" y="1600"/>
                  </a:lnTo>
                  <a:lnTo>
                    <a:pt x="3125" y="1600"/>
                  </a:lnTo>
                  <a:lnTo>
                    <a:pt x="3128" y="1600"/>
                  </a:lnTo>
                  <a:lnTo>
                    <a:pt x="3132" y="1600"/>
                  </a:lnTo>
                  <a:lnTo>
                    <a:pt x="3135" y="1602"/>
                  </a:lnTo>
                  <a:lnTo>
                    <a:pt x="3149" y="1616"/>
                  </a:lnTo>
                  <a:lnTo>
                    <a:pt x="3160" y="1637"/>
                  </a:lnTo>
                  <a:lnTo>
                    <a:pt x="3167" y="1661"/>
                  </a:lnTo>
                  <a:lnTo>
                    <a:pt x="3168" y="1686"/>
                  </a:lnTo>
                  <a:lnTo>
                    <a:pt x="3158" y="1686"/>
                  </a:lnTo>
                  <a:lnTo>
                    <a:pt x="3147" y="1677"/>
                  </a:lnTo>
                  <a:lnTo>
                    <a:pt x="3137" y="1672"/>
                  </a:lnTo>
                  <a:lnTo>
                    <a:pt x="3135" y="1670"/>
                  </a:lnTo>
                  <a:lnTo>
                    <a:pt x="3126" y="1663"/>
                  </a:lnTo>
                  <a:lnTo>
                    <a:pt x="3120" y="1649"/>
                  </a:lnTo>
                  <a:lnTo>
                    <a:pt x="3116" y="1633"/>
                  </a:lnTo>
                  <a:lnTo>
                    <a:pt x="3111" y="1619"/>
                  </a:lnTo>
                  <a:lnTo>
                    <a:pt x="3106" y="1605"/>
                  </a:lnTo>
                  <a:lnTo>
                    <a:pt x="3097" y="1593"/>
                  </a:lnTo>
                  <a:lnTo>
                    <a:pt x="3097" y="1590"/>
                  </a:lnTo>
                  <a:lnTo>
                    <a:pt x="3088" y="1593"/>
                  </a:lnTo>
                  <a:lnTo>
                    <a:pt x="3088" y="1590"/>
                  </a:lnTo>
                  <a:lnTo>
                    <a:pt x="3085" y="1576"/>
                  </a:lnTo>
                  <a:lnTo>
                    <a:pt x="3085" y="1558"/>
                  </a:lnTo>
                  <a:lnTo>
                    <a:pt x="3085" y="1539"/>
                  </a:lnTo>
                  <a:lnTo>
                    <a:pt x="3085" y="1518"/>
                  </a:lnTo>
                  <a:lnTo>
                    <a:pt x="3083" y="1499"/>
                  </a:lnTo>
                  <a:lnTo>
                    <a:pt x="3076" y="1483"/>
                  </a:lnTo>
                  <a:lnTo>
                    <a:pt x="3065" y="1471"/>
                  </a:lnTo>
                  <a:lnTo>
                    <a:pt x="3062" y="1474"/>
                  </a:lnTo>
                  <a:lnTo>
                    <a:pt x="3057" y="1478"/>
                  </a:lnTo>
                  <a:lnTo>
                    <a:pt x="3053" y="1480"/>
                  </a:lnTo>
                  <a:lnTo>
                    <a:pt x="3046" y="1481"/>
                  </a:lnTo>
                  <a:lnTo>
                    <a:pt x="3039" y="1481"/>
                  </a:lnTo>
                  <a:lnTo>
                    <a:pt x="3037" y="1481"/>
                  </a:lnTo>
                  <a:lnTo>
                    <a:pt x="3037" y="1480"/>
                  </a:lnTo>
                  <a:lnTo>
                    <a:pt x="3037" y="1480"/>
                  </a:lnTo>
                  <a:lnTo>
                    <a:pt x="3037" y="1480"/>
                  </a:lnTo>
                  <a:lnTo>
                    <a:pt x="3036" y="1480"/>
                  </a:lnTo>
                  <a:lnTo>
                    <a:pt x="3034" y="1478"/>
                  </a:lnTo>
                  <a:lnTo>
                    <a:pt x="3034" y="1457"/>
                  </a:lnTo>
                  <a:lnTo>
                    <a:pt x="3029" y="1440"/>
                  </a:lnTo>
                  <a:lnTo>
                    <a:pt x="3022" y="1426"/>
                  </a:lnTo>
                  <a:lnTo>
                    <a:pt x="3011" y="1413"/>
                  </a:lnTo>
                  <a:lnTo>
                    <a:pt x="3003" y="1399"/>
                  </a:lnTo>
                  <a:lnTo>
                    <a:pt x="2992" y="1382"/>
                  </a:lnTo>
                  <a:lnTo>
                    <a:pt x="2989" y="1385"/>
                  </a:lnTo>
                  <a:lnTo>
                    <a:pt x="2987" y="1387"/>
                  </a:lnTo>
                  <a:lnTo>
                    <a:pt x="2985" y="1391"/>
                  </a:lnTo>
                  <a:lnTo>
                    <a:pt x="2983" y="1392"/>
                  </a:lnTo>
                  <a:lnTo>
                    <a:pt x="2982" y="1394"/>
                  </a:lnTo>
                  <a:lnTo>
                    <a:pt x="2966" y="1396"/>
                  </a:lnTo>
                  <a:lnTo>
                    <a:pt x="2952" y="1394"/>
                  </a:lnTo>
                  <a:lnTo>
                    <a:pt x="2938" y="1394"/>
                  </a:lnTo>
                  <a:lnTo>
                    <a:pt x="2934" y="1408"/>
                  </a:lnTo>
                  <a:lnTo>
                    <a:pt x="2929" y="1415"/>
                  </a:lnTo>
                  <a:lnTo>
                    <a:pt x="2926" y="1417"/>
                  </a:lnTo>
                  <a:lnTo>
                    <a:pt x="2919" y="1417"/>
                  </a:lnTo>
                  <a:lnTo>
                    <a:pt x="2912" y="1419"/>
                  </a:lnTo>
                  <a:lnTo>
                    <a:pt x="2905" y="1424"/>
                  </a:lnTo>
                  <a:lnTo>
                    <a:pt x="2893" y="1455"/>
                  </a:lnTo>
                  <a:lnTo>
                    <a:pt x="2877" y="1455"/>
                  </a:lnTo>
                  <a:lnTo>
                    <a:pt x="2868" y="1462"/>
                  </a:lnTo>
                  <a:lnTo>
                    <a:pt x="2859" y="1471"/>
                  </a:lnTo>
                  <a:lnTo>
                    <a:pt x="2847" y="1478"/>
                  </a:lnTo>
                  <a:lnTo>
                    <a:pt x="2844" y="1513"/>
                  </a:lnTo>
                  <a:lnTo>
                    <a:pt x="2835" y="1543"/>
                  </a:lnTo>
                  <a:lnTo>
                    <a:pt x="2823" y="1567"/>
                  </a:lnTo>
                  <a:lnTo>
                    <a:pt x="2804" y="1590"/>
                  </a:lnTo>
                  <a:lnTo>
                    <a:pt x="2802" y="1590"/>
                  </a:lnTo>
                  <a:lnTo>
                    <a:pt x="2800" y="1588"/>
                  </a:lnTo>
                  <a:lnTo>
                    <a:pt x="2798" y="1588"/>
                  </a:lnTo>
                  <a:lnTo>
                    <a:pt x="2798" y="1588"/>
                  </a:lnTo>
                  <a:lnTo>
                    <a:pt x="2797" y="1586"/>
                  </a:lnTo>
                  <a:lnTo>
                    <a:pt x="2786" y="1574"/>
                  </a:lnTo>
                  <a:lnTo>
                    <a:pt x="2776" y="1555"/>
                  </a:lnTo>
                  <a:lnTo>
                    <a:pt x="2770" y="1539"/>
                  </a:lnTo>
                  <a:lnTo>
                    <a:pt x="2769" y="1536"/>
                  </a:lnTo>
                  <a:lnTo>
                    <a:pt x="2770" y="1532"/>
                  </a:lnTo>
                  <a:lnTo>
                    <a:pt x="2772" y="1529"/>
                  </a:lnTo>
                  <a:lnTo>
                    <a:pt x="2774" y="1527"/>
                  </a:lnTo>
                  <a:lnTo>
                    <a:pt x="2774" y="1525"/>
                  </a:lnTo>
                  <a:lnTo>
                    <a:pt x="2756" y="1499"/>
                  </a:lnTo>
                  <a:lnTo>
                    <a:pt x="2744" y="1471"/>
                  </a:lnTo>
                  <a:lnTo>
                    <a:pt x="2736" y="1441"/>
                  </a:lnTo>
                  <a:lnTo>
                    <a:pt x="2732" y="1405"/>
                  </a:lnTo>
                  <a:lnTo>
                    <a:pt x="2720" y="1406"/>
                  </a:lnTo>
                  <a:lnTo>
                    <a:pt x="2711" y="1406"/>
                  </a:lnTo>
                  <a:lnTo>
                    <a:pt x="2701" y="1405"/>
                  </a:lnTo>
                  <a:lnTo>
                    <a:pt x="2697" y="1401"/>
                  </a:lnTo>
                  <a:lnTo>
                    <a:pt x="2692" y="1398"/>
                  </a:lnTo>
                  <a:lnTo>
                    <a:pt x="2688" y="1394"/>
                  </a:lnTo>
                  <a:lnTo>
                    <a:pt x="2685" y="1391"/>
                  </a:lnTo>
                  <a:lnTo>
                    <a:pt x="2688" y="1378"/>
                  </a:lnTo>
                  <a:lnTo>
                    <a:pt x="2681" y="1368"/>
                  </a:lnTo>
                  <a:lnTo>
                    <a:pt x="2669" y="1359"/>
                  </a:lnTo>
                  <a:lnTo>
                    <a:pt x="2657" y="1351"/>
                  </a:lnTo>
                  <a:lnTo>
                    <a:pt x="2646" y="1340"/>
                  </a:lnTo>
                  <a:lnTo>
                    <a:pt x="2617" y="1344"/>
                  </a:lnTo>
                  <a:lnTo>
                    <a:pt x="2587" y="1344"/>
                  </a:lnTo>
                  <a:lnTo>
                    <a:pt x="2557" y="1342"/>
                  </a:lnTo>
                  <a:lnTo>
                    <a:pt x="2528" y="1340"/>
                  </a:lnTo>
                  <a:lnTo>
                    <a:pt x="2523" y="1330"/>
                  </a:lnTo>
                  <a:lnTo>
                    <a:pt x="2516" y="1317"/>
                  </a:lnTo>
                  <a:lnTo>
                    <a:pt x="2505" y="1321"/>
                  </a:lnTo>
                  <a:lnTo>
                    <a:pt x="2498" y="1323"/>
                  </a:lnTo>
                  <a:lnTo>
                    <a:pt x="2489" y="1324"/>
                  </a:lnTo>
                  <a:lnTo>
                    <a:pt x="2477" y="1324"/>
                  </a:lnTo>
                  <a:lnTo>
                    <a:pt x="2467" y="1317"/>
                  </a:lnTo>
                  <a:lnTo>
                    <a:pt x="2456" y="1312"/>
                  </a:lnTo>
                  <a:lnTo>
                    <a:pt x="2444" y="1305"/>
                  </a:lnTo>
                  <a:lnTo>
                    <a:pt x="2435" y="1298"/>
                  </a:lnTo>
                  <a:lnTo>
                    <a:pt x="2432" y="1288"/>
                  </a:lnTo>
                  <a:lnTo>
                    <a:pt x="2427" y="1279"/>
                  </a:lnTo>
                  <a:lnTo>
                    <a:pt x="2416" y="1270"/>
                  </a:lnTo>
                  <a:lnTo>
                    <a:pt x="2414" y="1270"/>
                  </a:lnTo>
                  <a:lnTo>
                    <a:pt x="2413" y="1270"/>
                  </a:lnTo>
                  <a:lnTo>
                    <a:pt x="2411" y="1270"/>
                  </a:lnTo>
                  <a:lnTo>
                    <a:pt x="2407" y="1270"/>
                  </a:lnTo>
                  <a:lnTo>
                    <a:pt x="2400" y="1270"/>
                  </a:lnTo>
                  <a:lnTo>
                    <a:pt x="2404" y="1284"/>
                  </a:lnTo>
                  <a:lnTo>
                    <a:pt x="2409" y="1300"/>
                  </a:lnTo>
                  <a:lnTo>
                    <a:pt x="2418" y="1316"/>
                  </a:lnTo>
                  <a:lnTo>
                    <a:pt x="2425" y="1330"/>
                  </a:lnTo>
                  <a:lnTo>
                    <a:pt x="2432" y="1340"/>
                  </a:lnTo>
                  <a:lnTo>
                    <a:pt x="2434" y="1335"/>
                  </a:lnTo>
                  <a:lnTo>
                    <a:pt x="2435" y="1333"/>
                  </a:lnTo>
                  <a:lnTo>
                    <a:pt x="2435" y="1331"/>
                  </a:lnTo>
                  <a:lnTo>
                    <a:pt x="2437" y="1331"/>
                  </a:lnTo>
                  <a:lnTo>
                    <a:pt x="2439" y="1331"/>
                  </a:lnTo>
                  <a:lnTo>
                    <a:pt x="2444" y="1333"/>
                  </a:lnTo>
                  <a:lnTo>
                    <a:pt x="2446" y="1338"/>
                  </a:lnTo>
                  <a:lnTo>
                    <a:pt x="2448" y="1344"/>
                  </a:lnTo>
                  <a:lnTo>
                    <a:pt x="2448" y="1349"/>
                  </a:lnTo>
                  <a:lnTo>
                    <a:pt x="2449" y="1354"/>
                  </a:lnTo>
                  <a:lnTo>
                    <a:pt x="2451" y="1359"/>
                  </a:lnTo>
                  <a:lnTo>
                    <a:pt x="2458" y="1358"/>
                  </a:lnTo>
                  <a:lnTo>
                    <a:pt x="2467" y="1356"/>
                  </a:lnTo>
                  <a:lnTo>
                    <a:pt x="2477" y="1356"/>
                  </a:lnTo>
                  <a:lnTo>
                    <a:pt x="2493" y="1338"/>
                  </a:lnTo>
                  <a:lnTo>
                    <a:pt x="2512" y="1324"/>
                  </a:lnTo>
                  <a:lnTo>
                    <a:pt x="2514" y="1342"/>
                  </a:lnTo>
                  <a:lnTo>
                    <a:pt x="2516" y="1356"/>
                  </a:lnTo>
                  <a:lnTo>
                    <a:pt x="2542" y="1370"/>
                  </a:lnTo>
                  <a:lnTo>
                    <a:pt x="2563" y="1387"/>
                  </a:lnTo>
                  <a:lnTo>
                    <a:pt x="2556" y="1396"/>
                  </a:lnTo>
                  <a:lnTo>
                    <a:pt x="2550" y="1405"/>
                  </a:lnTo>
                  <a:lnTo>
                    <a:pt x="2544" y="1412"/>
                  </a:lnTo>
                  <a:lnTo>
                    <a:pt x="2531" y="1417"/>
                  </a:lnTo>
                  <a:lnTo>
                    <a:pt x="2531" y="1436"/>
                  </a:lnTo>
                  <a:lnTo>
                    <a:pt x="2514" y="1447"/>
                  </a:lnTo>
                  <a:lnTo>
                    <a:pt x="2496" y="1459"/>
                  </a:lnTo>
                  <a:lnTo>
                    <a:pt x="2496" y="1467"/>
                  </a:lnTo>
                  <a:lnTo>
                    <a:pt x="2474" y="1467"/>
                  </a:lnTo>
                  <a:lnTo>
                    <a:pt x="2461" y="1474"/>
                  </a:lnTo>
                  <a:lnTo>
                    <a:pt x="2451" y="1485"/>
                  </a:lnTo>
                  <a:lnTo>
                    <a:pt x="2439" y="1494"/>
                  </a:lnTo>
                  <a:lnTo>
                    <a:pt x="2423" y="1501"/>
                  </a:lnTo>
                  <a:lnTo>
                    <a:pt x="2407" y="1504"/>
                  </a:lnTo>
                  <a:lnTo>
                    <a:pt x="2390" y="1509"/>
                  </a:lnTo>
                  <a:lnTo>
                    <a:pt x="2376" y="1515"/>
                  </a:lnTo>
                  <a:lnTo>
                    <a:pt x="2364" y="1522"/>
                  </a:lnTo>
                  <a:lnTo>
                    <a:pt x="2352" y="1525"/>
                  </a:lnTo>
                  <a:lnTo>
                    <a:pt x="2343" y="1525"/>
                  </a:lnTo>
                  <a:lnTo>
                    <a:pt x="2339" y="1523"/>
                  </a:lnTo>
                  <a:lnTo>
                    <a:pt x="2338" y="1523"/>
                  </a:lnTo>
                  <a:lnTo>
                    <a:pt x="2336" y="1522"/>
                  </a:lnTo>
                  <a:lnTo>
                    <a:pt x="2336" y="1522"/>
                  </a:lnTo>
                  <a:lnTo>
                    <a:pt x="2334" y="1520"/>
                  </a:lnTo>
                  <a:lnTo>
                    <a:pt x="2332" y="1516"/>
                  </a:lnTo>
                  <a:lnTo>
                    <a:pt x="2327" y="1506"/>
                  </a:lnTo>
                  <a:lnTo>
                    <a:pt x="2325" y="1495"/>
                  </a:lnTo>
                  <a:lnTo>
                    <a:pt x="2325" y="1485"/>
                  </a:lnTo>
                  <a:lnTo>
                    <a:pt x="2324" y="1474"/>
                  </a:lnTo>
                  <a:lnTo>
                    <a:pt x="2315" y="1457"/>
                  </a:lnTo>
                  <a:lnTo>
                    <a:pt x="2303" y="1441"/>
                  </a:lnTo>
                  <a:lnTo>
                    <a:pt x="2290" y="1427"/>
                  </a:lnTo>
                  <a:lnTo>
                    <a:pt x="2278" y="1413"/>
                  </a:lnTo>
                  <a:lnTo>
                    <a:pt x="2275" y="1403"/>
                  </a:lnTo>
                  <a:lnTo>
                    <a:pt x="2273" y="1391"/>
                  </a:lnTo>
                  <a:lnTo>
                    <a:pt x="2271" y="1378"/>
                  </a:lnTo>
                  <a:lnTo>
                    <a:pt x="2266" y="1368"/>
                  </a:lnTo>
                  <a:lnTo>
                    <a:pt x="2247" y="1356"/>
                  </a:lnTo>
                  <a:lnTo>
                    <a:pt x="2242" y="1344"/>
                  </a:lnTo>
                  <a:lnTo>
                    <a:pt x="2236" y="1331"/>
                  </a:lnTo>
                  <a:lnTo>
                    <a:pt x="2231" y="1319"/>
                  </a:lnTo>
                  <a:lnTo>
                    <a:pt x="2224" y="1309"/>
                  </a:lnTo>
                  <a:lnTo>
                    <a:pt x="2214" y="1302"/>
                  </a:lnTo>
                  <a:lnTo>
                    <a:pt x="2208" y="1300"/>
                  </a:lnTo>
                  <a:lnTo>
                    <a:pt x="2207" y="1296"/>
                  </a:lnTo>
                  <a:lnTo>
                    <a:pt x="2203" y="1295"/>
                  </a:lnTo>
                  <a:lnTo>
                    <a:pt x="2200" y="1293"/>
                  </a:lnTo>
                  <a:lnTo>
                    <a:pt x="2196" y="1291"/>
                  </a:lnTo>
                  <a:lnTo>
                    <a:pt x="2193" y="1288"/>
                  </a:lnTo>
                  <a:lnTo>
                    <a:pt x="2189" y="1282"/>
                  </a:lnTo>
                  <a:lnTo>
                    <a:pt x="2186" y="1275"/>
                  </a:lnTo>
                  <a:lnTo>
                    <a:pt x="2182" y="1275"/>
                  </a:lnTo>
                  <a:lnTo>
                    <a:pt x="2182" y="1282"/>
                  </a:lnTo>
                  <a:lnTo>
                    <a:pt x="2194" y="1298"/>
                  </a:lnTo>
                  <a:lnTo>
                    <a:pt x="2205" y="1316"/>
                  </a:lnTo>
                  <a:lnTo>
                    <a:pt x="2212" y="1337"/>
                  </a:lnTo>
                  <a:lnTo>
                    <a:pt x="2219" y="1356"/>
                  </a:lnTo>
                  <a:lnTo>
                    <a:pt x="2228" y="1375"/>
                  </a:lnTo>
                  <a:lnTo>
                    <a:pt x="2231" y="1378"/>
                  </a:lnTo>
                  <a:lnTo>
                    <a:pt x="2236" y="1382"/>
                  </a:lnTo>
                  <a:lnTo>
                    <a:pt x="2240" y="1385"/>
                  </a:lnTo>
                  <a:lnTo>
                    <a:pt x="2245" y="1389"/>
                  </a:lnTo>
                  <a:lnTo>
                    <a:pt x="2247" y="1394"/>
                  </a:lnTo>
                  <a:lnTo>
                    <a:pt x="2247" y="1429"/>
                  </a:lnTo>
                  <a:lnTo>
                    <a:pt x="2250" y="1433"/>
                  </a:lnTo>
                  <a:lnTo>
                    <a:pt x="2254" y="1438"/>
                  </a:lnTo>
                  <a:lnTo>
                    <a:pt x="2259" y="1441"/>
                  </a:lnTo>
                  <a:lnTo>
                    <a:pt x="2264" y="1445"/>
                  </a:lnTo>
                  <a:lnTo>
                    <a:pt x="2266" y="1448"/>
                  </a:lnTo>
                  <a:lnTo>
                    <a:pt x="2269" y="1459"/>
                  </a:lnTo>
                  <a:lnTo>
                    <a:pt x="2271" y="1467"/>
                  </a:lnTo>
                  <a:lnTo>
                    <a:pt x="2275" y="1478"/>
                  </a:lnTo>
                  <a:lnTo>
                    <a:pt x="2285" y="1490"/>
                  </a:lnTo>
                  <a:lnTo>
                    <a:pt x="2301" y="1501"/>
                  </a:lnTo>
                  <a:lnTo>
                    <a:pt x="2318" y="1511"/>
                  </a:lnTo>
                  <a:lnTo>
                    <a:pt x="2332" y="1522"/>
                  </a:lnTo>
                  <a:lnTo>
                    <a:pt x="2336" y="1527"/>
                  </a:lnTo>
                  <a:lnTo>
                    <a:pt x="2336" y="1534"/>
                  </a:lnTo>
                  <a:lnTo>
                    <a:pt x="2336" y="1539"/>
                  </a:lnTo>
                  <a:lnTo>
                    <a:pt x="2338" y="1544"/>
                  </a:lnTo>
                  <a:lnTo>
                    <a:pt x="2343" y="1550"/>
                  </a:lnTo>
                  <a:lnTo>
                    <a:pt x="2358" y="1551"/>
                  </a:lnTo>
                  <a:lnTo>
                    <a:pt x="2376" y="1543"/>
                  </a:lnTo>
                  <a:lnTo>
                    <a:pt x="2400" y="1537"/>
                  </a:lnTo>
                  <a:lnTo>
                    <a:pt x="2423" y="1532"/>
                  </a:lnTo>
                  <a:lnTo>
                    <a:pt x="2444" y="1529"/>
                  </a:lnTo>
                  <a:lnTo>
                    <a:pt x="2444" y="1532"/>
                  </a:lnTo>
                  <a:lnTo>
                    <a:pt x="2439" y="1541"/>
                  </a:lnTo>
                  <a:lnTo>
                    <a:pt x="2439" y="1551"/>
                  </a:lnTo>
                  <a:lnTo>
                    <a:pt x="2435" y="1563"/>
                  </a:lnTo>
                  <a:lnTo>
                    <a:pt x="2428" y="1581"/>
                  </a:lnTo>
                  <a:lnTo>
                    <a:pt x="2418" y="1602"/>
                  </a:lnTo>
                  <a:lnTo>
                    <a:pt x="2406" y="1623"/>
                  </a:lnTo>
                  <a:lnTo>
                    <a:pt x="2393" y="1640"/>
                  </a:lnTo>
                  <a:lnTo>
                    <a:pt x="2374" y="1659"/>
                  </a:lnTo>
                  <a:lnTo>
                    <a:pt x="2353" y="1677"/>
                  </a:lnTo>
                  <a:lnTo>
                    <a:pt x="2331" y="1694"/>
                  </a:lnTo>
                  <a:lnTo>
                    <a:pt x="2310" y="1714"/>
                  </a:lnTo>
                  <a:lnTo>
                    <a:pt x="2292" y="1735"/>
                  </a:lnTo>
                  <a:lnTo>
                    <a:pt x="2278" y="1759"/>
                  </a:lnTo>
                  <a:lnTo>
                    <a:pt x="2273" y="1782"/>
                  </a:lnTo>
                  <a:lnTo>
                    <a:pt x="2276" y="1803"/>
                  </a:lnTo>
                  <a:lnTo>
                    <a:pt x="2283" y="1824"/>
                  </a:lnTo>
                  <a:lnTo>
                    <a:pt x="2290" y="1843"/>
                  </a:lnTo>
                  <a:lnTo>
                    <a:pt x="2297" y="1864"/>
                  </a:lnTo>
                  <a:lnTo>
                    <a:pt x="2303" y="1885"/>
                  </a:lnTo>
                  <a:lnTo>
                    <a:pt x="2301" y="1906"/>
                  </a:lnTo>
                  <a:lnTo>
                    <a:pt x="2290" y="1928"/>
                  </a:lnTo>
                  <a:lnTo>
                    <a:pt x="2275" y="1939"/>
                  </a:lnTo>
                  <a:lnTo>
                    <a:pt x="2257" y="1947"/>
                  </a:lnTo>
                  <a:lnTo>
                    <a:pt x="2240" y="1956"/>
                  </a:lnTo>
                  <a:lnTo>
                    <a:pt x="2226" y="1968"/>
                  </a:lnTo>
                  <a:lnTo>
                    <a:pt x="2217" y="1986"/>
                  </a:lnTo>
                  <a:lnTo>
                    <a:pt x="2226" y="1996"/>
                  </a:lnTo>
                  <a:lnTo>
                    <a:pt x="2233" y="2012"/>
                  </a:lnTo>
                  <a:lnTo>
                    <a:pt x="2236" y="2031"/>
                  </a:lnTo>
                  <a:lnTo>
                    <a:pt x="2231" y="2035"/>
                  </a:lnTo>
                  <a:lnTo>
                    <a:pt x="2228" y="2038"/>
                  </a:lnTo>
                  <a:lnTo>
                    <a:pt x="2226" y="2040"/>
                  </a:lnTo>
                  <a:lnTo>
                    <a:pt x="2222" y="2043"/>
                  </a:lnTo>
                  <a:lnTo>
                    <a:pt x="2221" y="2047"/>
                  </a:lnTo>
                  <a:lnTo>
                    <a:pt x="2217" y="2050"/>
                  </a:lnTo>
                  <a:lnTo>
                    <a:pt x="2198" y="2054"/>
                  </a:lnTo>
                  <a:lnTo>
                    <a:pt x="2193" y="2066"/>
                  </a:lnTo>
                  <a:lnTo>
                    <a:pt x="2191" y="2080"/>
                  </a:lnTo>
                  <a:lnTo>
                    <a:pt x="2189" y="2094"/>
                  </a:lnTo>
                  <a:lnTo>
                    <a:pt x="2186" y="2108"/>
                  </a:lnTo>
                  <a:lnTo>
                    <a:pt x="2163" y="2127"/>
                  </a:lnTo>
                  <a:lnTo>
                    <a:pt x="2156" y="2143"/>
                  </a:lnTo>
                  <a:lnTo>
                    <a:pt x="2147" y="2159"/>
                  </a:lnTo>
                  <a:lnTo>
                    <a:pt x="2130" y="2174"/>
                  </a:lnTo>
                  <a:lnTo>
                    <a:pt x="2109" y="2187"/>
                  </a:lnTo>
                  <a:lnTo>
                    <a:pt x="2083" y="2194"/>
                  </a:lnTo>
                  <a:lnTo>
                    <a:pt x="2057" y="2201"/>
                  </a:lnTo>
                  <a:lnTo>
                    <a:pt x="2030" y="2206"/>
                  </a:lnTo>
                  <a:lnTo>
                    <a:pt x="2006" y="2211"/>
                  </a:lnTo>
                  <a:lnTo>
                    <a:pt x="2001" y="2208"/>
                  </a:lnTo>
                  <a:lnTo>
                    <a:pt x="1997" y="2204"/>
                  </a:lnTo>
                  <a:lnTo>
                    <a:pt x="1994" y="2202"/>
                  </a:lnTo>
                  <a:lnTo>
                    <a:pt x="1990" y="2197"/>
                  </a:lnTo>
                  <a:lnTo>
                    <a:pt x="1987" y="2194"/>
                  </a:lnTo>
                  <a:lnTo>
                    <a:pt x="1985" y="2185"/>
                  </a:lnTo>
                  <a:lnTo>
                    <a:pt x="1985" y="2174"/>
                  </a:lnTo>
                  <a:lnTo>
                    <a:pt x="1985" y="2162"/>
                  </a:lnTo>
                  <a:lnTo>
                    <a:pt x="1983" y="2150"/>
                  </a:lnTo>
                  <a:lnTo>
                    <a:pt x="1973" y="2133"/>
                  </a:lnTo>
                  <a:lnTo>
                    <a:pt x="1959" y="2117"/>
                  </a:lnTo>
                  <a:lnTo>
                    <a:pt x="1945" y="2099"/>
                  </a:lnTo>
                  <a:lnTo>
                    <a:pt x="1936" y="2082"/>
                  </a:lnTo>
                  <a:lnTo>
                    <a:pt x="1940" y="2070"/>
                  </a:lnTo>
                  <a:lnTo>
                    <a:pt x="1940" y="2068"/>
                  </a:lnTo>
                  <a:lnTo>
                    <a:pt x="1936" y="2064"/>
                  </a:lnTo>
                  <a:lnTo>
                    <a:pt x="1933" y="2063"/>
                  </a:lnTo>
                  <a:lnTo>
                    <a:pt x="1931" y="2059"/>
                  </a:lnTo>
                  <a:lnTo>
                    <a:pt x="1929" y="2059"/>
                  </a:lnTo>
                  <a:lnTo>
                    <a:pt x="1927" y="2054"/>
                  </a:lnTo>
                  <a:lnTo>
                    <a:pt x="1929" y="2049"/>
                  </a:lnTo>
                  <a:lnTo>
                    <a:pt x="1929" y="2045"/>
                  </a:lnTo>
                  <a:lnTo>
                    <a:pt x="1931" y="2042"/>
                  </a:lnTo>
                  <a:lnTo>
                    <a:pt x="1933" y="2038"/>
                  </a:lnTo>
                  <a:lnTo>
                    <a:pt x="1926" y="2035"/>
                  </a:lnTo>
                  <a:lnTo>
                    <a:pt x="1926" y="2031"/>
                  </a:lnTo>
                  <a:lnTo>
                    <a:pt x="1926" y="2028"/>
                  </a:lnTo>
                  <a:lnTo>
                    <a:pt x="1927" y="2023"/>
                  </a:lnTo>
                  <a:lnTo>
                    <a:pt x="1929" y="2019"/>
                  </a:lnTo>
                  <a:lnTo>
                    <a:pt x="1929" y="2014"/>
                  </a:lnTo>
                  <a:lnTo>
                    <a:pt x="1929" y="2009"/>
                  </a:lnTo>
                  <a:lnTo>
                    <a:pt x="1922" y="1995"/>
                  </a:lnTo>
                  <a:lnTo>
                    <a:pt x="1912" y="1979"/>
                  </a:lnTo>
                  <a:lnTo>
                    <a:pt x="1901" y="1965"/>
                  </a:lnTo>
                  <a:lnTo>
                    <a:pt x="1894" y="1951"/>
                  </a:lnTo>
                  <a:lnTo>
                    <a:pt x="1892" y="1934"/>
                  </a:lnTo>
                  <a:lnTo>
                    <a:pt x="1896" y="1914"/>
                  </a:lnTo>
                  <a:lnTo>
                    <a:pt x="1903" y="1897"/>
                  </a:lnTo>
                  <a:lnTo>
                    <a:pt x="1913" y="1878"/>
                  </a:lnTo>
                  <a:lnTo>
                    <a:pt x="1920" y="1862"/>
                  </a:lnTo>
                  <a:lnTo>
                    <a:pt x="1926" y="1848"/>
                  </a:lnTo>
                  <a:lnTo>
                    <a:pt x="1919" y="1834"/>
                  </a:lnTo>
                  <a:lnTo>
                    <a:pt x="1917" y="1822"/>
                  </a:lnTo>
                  <a:lnTo>
                    <a:pt x="1917" y="1810"/>
                  </a:lnTo>
                  <a:lnTo>
                    <a:pt x="1913" y="1794"/>
                  </a:lnTo>
                  <a:lnTo>
                    <a:pt x="1903" y="1773"/>
                  </a:lnTo>
                  <a:lnTo>
                    <a:pt x="1887" y="1752"/>
                  </a:lnTo>
                  <a:lnTo>
                    <a:pt x="1872" y="1733"/>
                  </a:lnTo>
                  <a:lnTo>
                    <a:pt x="1856" y="1717"/>
                  </a:lnTo>
                  <a:lnTo>
                    <a:pt x="1861" y="1696"/>
                  </a:lnTo>
                  <a:lnTo>
                    <a:pt x="1866" y="1677"/>
                  </a:lnTo>
                  <a:lnTo>
                    <a:pt x="1872" y="1656"/>
                  </a:lnTo>
                  <a:lnTo>
                    <a:pt x="1866" y="1653"/>
                  </a:lnTo>
                  <a:lnTo>
                    <a:pt x="1863" y="1651"/>
                  </a:lnTo>
                  <a:lnTo>
                    <a:pt x="1859" y="1647"/>
                  </a:lnTo>
                  <a:lnTo>
                    <a:pt x="1856" y="1646"/>
                  </a:lnTo>
                  <a:lnTo>
                    <a:pt x="1851" y="1646"/>
                  </a:lnTo>
                  <a:lnTo>
                    <a:pt x="1844" y="1644"/>
                  </a:lnTo>
                  <a:lnTo>
                    <a:pt x="1840" y="1647"/>
                  </a:lnTo>
                  <a:lnTo>
                    <a:pt x="1838" y="1649"/>
                  </a:lnTo>
                  <a:lnTo>
                    <a:pt x="1833" y="1651"/>
                  </a:lnTo>
                  <a:lnTo>
                    <a:pt x="1828" y="1651"/>
                  </a:lnTo>
                  <a:lnTo>
                    <a:pt x="1821" y="1651"/>
                  </a:lnTo>
                  <a:lnTo>
                    <a:pt x="1802" y="1621"/>
                  </a:lnTo>
                  <a:lnTo>
                    <a:pt x="1789" y="1619"/>
                  </a:lnTo>
                  <a:lnTo>
                    <a:pt x="1777" y="1618"/>
                  </a:lnTo>
                  <a:lnTo>
                    <a:pt x="1763" y="1616"/>
                  </a:lnTo>
                  <a:lnTo>
                    <a:pt x="1746" y="1623"/>
                  </a:lnTo>
                  <a:lnTo>
                    <a:pt x="1728" y="1630"/>
                  </a:lnTo>
                  <a:lnTo>
                    <a:pt x="1714" y="1635"/>
                  </a:lnTo>
                  <a:lnTo>
                    <a:pt x="1680" y="1628"/>
                  </a:lnTo>
                  <a:lnTo>
                    <a:pt x="1676" y="1640"/>
                  </a:lnTo>
                  <a:lnTo>
                    <a:pt x="1664" y="1640"/>
                  </a:lnTo>
                  <a:lnTo>
                    <a:pt x="1653" y="1637"/>
                  </a:lnTo>
                  <a:lnTo>
                    <a:pt x="1645" y="1635"/>
                  </a:lnTo>
                  <a:lnTo>
                    <a:pt x="1641" y="1637"/>
                  </a:lnTo>
                  <a:lnTo>
                    <a:pt x="1638" y="1640"/>
                  </a:lnTo>
                  <a:lnTo>
                    <a:pt x="1632" y="1642"/>
                  </a:lnTo>
                  <a:lnTo>
                    <a:pt x="1625" y="1644"/>
                  </a:lnTo>
                  <a:lnTo>
                    <a:pt x="1615" y="1632"/>
                  </a:lnTo>
                  <a:lnTo>
                    <a:pt x="1601" y="1625"/>
                  </a:lnTo>
                  <a:lnTo>
                    <a:pt x="1587" y="1618"/>
                  </a:lnTo>
                  <a:lnTo>
                    <a:pt x="1573" y="1611"/>
                  </a:lnTo>
                  <a:lnTo>
                    <a:pt x="1561" y="1602"/>
                  </a:lnTo>
                  <a:lnTo>
                    <a:pt x="1552" y="1579"/>
                  </a:lnTo>
                  <a:lnTo>
                    <a:pt x="1542" y="1567"/>
                  </a:lnTo>
                  <a:lnTo>
                    <a:pt x="1526" y="1555"/>
                  </a:lnTo>
                  <a:lnTo>
                    <a:pt x="1512" y="1543"/>
                  </a:lnTo>
                  <a:lnTo>
                    <a:pt x="1503" y="1532"/>
                  </a:lnTo>
                  <a:lnTo>
                    <a:pt x="1503" y="1509"/>
                  </a:lnTo>
                  <a:lnTo>
                    <a:pt x="1500" y="1499"/>
                  </a:lnTo>
                  <a:lnTo>
                    <a:pt x="1501" y="1483"/>
                  </a:lnTo>
                  <a:lnTo>
                    <a:pt x="1505" y="1469"/>
                  </a:lnTo>
                  <a:lnTo>
                    <a:pt x="1508" y="1457"/>
                  </a:lnTo>
                  <a:lnTo>
                    <a:pt x="1510" y="1448"/>
                  </a:lnTo>
                  <a:lnTo>
                    <a:pt x="1510" y="1434"/>
                  </a:lnTo>
                  <a:lnTo>
                    <a:pt x="1507" y="1426"/>
                  </a:lnTo>
                  <a:lnTo>
                    <a:pt x="1501" y="1417"/>
                  </a:lnTo>
                  <a:lnTo>
                    <a:pt x="1498" y="1410"/>
                  </a:lnTo>
                  <a:lnTo>
                    <a:pt x="1498" y="1399"/>
                  </a:lnTo>
                  <a:lnTo>
                    <a:pt x="1501" y="1385"/>
                  </a:lnTo>
                  <a:lnTo>
                    <a:pt x="1508" y="1370"/>
                  </a:lnTo>
                  <a:lnTo>
                    <a:pt x="1515" y="1352"/>
                  </a:lnTo>
                  <a:lnTo>
                    <a:pt x="1522" y="1337"/>
                  </a:lnTo>
                  <a:lnTo>
                    <a:pt x="1529" y="1324"/>
                  </a:lnTo>
                  <a:lnTo>
                    <a:pt x="1533" y="1317"/>
                  </a:lnTo>
                  <a:lnTo>
                    <a:pt x="1545" y="1307"/>
                  </a:lnTo>
                  <a:lnTo>
                    <a:pt x="1559" y="1298"/>
                  </a:lnTo>
                  <a:lnTo>
                    <a:pt x="1573" y="1291"/>
                  </a:lnTo>
                  <a:lnTo>
                    <a:pt x="1587" y="1282"/>
                  </a:lnTo>
                  <a:lnTo>
                    <a:pt x="1590" y="1274"/>
                  </a:lnTo>
                  <a:lnTo>
                    <a:pt x="1590" y="1263"/>
                  </a:lnTo>
                  <a:lnTo>
                    <a:pt x="1589" y="1251"/>
                  </a:lnTo>
                  <a:lnTo>
                    <a:pt x="1590" y="1241"/>
                  </a:lnTo>
                  <a:lnTo>
                    <a:pt x="1599" y="1227"/>
                  </a:lnTo>
                  <a:lnTo>
                    <a:pt x="1611" y="1216"/>
                  </a:lnTo>
                  <a:lnTo>
                    <a:pt x="1624" y="1206"/>
                  </a:lnTo>
                  <a:lnTo>
                    <a:pt x="1636" y="1195"/>
                  </a:lnTo>
                  <a:lnTo>
                    <a:pt x="1646" y="1183"/>
                  </a:lnTo>
                  <a:lnTo>
                    <a:pt x="1652" y="1167"/>
                  </a:lnTo>
                  <a:lnTo>
                    <a:pt x="1652" y="1166"/>
                  </a:lnTo>
                  <a:lnTo>
                    <a:pt x="1650" y="1166"/>
                  </a:lnTo>
                  <a:lnTo>
                    <a:pt x="1650" y="1164"/>
                  </a:lnTo>
                  <a:lnTo>
                    <a:pt x="1650" y="1162"/>
                  </a:lnTo>
                  <a:lnTo>
                    <a:pt x="1648" y="1160"/>
                  </a:lnTo>
                  <a:lnTo>
                    <a:pt x="1645" y="1159"/>
                  </a:lnTo>
                  <a:lnTo>
                    <a:pt x="1641" y="1157"/>
                  </a:lnTo>
                  <a:lnTo>
                    <a:pt x="1638" y="1157"/>
                  </a:lnTo>
                  <a:lnTo>
                    <a:pt x="1632" y="1155"/>
                  </a:lnTo>
                  <a:lnTo>
                    <a:pt x="1629" y="1159"/>
                  </a:lnTo>
                  <a:lnTo>
                    <a:pt x="1625" y="1159"/>
                  </a:lnTo>
                  <a:lnTo>
                    <a:pt x="1620" y="1160"/>
                  </a:lnTo>
                  <a:lnTo>
                    <a:pt x="1613" y="1160"/>
                  </a:lnTo>
                  <a:lnTo>
                    <a:pt x="1613" y="1155"/>
                  </a:lnTo>
                  <a:lnTo>
                    <a:pt x="1610" y="1155"/>
                  </a:lnTo>
                  <a:lnTo>
                    <a:pt x="1610" y="1141"/>
                  </a:lnTo>
                  <a:lnTo>
                    <a:pt x="1608" y="1122"/>
                  </a:lnTo>
                  <a:lnTo>
                    <a:pt x="1606" y="1099"/>
                  </a:lnTo>
                  <a:lnTo>
                    <a:pt x="1606" y="1077"/>
                  </a:lnTo>
                  <a:lnTo>
                    <a:pt x="1606" y="1057"/>
                  </a:lnTo>
                  <a:lnTo>
                    <a:pt x="1610" y="1045"/>
                  </a:lnTo>
                  <a:lnTo>
                    <a:pt x="1611" y="1040"/>
                  </a:lnTo>
                  <a:lnTo>
                    <a:pt x="1613" y="1036"/>
                  </a:lnTo>
                  <a:lnTo>
                    <a:pt x="1615" y="1035"/>
                  </a:lnTo>
                  <a:lnTo>
                    <a:pt x="1617" y="1035"/>
                  </a:lnTo>
                  <a:lnTo>
                    <a:pt x="1620" y="1035"/>
                  </a:lnTo>
                  <a:lnTo>
                    <a:pt x="1624" y="1033"/>
                  </a:lnTo>
                  <a:lnTo>
                    <a:pt x="1629" y="1033"/>
                  </a:lnTo>
                  <a:lnTo>
                    <a:pt x="1643" y="1038"/>
                  </a:lnTo>
                  <a:lnTo>
                    <a:pt x="1659" y="1042"/>
                  </a:lnTo>
                  <a:lnTo>
                    <a:pt x="1676" y="1042"/>
                  </a:lnTo>
                  <a:lnTo>
                    <a:pt x="1693" y="1038"/>
                  </a:lnTo>
                  <a:lnTo>
                    <a:pt x="1706" y="1033"/>
                  </a:lnTo>
                  <a:lnTo>
                    <a:pt x="1707" y="1031"/>
                  </a:lnTo>
                  <a:lnTo>
                    <a:pt x="1707" y="1029"/>
                  </a:lnTo>
                  <a:lnTo>
                    <a:pt x="1709" y="1029"/>
                  </a:lnTo>
                  <a:lnTo>
                    <a:pt x="1709" y="1028"/>
                  </a:lnTo>
                  <a:lnTo>
                    <a:pt x="1709" y="1026"/>
                  </a:lnTo>
                  <a:lnTo>
                    <a:pt x="1713" y="1012"/>
                  </a:lnTo>
                  <a:lnTo>
                    <a:pt x="1713" y="996"/>
                  </a:lnTo>
                  <a:lnTo>
                    <a:pt x="1711" y="981"/>
                  </a:lnTo>
                  <a:lnTo>
                    <a:pt x="1709" y="963"/>
                  </a:lnTo>
                  <a:lnTo>
                    <a:pt x="1697" y="960"/>
                  </a:lnTo>
                  <a:lnTo>
                    <a:pt x="1685" y="956"/>
                  </a:lnTo>
                  <a:lnTo>
                    <a:pt x="1673" y="949"/>
                  </a:lnTo>
                  <a:lnTo>
                    <a:pt x="1664" y="940"/>
                  </a:lnTo>
                  <a:lnTo>
                    <a:pt x="1667" y="939"/>
                  </a:lnTo>
                  <a:lnTo>
                    <a:pt x="1671" y="937"/>
                  </a:lnTo>
                  <a:lnTo>
                    <a:pt x="1673" y="935"/>
                  </a:lnTo>
                  <a:lnTo>
                    <a:pt x="1676" y="935"/>
                  </a:lnTo>
                  <a:lnTo>
                    <a:pt x="1680" y="933"/>
                  </a:lnTo>
                  <a:lnTo>
                    <a:pt x="1686" y="933"/>
                  </a:lnTo>
                  <a:lnTo>
                    <a:pt x="1690" y="932"/>
                  </a:lnTo>
                  <a:lnTo>
                    <a:pt x="1695" y="930"/>
                  </a:lnTo>
                  <a:lnTo>
                    <a:pt x="1700" y="930"/>
                  </a:lnTo>
                  <a:lnTo>
                    <a:pt x="1706" y="930"/>
                  </a:lnTo>
                  <a:lnTo>
                    <a:pt x="1706" y="911"/>
                  </a:lnTo>
                  <a:lnTo>
                    <a:pt x="1711" y="911"/>
                  </a:lnTo>
                  <a:lnTo>
                    <a:pt x="1716" y="912"/>
                  </a:lnTo>
                  <a:lnTo>
                    <a:pt x="1718" y="914"/>
                  </a:lnTo>
                  <a:lnTo>
                    <a:pt x="1721" y="914"/>
                  </a:lnTo>
                  <a:lnTo>
                    <a:pt x="1725" y="916"/>
                  </a:lnTo>
                  <a:lnTo>
                    <a:pt x="1728" y="918"/>
                  </a:lnTo>
                  <a:lnTo>
                    <a:pt x="1732" y="914"/>
                  </a:lnTo>
                  <a:lnTo>
                    <a:pt x="1737" y="912"/>
                  </a:lnTo>
                  <a:lnTo>
                    <a:pt x="1741" y="911"/>
                  </a:lnTo>
                  <a:lnTo>
                    <a:pt x="1746" y="909"/>
                  </a:lnTo>
                  <a:lnTo>
                    <a:pt x="1748" y="907"/>
                  </a:lnTo>
                  <a:lnTo>
                    <a:pt x="1749" y="904"/>
                  </a:lnTo>
                  <a:lnTo>
                    <a:pt x="1749" y="900"/>
                  </a:lnTo>
                  <a:lnTo>
                    <a:pt x="1749" y="897"/>
                  </a:lnTo>
                  <a:lnTo>
                    <a:pt x="1749" y="893"/>
                  </a:lnTo>
                  <a:lnTo>
                    <a:pt x="1751" y="890"/>
                  </a:lnTo>
                  <a:lnTo>
                    <a:pt x="1753" y="886"/>
                  </a:lnTo>
                  <a:lnTo>
                    <a:pt x="1786" y="876"/>
                  </a:lnTo>
                  <a:lnTo>
                    <a:pt x="1793" y="865"/>
                  </a:lnTo>
                  <a:lnTo>
                    <a:pt x="1795" y="855"/>
                  </a:lnTo>
                  <a:lnTo>
                    <a:pt x="1800" y="844"/>
                  </a:lnTo>
                  <a:lnTo>
                    <a:pt x="1810" y="837"/>
                  </a:lnTo>
                  <a:lnTo>
                    <a:pt x="1823" y="832"/>
                  </a:lnTo>
                  <a:lnTo>
                    <a:pt x="1838" y="827"/>
                  </a:lnTo>
                  <a:lnTo>
                    <a:pt x="1852" y="822"/>
                  </a:lnTo>
                  <a:lnTo>
                    <a:pt x="1854" y="820"/>
                  </a:lnTo>
                  <a:lnTo>
                    <a:pt x="1854" y="820"/>
                  </a:lnTo>
                  <a:lnTo>
                    <a:pt x="1854" y="818"/>
                  </a:lnTo>
                  <a:lnTo>
                    <a:pt x="1854" y="816"/>
                  </a:lnTo>
                  <a:lnTo>
                    <a:pt x="1856" y="815"/>
                  </a:lnTo>
                  <a:lnTo>
                    <a:pt x="1849" y="797"/>
                  </a:lnTo>
                  <a:lnTo>
                    <a:pt x="1845" y="776"/>
                  </a:lnTo>
                  <a:lnTo>
                    <a:pt x="1845" y="757"/>
                  </a:lnTo>
                  <a:lnTo>
                    <a:pt x="1844" y="741"/>
                  </a:lnTo>
                  <a:lnTo>
                    <a:pt x="1859" y="740"/>
                  </a:lnTo>
                  <a:lnTo>
                    <a:pt x="1870" y="736"/>
                  </a:lnTo>
                  <a:lnTo>
                    <a:pt x="1882" y="733"/>
                  </a:lnTo>
                  <a:lnTo>
                    <a:pt x="1882" y="741"/>
                  </a:lnTo>
                  <a:lnTo>
                    <a:pt x="1880" y="748"/>
                  </a:lnTo>
                  <a:lnTo>
                    <a:pt x="1878" y="761"/>
                  </a:lnTo>
                  <a:lnTo>
                    <a:pt x="1877" y="778"/>
                  </a:lnTo>
                  <a:lnTo>
                    <a:pt x="1875" y="794"/>
                  </a:lnTo>
                  <a:lnTo>
                    <a:pt x="1875" y="806"/>
                  </a:lnTo>
                  <a:lnTo>
                    <a:pt x="1880" y="809"/>
                  </a:lnTo>
                  <a:lnTo>
                    <a:pt x="1884" y="811"/>
                  </a:lnTo>
                  <a:lnTo>
                    <a:pt x="1885" y="813"/>
                  </a:lnTo>
                  <a:lnTo>
                    <a:pt x="1889" y="815"/>
                  </a:lnTo>
                  <a:lnTo>
                    <a:pt x="1894" y="818"/>
                  </a:lnTo>
                  <a:lnTo>
                    <a:pt x="1905" y="813"/>
                  </a:lnTo>
                  <a:lnTo>
                    <a:pt x="1912" y="813"/>
                  </a:lnTo>
                  <a:lnTo>
                    <a:pt x="1917" y="816"/>
                  </a:lnTo>
                  <a:lnTo>
                    <a:pt x="1924" y="822"/>
                  </a:lnTo>
                  <a:lnTo>
                    <a:pt x="1933" y="822"/>
                  </a:lnTo>
                  <a:lnTo>
                    <a:pt x="1943" y="818"/>
                  </a:lnTo>
                  <a:lnTo>
                    <a:pt x="1952" y="813"/>
                  </a:lnTo>
                  <a:lnTo>
                    <a:pt x="1957" y="808"/>
                  </a:lnTo>
                  <a:lnTo>
                    <a:pt x="1964" y="804"/>
                  </a:lnTo>
                  <a:lnTo>
                    <a:pt x="1973" y="801"/>
                  </a:lnTo>
                  <a:lnTo>
                    <a:pt x="1987" y="802"/>
                  </a:lnTo>
                  <a:lnTo>
                    <a:pt x="2006" y="806"/>
                  </a:lnTo>
                  <a:lnTo>
                    <a:pt x="2008" y="801"/>
                  </a:lnTo>
                  <a:lnTo>
                    <a:pt x="2009" y="799"/>
                  </a:lnTo>
                  <a:lnTo>
                    <a:pt x="2013" y="795"/>
                  </a:lnTo>
                  <a:lnTo>
                    <a:pt x="2016" y="794"/>
                  </a:lnTo>
                  <a:lnTo>
                    <a:pt x="2020" y="794"/>
                  </a:lnTo>
                  <a:lnTo>
                    <a:pt x="2025" y="792"/>
                  </a:lnTo>
                  <a:lnTo>
                    <a:pt x="2025" y="762"/>
                  </a:lnTo>
                  <a:lnTo>
                    <a:pt x="2029" y="738"/>
                  </a:lnTo>
                  <a:lnTo>
                    <a:pt x="2032" y="734"/>
                  </a:lnTo>
                  <a:lnTo>
                    <a:pt x="2036" y="733"/>
                  </a:lnTo>
                  <a:lnTo>
                    <a:pt x="2039" y="729"/>
                  </a:lnTo>
                  <a:lnTo>
                    <a:pt x="2043" y="727"/>
                  </a:lnTo>
                  <a:lnTo>
                    <a:pt x="2048" y="726"/>
                  </a:lnTo>
                  <a:lnTo>
                    <a:pt x="2048" y="729"/>
                  </a:lnTo>
                  <a:lnTo>
                    <a:pt x="2051" y="733"/>
                  </a:lnTo>
                  <a:lnTo>
                    <a:pt x="2053" y="736"/>
                  </a:lnTo>
                  <a:lnTo>
                    <a:pt x="2055" y="740"/>
                  </a:lnTo>
                  <a:lnTo>
                    <a:pt x="2057" y="741"/>
                  </a:lnTo>
                  <a:lnTo>
                    <a:pt x="2062" y="743"/>
                  </a:lnTo>
                  <a:lnTo>
                    <a:pt x="2067" y="745"/>
                  </a:lnTo>
                  <a:lnTo>
                    <a:pt x="2065" y="729"/>
                  </a:lnTo>
                  <a:lnTo>
                    <a:pt x="2064" y="719"/>
                  </a:lnTo>
                  <a:lnTo>
                    <a:pt x="2060" y="712"/>
                  </a:lnTo>
                  <a:lnTo>
                    <a:pt x="2058" y="703"/>
                  </a:lnTo>
                  <a:lnTo>
                    <a:pt x="2055" y="687"/>
                  </a:lnTo>
                  <a:lnTo>
                    <a:pt x="2064" y="686"/>
                  </a:lnTo>
                  <a:lnTo>
                    <a:pt x="2070" y="682"/>
                  </a:lnTo>
                  <a:lnTo>
                    <a:pt x="2076" y="679"/>
                  </a:lnTo>
                  <a:lnTo>
                    <a:pt x="2083" y="675"/>
                  </a:lnTo>
                  <a:lnTo>
                    <a:pt x="2095" y="675"/>
                  </a:lnTo>
                  <a:lnTo>
                    <a:pt x="2107" y="677"/>
                  </a:lnTo>
                  <a:lnTo>
                    <a:pt x="2116" y="679"/>
                  </a:lnTo>
                  <a:lnTo>
                    <a:pt x="2125" y="675"/>
                  </a:lnTo>
                  <a:lnTo>
                    <a:pt x="2132" y="665"/>
                  </a:lnTo>
                  <a:lnTo>
                    <a:pt x="2126" y="663"/>
                  </a:lnTo>
                  <a:lnTo>
                    <a:pt x="2121" y="661"/>
                  </a:lnTo>
                  <a:lnTo>
                    <a:pt x="2118" y="659"/>
                  </a:lnTo>
                  <a:lnTo>
                    <a:pt x="2112" y="658"/>
                  </a:lnTo>
                  <a:lnTo>
                    <a:pt x="2105" y="658"/>
                  </a:lnTo>
                  <a:lnTo>
                    <a:pt x="2088" y="666"/>
                  </a:lnTo>
                  <a:lnTo>
                    <a:pt x="2069" y="672"/>
                  </a:lnTo>
                  <a:lnTo>
                    <a:pt x="2048" y="675"/>
                  </a:lnTo>
                  <a:lnTo>
                    <a:pt x="2044" y="666"/>
                  </a:lnTo>
                  <a:lnTo>
                    <a:pt x="2039" y="659"/>
                  </a:lnTo>
                  <a:lnTo>
                    <a:pt x="2034" y="652"/>
                  </a:lnTo>
                  <a:lnTo>
                    <a:pt x="2030" y="644"/>
                  </a:lnTo>
                  <a:lnTo>
                    <a:pt x="2029" y="630"/>
                  </a:lnTo>
                  <a:lnTo>
                    <a:pt x="2030" y="619"/>
                  </a:lnTo>
                  <a:lnTo>
                    <a:pt x="2029" y="607"/>
                  </a:lnTo>
                  <a:lnTo>
                    <a:pt x="2027" y="593"/>
                  </a:lnTo>
                  <a:lnTo>
                    <a:pt x="2029" y="581"/>
                  </a:lnTo>
                  <a:lnTo>
                    <a:pt x="2037" y="563"/>
                  </a:lnTo>
                  <a:lnTo>
                    <a:pt x="2051" y="551"/>
                  </a:lnTo>
                  <a:lnTo>
                    <a:pt x="2065" y="537"/>
                  </a:lnTo>
                  <a:lnTo>
                    <a:pt x="2077" y="523"/>
                  </a:lnTo>
                  <a:lnTo>
                    <a:pt x="2086" y="507"/>
                  </a:lnTo>
                  <a:lnTo>
                    <a:pt x="2081" y="502"/>
                  </a:lnTo>
                  <a:lnTo>
                    <a:pt x="2076" y="497"/>
                  </a:lnTo>
                  <a:lnTo>
                    <a:pt x="2070" y="492"/>
                  </a:lnTo>
                  <a:lnTo>
                    <a:pt x="2057" y="494"/>
                  </a:lnTo>
                  <a:lnTo>
                    <a:pt x="2041" y="495"/>
                  </a:lnTo>
                  <a:lnTo>
                    <a:pt x="2036" y="520"/>
                  </a:lnTo>
                  <a:lnTo>
                    <a:pt x="2027" y="539"/>
                  </a:lnTo>
                  <a:lnTo>
                    <a:pt x="2015" y="555"/>
                  </a:lnTo>
                  <a:lnTo>
                    <a:pt x="2001" y="570"/>
                  </a:lnTo>
                  <a:lnTo>
                    <a:pt x="1988" y="588"/>
                  </a:lnTo>
                  <a:lnTo>
                    <a:pt x="1980" y="609"/>
                  </a:lnTo>
                  <a:lnTo>
                    <a:pt x="1974" y="633"/>
                  </a:lnTo>
                  <a:lnTo>
                    <a:pt x="1985" y="642"/>
                  </a:lnTo>
                  <a:lnTo>
                    <a:pt x="1995" y="652"/>
                  </a:lnTo>
                  <a:lnTo>
                    <a:pt x="2002" y="665"/>
                  </a:lnTo>
                  <a:lnTo>
                    <a:pt x="2006" y="680"/>
                  </a:lnTo>
                  <a:lnTo>
                    <a:pt x="2001" y="682"/>
                  </a:lnTo>
                  <a:lnTo>
                    <a:pt x="1999" y="684"/>
                  </a:lnTo>
                  <a:lnTo>
                    <a:pt x="1997" y="686"/>
                  </a:lnTo>
                  <a:lnTo>
                    <a:pt x="1997" y="686"/>
                  </a:lnTo>
                  <a:lnTo>
                    <a:pt x="1997" y="687"/>
                  </a:lnTo>
                  <a:lnTo>
                    <a:pt x="1995" y="689"/>
                  </a:lnTo>
                  <a:lnTo>
                    <a:pt x="1995" y="693"/>
                  </a:lnTo>
                  <a:lnTo>
                    <a:pt x="1994" y="694"/>
                  </a:lnTo>
                  <a:lnTo>
                    <a:pt x="1971" y="703"/>
                  </a:lnTo>
                  <a:lnTo>
                    <a:pt x="1968" y="724"/>
                  </a:lnTo>
                  <a:lnTo>
                    <a:pt x="1961" y="740"/>
                  </a:lnTo>
                  <a:lnTo>
                    <a:pt x="1954" y="752"/>
                  </a:lnTo>
                  <a:lnTo>
                    <a:pt x="1943" y="762"/>
                  </a:lnTo>
                  <a:lnTo>
                    <a:pt x="1934" y="773"/>
                  </a:lnTo>
                  <a:lnTo>
                    <a:pt x="1926" y="787"/>
                  </a:lnTo>
                  <a:lnTo>
                    <a:pt x="1920" y="787"/>
                  </a:lnTo>
                  <a:lnTo>
                    <a:pt x="1920" y="783"/>
                  </a:lnTo>
                  <a:lnTo>
                    <a:pt x="1906" y="764"/>
                  </a:lnTo>
                  <a:lnTo>
                    <a:pt x="1898" y="743"/>
                  </a:lnTo>
                  <a:lnTo>
                    <a:pt x="1892" y="720"/>
                  </a:lnTo>
                  <a:lnTo>
                    <a:pt x="1882" y="694"/>
                  </a:lnTo>
                  <a:lnTo>
                    <a:pt x="1868" y="701"/>
                  </a:lnTo>
                  <a:lnTo>
                    <a:pt x="1859" y="710"/>
                  </a:lnTo>
                  <a:lnTo>
                    <a:pt x="1849" y="717"/>
                  </a:lnTo>
                  <a:lnTo>
                    <a:pt x="1838" y="722"/>
                  </a:lnTo>
                  <a:lnTo>
                    <a:pt x="1821" y="726"/>
                  </a:lnTo>
                  <a:lnTo>
                    <a:pt x="1819" y="724"/>
                  </a:lnTo>
                  <a:lnTo>
                    <a:pt x="1817" y="724"/>
                  </a:lnTo>
                  <a:lnTo>
                    <a:pt x="1816" y="724"/>
                  </a:lnTo>
                  <a:lnTo>
                    <a:pt x="1814" y="722"/>
                  </a:lnTo>
                  <a:lnTo>
                    <a:pt x="1810" y="722"/>
                  </a:lnTo>
                  <a:lnTo>
                    <a:pt x="1809" y="701"/>
                  </a:lnTo>
                  <a:lnTo>
                    <a:pt x="1807" y="684"/>
                  </a:lnTo>
                  <a:lnTo>
                    <a:pt x="1803" y="670"/>
                  </a:lnTo>
                  <a:lnTo>
                    <a:pt x="1800" y="654"/>
                  </a:lnTo>
                  <a:lnTo>
                    <a:pt x="1798" y="633"/>
                  </a:lnTo>
                  <a:lnTo>
                    <a:pt x="1807" y="624"/>
                  </a:lnTo>
                  <a:lnTo>
                    <a:pt x="1810" y="616"/>
                  </a:lnTo>
                  <a:lnTo>
                    <a:pt x="1812" y="605"/>
                  </a:lnTo>
                  <a:lnTo>
                    <a:pt x="1817" y="591"/>
                  </a:lnTo>
                  <a:lnTo>
                    <a:pt x="1821" y="588"/>
                  </a:lnTo>
                  <a:lnTo>
                    <a:pt x="1826" y="583"/>
                  </a:lnTo>
                  <a:lnTo>
                    <a:pt x="1831" y="577"/>
                  </a:lnTo>
                  <a:lnTo>
                    <a:pt x="1837" y="572"/>
                  </a:lnTo>
                  <a:lnTo>
                    <a:pt x="1840" y="574"/>
                  </a:lnTo>
                  <a:lnTo>
                    <a:pt x="1842" y="576"/>
                  </a:lnTo>
                  <a:lnTo>
                    <a:pt x="1844" y="577"/>
                  </a:lnTo>
                  <a:lnTo>
                    <a:pt x="1845" y="579"/>
                  </a:lnTo>
                  <a:lnTo>
                    <a:pt x="1845" y="579"/>
                  </a:lnTo>
                  <a:lnTo>
                    <a:pt x="1849" y="576"/>
                  </a:lnTo>
                  <a:lnTo>
                    <a:pt x="1851" y="572"/>
                  </a:lnTo>
                  <a:lnTo>
                    <a:pt x="1852" y="569"/>
                  </a:lnTo>
                  <a:lnTo>
                    <a:pt x="1854" y="563"/>
                  </a:lnTo>
                  <a:lnTo>
                    <a:pt x="1856" y="560"/>
                  </a:lnTo>
                  <a:lnTo>
                    <a:pt x="1868" y="553"/>
                  </a:lnTo>
                  <a:lnTo>
                    <a:pt x="1878" y="549"/>
                  </a:lnTo>
                  <a:lnTo>
                    <a:pt x="1887" y="541"/>
                  </a:lnTo>
                  <a:lnTo>
                    <a:pt x="1884" y="539"/>
                  </a:lnTo>
                  <a:lnTo>
                    <a:pt x="1882" y="539"/>
                  </a:lnTo>
                  <a:lnTo>
                    <a:pt x="1880" y="539"/>
                  </a:lnTo>
                  <a:lnTo>
                    <a:pt x="1880" y="537"/>
                  </a:lnTo>
                  <a:lnTo>
                    <a:pt x="1880" y="537"/>
                  </a:lnTo>
                  <a:lnTo>
                    <a:pt x="1880" y="534"/>
                  </a:lnTo>
                  <a:lnTo>
                    <a:pt x="1878" y="530"/>
                  </a:lnTo>
                  <a:lnTo>
                    <a:pt x="1891" y="514"/>
                  </a:lnTo>
                  <a:lnTo>
                    <a:pt x="1903" y="495"/>
                  </a:lnTo>
                  <a:lnTo>
                    <a:pt x="1913" y="473"/>
                  </a:lnTo>
                  <a:lnTo>
                    <a:pt x="1924" y="450"/>
                  </a:lnTo>
                  <a:lnTo>
                    <a:pt x="1934" y="427"/>
                  </a:lnTo>
                  <a:lnTo>
                    <a:pt x="1947" y="406"/>
                  </a:lnTo>
                  <a:lnTo>
                    <a:pt x="1959" y="392"/>
                  </a:lnTo>
                  <a:lnTo>
                    <a:pt x="1974" y="384"/>
                  </a:lnTo>
                  <a:lnTo>
                    <a:pt x="1974" y="370"/>
                  </a:lnTo>
                  <a:lnTo>
                    <a:pt x="1990" y="370"/>
                  </a:lnTo>
                  <a:lnTo>
                    <a:pt x="1999" y="354"/>
                  </a:lnTo>
                  <a:lnTo>
                    <a:pt x="2013" y="343"/>
                  </a:lnTo>
                  <a:lnTo>
                    <a:pt x="2032" y="338"/>
                  </a:lnTo>
                  <a:lnTo>
                    <a:pt x="2034" y="340"/>
                  </a:lnTo>
                  <a:lnTo>
                    <a:pt x="2036" y="340"/>
                  </a:lnTo>
                  <a:lnTo>
                    <a:pt x="2036" y="340"/>
                  </a:lnTo>
                  <a:lnTo>
                    <a:pt x="2037" y="340"/>
                  </a:lnTo>
                  <a:lnTo>
                    <a:pt x="2041" y="342"/>
                  </a:lnTo>
                  <a:lnTo>
                    <a:pt x="2041" y="329"/>
                  </a:lnTo>
                  <a:lnTo>
                    <a:pt x="2046" y="329"/>
                  </a:lnTo>
                  <a:lnTo>
                    <a:pt x="2050" y="329"/>
                  </a:lnTo>
                  <a:lnTo>
                    <a:pt x="2053" y="329"/>
                  </a:lnTo>
                  <a:lnTo>
                    <a:pt x="2055" y="329"/>
                  </a:lnTo>
                  <a:lnTo>
                    <a:pt x="2057" y="331"/>
                  </a:lnTo>
                  <a:lnTo>
                    <a:pt x="2058" y="331"/>
                  </a:lnTo>
                  <a:lnTo>
                    <a:pt x="2064" y="335"/>
                  </a:lnTo>
                  <a:lnTo>
                    <a:pt x="2070" y="321"/>
                  </a:lnTo>
                  <a:lnTo>
                    <a:pt x="2081" y="312"/>
                  </a:lnTo>
                  <a:lnTo>
                    <a:pt x="2093" y="309"/>
                  </a:lnTo>
                  <a:lnTo>
                    <a:pt x="2109" y="305"/>
                  </a:lnTo>
                  <a:lnTo>
                    <a:pt x="2125" y="303"/>
                  </a:lnTo>
                  <a:lnTo>
                    <a:pt x="2132" y="310"/>
                  </a:lnTo>
                  <a:lnTo>
                    <a:pt x="2140" y="314"/>
                  </a:lnTo>
                  <a:lnTo>
                    <a:pt x="2147" y="315"/>
                  </a:lnTo>
                  <a:lnTo>
                    <a:pt x="2154" y="317"/>
                  </a:lnTo>
                  <a:lnTo>
                    <a:pt x="2160" y="324"/>
                  </a:lnTo>
                  <a:lnTo>
                    <a:pt x="2163" y="338"/>
                  </a:lnTo>
                  <a:lnTo>
                    <a:pt x="2161" y="340"/>
                  </a:lnTo>
                  <a:lnTo>
                    <a:pt x="2160" y="342"/>
                  </a:lnTo>
                  <a:lnTo>
                    <a:pt x="2158" y="342"/>
                  </a:lnTo>
                  <a:lnTo>
                    <a:pt x="2158" y="343"/>
                  </a:lnTo>
                  <a:lnTo>
                    <a:pt x="2156" y="345"/>
                  </a:lnTo>
                  <a:lnTo>
                    <a:pt x="2156" y="349"/>
                  </a:lnTo>
                  <a:lnTo>
                    <a:pt x="2158" y="352"/>
                  </a:lnTo>
                  <a:lnTo>
                    <a:pt x="2160" y="352"/>
                  </a:lnTo>
                  <a:lnTo>
                    <a:pt x="2161" y="354"/>
                  </a:lnTo>
                  <a:lnTo>
                    <a:pt x="2163" y="357"/>
                  </a:lnTo>
                  <a:lnTo>
                    <a:pt x="2175" y="352"/>
                  </a:lnTo>
                  <a:lnTo>
                    <a:pt x="2182" y="350"/>
                  </a:lnTo>
                  <a:lnTo>
                    <a:pt x="2187" y="350"/>
                  </a:lnTo>
                  <a:lnTo>
                    <a:pt x="2189" y="354"/>
                  </a:lnTo>
                  <a:lnTo>
                    <a:pt x="2191" y="359"/>
                  </a:lnTo>
                  <a:lnTo>
                    <a:pt x="2196" y="364"/>
                  </a:lnTo>
                  <a:lnTo>
                    <a:pt x="2201" y="370"/>
                  </a:lnTo>
                  <a:lnTo>
                    <a:pt x="2233" y="373"/>
                  </a:lnTo>
                  <a:lnTo>
                    <a:pt x="2245" y="380"/>
                  </a:lnTo>
                  <a:lnTo>
                    <a:pt x="2259" y="391"/>
                  </a:lnTo>
                  <a:lnTo>
                    <a:pt x="2273" y="405"/>
                  </a:lnTo>
                  <a:lnTo>
                    <a:pt x="2285" y="420"/>
                  </a:lnTo>
                  <a:lnTo>
                    <a:pt x="2296" y="436"/>
                  </a:lnTo>
                  <a:lnTo>
                    <a:pt x="2299" y="452"/>
                  </a:lnTo>
                  <a:lnTo>
                    <a:pt x="2297" y="467"/>
                  </a:lnTo>
                  <a:lnTo>
                    <a:pt x="2285" y="480"/>
                  </a:lnTo>
                  <a:lnTo>
                    <a:pt x="2269" y="488"/>
                  </a:lnTo>
                  <a:lnTo>
                    <a:pt x="2252" y="488"/>
                  </a:lnTo>
                  <a:lnTo>
                    <a:pt x="2236" y="481"/>
                  </a:lnTo>
                  <a:lnTo>
                    <a:pt x="2222" y="474"/>
                  </a:lnTo>
                  <a:lnTo>
                    <a:pt x="2208" y="469"/>
                  </a:lnTo>
                  <a:lnTo>
                    <a:pt x="2210" y="481"/>
                  </a:lnTo>
                  <a:lnTo>
                    <a:pt x="2212" y="497"/>
                  </a:lnTo>
                  <a:lnTo>
                    <a:pt x="2214" y="514"/>
                  </a:lnTo>
                  <a:lnTo>
                    <a:pt x="2217" y="528"/>
                  </a:lnTo>
                  <a:lnTo>
                    <a:pt x="2221" y="537"/>
                  </a:lnTo>
                  <a:lnTo>
                    <a:pt x="2224" y="542"/>
                  </a:lnTo>
                  <a:lnTo>
                    <a:pt x="2229" y="544"/>
                  </a:lnTo>
                  <a:lnTo>
                    <a:pt x="2233" y="548"/>
                  </a:lnTo>
                  <a:lnTo>
                    <a:pt x="2240" y="549"/>
                  </a:lnTo>
                  <a:lnTo>
                    <a:pt x="2238" y="537"/>
                  </a:lnTo>
                  <a:lnTo>
                    <a:pt x="2236" y="528"/>
                  </a:lnTo>
                  <a:lnTo>
                    <a:pt x="2236" y="518"/>
                  </a:lnTo>
                  <a:lnTo>
                    <a:pt x="2240" y="518"/>
                  </a:lnTo>
                  <a:lnTo>
                    <a:pt x="2240" y="514"/>
                  </a:lnTo>
                  <a:lnTo>
                    <a:pt x="2252" y="521"/>
                  </a:lnTo>
                  <a:lnTo>
                    <a:pt x="2264" y="528"/>
                  </a:lnTo>
                  <a:lnTo>
                    <a:pt x="2278" y="534"/>
                  </a:lnTo>
                  <a:lnTo>
                    <a:pt x="2280" y="530"/>
                  </a:lnTo>
                  <a:lnTo>
                    <a:pt x="2282" y="527"/>
                  </a:lnTo>
                  <a:lnTo>
                    <a:pt x="2283" y="525"/>
                  </a:lnTo>
                  <a:lnTo>
                    <a:pt x="2285" y="520"/>
                  </a:lnTo>
                  <a:lnTo>
                    <a:pt x="2285" y="514"/>
                  </a:lnTo>
                  <a:lnTo>
                    <a:pt x="2283" y="513"/>
                  </a:lnTo>
                  <a:lnTo>
                    <a:pt x="2282" y="511"/>
                  </a:lnTo>
                  <a:lnTo>
                    <a:pt x="2280" y="509"/>
                  </a:lnTo>
                  <a:lnTo>
                    <a:pt x="2280" y="507"/>
                  </a:lnTo>
                  <a:lnTo>
                    <a:pt x="2280" y="504"/>
                  </a:lnTo>
                  <a:lnTo>
                    <a:pt x="2278" y="499"/>
                  </a:lnTo>
                  <a:lnTo>
                    <a:pt x="2294" y="492"/>
                  </a:lnTo>
                  <a:lnTo>
                    <a:pt x="2304" y="481"/>
                  </a:lnTo>
                  <a:lnTo>
                    <a:pt x="2313" y="469"/>
                  </a:lnTo>
                  <a:lnTo>
                    <a:pt x="2318" y="471"/>
                  </a:lnTo>
                  <a:lnTo>
                    <a:pt x="2325" y="473"/>
                  </a:lnTo>
                  <a:lnTo>
                    <a:pt x="2332" y="474"/>
                  </a:lnTo>
                  <a:lnTo>
                    <a:pt x="2339" y="476"/>
                  </a:lnTo>
                  <a:lnTo>
                    <a:pt x="2336" y="438"/>
                  </a:lnTo>
                  <a:lnTo>
                    <a:pt x="2329" y="396"/>
                  </a:lnTo>
                  <a:lnTo>
                    <a:pt x="2358" y="396"/>
                  </a:lnTo>
                  <a:lnTo>
                    <a:pt x="2365" y="403"/>
                  </a:lnTo>
                  <a:lnTo>
                    <a:pt x="2372" y="413"/>
                  </a:lnTo>
                  <a:lnTo>
                    <a:pt x="2378" y="422"/>
                  </a:lnTo>
                  <a:lnTo>
                    <a:pt x="2378" y="431"/>
                  </a:lnTo>
                  <a:lnTo>
                    <a:pt x="2374" y="432"/>
                  </a:lnTo>
                  <a:lnTo>
                    <a:pt x="2372" y="432"/>
                  </a:lnTo>
                  <a:lnTo>
                    <a:pt x="2369" y="434"/>
                  </a:lnTo>
                  <a:lnTo>
                    <a:pt x="2362" y="434"/>
                  </a:lnTo>
                  <a:lnTo>
                    <a:pt x="2362" y="453"/>
                  </a:lnTo>
                  <a:lnTo>
                    <a:pt x="2367" y="455"/>
                  </a:lnTo>
                  <a:lnTo>
                    <a:pt x="2369" y="457"/>
                  </a:lnTo>
                  <a:lnTo>
                    <a:pt x="2372" y="459"/>
                  </a:lnTo>
                  <a:lnTo>
                    <a:pt x="2376" y="460"/>
                  </a:lnTo>
                  <a:lnTo>
                    <a:pt x="2381" y="460"/>
                  </a:lnTo>
                  <a:lnTo>
                    <a:pt x="2383" y="460"/>
                  </a:lnTo>
                  <a:lnTo>
                    <a:pt x="2385" y="459"/>
                  </a:lnTo>
                  <a:lnTo>
                    <a:pt x="2385" y="459"/>
                  </a:lnTo>
                  <a:lnTo>
                    <a:pt x="2386" y="459"/>
                  </a:lnTo>
                  <a:lnTo>
                    <a:pt x="2390" y="457"/>
                  </a:lnTo>
                  <a:lnTo>
                    <a:pt x="2392" y="452"/>
                  </a:lnTo>
                  <a:lnTo>
                    <a:pt x="2392" y="448"/>
                  </a:lnTo>
                  <a:lnTo>
                    <a:pt x="2392" y="443"/>
                  </a:lnTo>
                  <a:lnTo>
                    <a:pt x="2392" y="439"/>
                  </a:lnTo>
                  <a:lnTo>
                    <a:pt x="2390" y="434"/>
                  </a:lnTo>
                  <a:lnTo>
                    <a:pt x="2402" y="418"/>
                  </a:lnTo>
                  <a:lnTo>
                    <a:pt x="2416" y="405"/>
                  </a:lnTo>
                  <a:lnTo>
                    <a:pt x="2428" y="389"/>
                  </a:lnTo>
                  <a:lnTo>
                    <a:pt x="2434" y="387"/>
                  </a:lnTo>
                  <a:lnTo>
                    <a:pt x="2439" y="387"/>
                  </a:lnTo>
                  <a:lnTo>
                    <a:pt x="2441" y="385"/>
                  </a:lnTo>
                  <a:lnTo>
                    <a:pt x="2444" y="387"/>
                  </a:lnTo>
                  <a:lnTo>
                    <a:pt x="2448" y="389"/>
                  </a:lnTo>
                  <a:lnTo>
                    <a:pt x="2449" y="392"/>
                  </a:lnTo>
                  <a:lnTo>
                    <a:pt x="2451" y="396"/>
                  </a:lnTo>
                  <a:lnTo>
                    <a:pt x="2453" y="398"/>
                  </a:lnTo>
                  <a:lnTo>
                    <a:pt x="2454" y="401"/>
                  </a:lnTo>
                  <a:lnTo>
                    <a:pt x="2458" y="403"/>
                  </a:lnTo>
                  <a:lnTo>
                    <a:pt x="2458" y="399"/>
                  </a:lnTo>
                  <a:lnTo>
                    <a:pt x="2461" y="396"/>
                  </a:lnTo>
                  <a:lnTo>
                    <a:pt x="2463" y="392"/>
                  </a:lnTo>
                  <a:lnTo>
                    <a:pt x="2465" y="389"/>
                  </a:lnTo>
                  <a:lnTo>
                    <a:pt x="2465" y="384"/>
                  </a:lnTo>
                  <a:lnTo>
                    <a:pt x="2467" y="377"/>
                  </a:lnTo>
                  <a:lnTo>
                    <a:pt x="2482" y="377"/>
                  </a:lnTo>
                  <a:lnTo>
                    <a:pt x="2496" y="380"/>
                  </a:lnTo>
                  <a:lnTo>
                    <a:pt x="2509" y="384"/>
                  </a:lnTo>
                  <a:lnTo>
                    <a:pt x="2500" y="391"/>
                  </a:lnTo>
                  <a:lnTo>
                    <a:pt x="2491" y="396"/>
                  </a:lnTo>
                  <a:lnTo>
                    <a:pt x="2484" y="401"/>
                  </a:lnTo>
                  <a:lnTo>
                    <a:pt x="2477" y="411"/>
                  </a:lnTo>
                  <a:lnTo>
                    <a:pt x="2486" y="411"/>
                  </a:lnTo>
                  <a:lnTo>
                    <a:pt x="2491" y="406"/>
                  </a:lnTo>
                  <a:lnTo>
                    <a:pt x="2503" y="401"/>
                  </a:lnTo>
                  <a:lnTo>
                    <a:pt x="2516" y="396"/>
                  </a:lnTo>
                  <a:lnTo>
                    <a:pt x="2526" y="392"/>
                  </a:lnTo>
                  <a:lnTo>
                    <a:pt x="2537" y="389"/>
                  </a:lnTo>
                  <a:lnTo>
                    <a:pt x="2540" y="389"/>
                  </a:lnTo>
                  <a:lnTo>
                    <a:pt x="2542" y="391"/>
                  </a:lnTo>
                  <a:lnTo>
                    <a:pt x="2545" y="394"/>
                  </a:lnTo>
                  <a:lnTo>
                    <a:pt x="2547" y="396"/>
                  </a:lnTo>
                  <a:lnTo>
                    <a:pt x="2549" y="398"/>
                  </a:lnTo>
                  <a:lnTo>
                    <a:pt x="2552" y="398"/>
                  </a:lnTo>
                  <a:lnTo>
                    <a:pt x="2559" y="399"/>
                  </a:lnTo>
                  <a:lnTo>
                    <a:pt x="2561" y="396"/>
                  </a:lnTo>
                  <a:lnTo>
                    <a:pt x="2563" y="392"/>
                  </a:lnTo>
                  <a:lnTo>
                    <a:pt x="2564" y="391"/>
                  </a:lnTo>
                  <a:lnTo>
                    <a:pt x="2564" y="387"/>
                  </a:lnTo>
                  <a:lnTo>
                    <a:pt x="2566" y="382"/>
                  </a:lnTo>
                  <a:lnTo>
                    <a:pt x="2566" y="377"/>
                  </a:lnTo>
                  <a:lnTo>
                    <a:pt x="2563" y="373"/>
                  </a:lnTo>
                  <a:lnTo>
                    <a:pt x="2561" y="370"/>
                  </a:lnTo>
                  <a:lnTo>
                    <a:pt x="2559" y="366"/>
                  </a:lnTo>
                  <a:lnTo>
                    <a:pt x="2559" y="361"/>
                  </a:lnTo>
                  <a:lnTo>
                    <a:pt x="2559" y="354"/>
                  </a:lnTo>
                  <a:lnTo>
                    <a:pt x="2564" y="350"/>
                  </a:lnTo>
                  <a:lnTo>
                    <a:pt x="2568" y="347"/>
                  </a:lnTo>
                  <a:lnTo>
                    <a:pt x="2571" y="345"/>
                  </a:lnTo>
                  <a:lnTo>
                    <a:pt x="2578" y="342"/>
                  </a:lnTo>
                  <a:lnTo>
                    <a:pt x="2582" y="343"/>
                  </a:lnTo>
                  <a:lnTo>
                    <a:pt x="2587" y="345"/>
                  </a:lnTo>
                  <a:lnTo>
                    <a:pt x="2594" y="345"/>
                  </a:lnTo>
                  <a:lnTo>
                    <a:pt x="2601" y="345"/>
                  </a:lnTo>
                  <a:lnTo>
                    <a:pt x="2610" y="356"/>
                  </a:lnTo>
                  <a:lnTo>
                    <a:pt x="2622" y="368"/>
                  </a:lnTo>
                  <a:lnTo>
                    <a:pt x="2640" y="380"/>
                  </a:lnTo>
                  <a:lnTo>
                    <a:pt x="2655" y="392"/>
                  </a:lnTo>
                  <a:lnTo>
                    <a:pt x="2669" y="399"/>
                  </a:lnTo>
                  <a:lnTo>
                    <a:pt x="2678" y="403"/>
                  </a:lnTo>
                  <a:lnTo>
                    <a:pt x="2680" y="401"/>
                  </a:lnTo>
                  <a:lnTo>
                    <a:pt x="2680" y="401"/>
                  </a:lnTo>
                  <a:lnTo>
                    <a:pt x="2680" y="399"/>
                  </a:lnTo>
                  <a:lnTo>
                    <a:pt x="2680" y="399"/>
                  </a:lnTo>
                  <a:lnTo>
                    <a:pt x="2681" y="396"/>
                  </a:lnTo>
                  <a:lnTo>
                    <a:pt x="2676" y="391"/>
                  </a:lnTo>
                  <a:lnTo>
                    <a:pt x="2673" y="387"/>
                  </a:lnTo>
                  <a:lnTo>
                    <a:pt x="2671" y="382"/>
                  </a:lnTo>
                  <a:lnTo>
                    <a:pt x="2667" y="377"/>
                  </a:lnTo>
                  <a:lnTo>
                    <a:pt x="2666" y="370"/>
                  </a:lnTo>
                  <a:lnTo>
                    <a:pt x="2650" y="370"/>
                  </a:lnTo>
                  <a:lnTo>
                    <a:pt x="2652" y="349"/>
                  </a:lnTo>
                  <a:lnTo>
                    <a:pt x="2648" y="333"/>
                  </a:lnTo>
                  <a:lnTo>
                    <a:pt x="2646" y="319"/>
                  </a:lnTo>
                  <a:lnTo>
                    <a:pt x="2643" y="300"/>
                  </a:lnTo>
                  <a:lnTo>
                    <a:pt x="2653" y="293"/>
                  </a:lnTo>
                  <a:lnTo>
                    <a:pt x="2660" y="284"/>
                  </a:lnTo>
                  <a:lnTo>
                    <a:pt x="2664" y="274"/>
                  </a:lnTo>
                  <a:lnTo>
                    <a:pt x="2667" y="261"/>
                  </a:lnTo>
                  <a:lnTo>
                    <a:pt x="2671" y="251"/>
                  </a:lnTo>
                  <a:lnTo>
                    <a:pt x="2676" y="240"/>
                  </a:lnTo>
                  <a:lnTo>
                    <a:pt x="2683" y="232"/>
                  </a:lnTo>
                  <a:lnTo>
                    <a:pt x="2692" y="226"/>
                  </a:lnTo>
                  <a:lnTo>
                    <a:pt x="2708" y="225"/>
                  </a:lnTo>
                  <a:lnTo>
                    <a:pt x="2727" y="226"/>
                  </a:lnTo>
                  <a:lnTo>
                    <a:pt x="2732" y="235"/>
                  </a:lnTo>
                  <a:lnTo>
                    <a:pt x="2739" y="242"/>
                  </a:lnTo>
                  <a:lnTo>
                    <a:pt x="2737" y="256"/>
                  </a:lnTo>
                  <a:lnTo>
                    <a:pt x="2734" y="270"/>
                  </a:lnTo>
                  <a:lnTo>
                    <a:pt x="2730" y="282"/>
                  </a:lnTo>
                  <a:lnTo>
                    <a:pt x="2729" y="293"/>
                  </a:lnTo>
                  <a:lnTo>
                    <a:pt x="2727" y="300"/>
                  </a:lnTo>
                  <a:lnTo>
                    <a:pt x="2730" y="309"/>
                  </a:lnTo>
                  <a:lnTo>
                    <a:pt x="2736" y="321"/>
                  </a:lnTo>
                  <a:lnTo>
                    <a:pt x="2739" y="335"/>
                  </a:lnTo>
                  <a:lnTo>
                    <a:pt x="2742" y="345"/>
                  </a:lnTo>
                  <a:lnTo>
                    <a:pt x="2742" y="357"/>
                  </a:lnTo>
                  <a:lnTo>
                    <a:pt x="2739" y="368"/>
                  </a:lnTo>
                  <a:lnTo>
                    <a:pt x="2736" y="377"/>
                  </a:lnTo>
                  <a:lnTo>
                    <a:pt x="2736" y="384"/>
                  </a:lnTo>
                  <a:lnTo>
                    <a:pt x="2737" y="389"/>
                  </a:lnTo>
                  <a:lnTo>
                    <a:pt x="2739" y="392"/>
                  </a:lnTo>
                  <a:lnTo>
                    <a:pt x="2742" y="396"/>
                  </a:lnTo>
                  <a:lnTo>
                    <a:pt x="2746" y="399"/>
                  </a:lnTo>
                  <a:lnTo>
                    <a:pt x="2748" y="405"/>
                  </a:lnTo>
                  <a:lnTo>
                    <a:pt x="2751" y="411"/>
                  </a:lnTo>
                  <a:lnTo>
                    <a:pt x="2746" y="422"/>
                  </a:lnTo>
                  <a:lnTo>
                    <a:pt x="2742" y="434"/>
                  </a:lnTo>
                  <a:lnTo>
                    <a:pt x="2742" y="450"/>
                  </a:lnTo>
                  <a:lnTo>
                    <a:pt x="2737" y="453"/>
                  </a:lnTo>
                  <a:lnTo>
                    <a:pt x="2734" y="457"/>
                  </a:lnTo>
                  <a:lnTo>
                    <a:pt x="2729" y="459"/>
                  </a:lnTo>
                  <a:lnTo>
                    <a:pt x="2723" y="462"/>
                  </a:lnTo>
                  <a:lnTo>
                    <a:pt x="2716" y="464"/>
                  </a:lnTo>
                  <a:lnTo>
                    <a:pt x="2716" y="469"/>
                  </a:lnTo>
                  <a:lnTo>
                    <a:pt x="2736" y="469"/>
                  </a:lnTo>
                  <a:lnTo>
                    <a:pt x="2737" y="467"/>
                  </a:lnTo>
                  <a:lnTo>
                    <a:pt x="2737" y="467"/>
                  </a:lnTo>
                  <a:lnTo>
                    <a:pt x="2739" y="466"/>
                  </a:lnTo>
                  <a:lnTo>
                    <a:pt x="2739" y="466"/>
                  </a:lnTo>
                  <a:lnTo>
                    <a:pt x="2742" y="464"/>
                  </a:lnTo>
                  <a:lnTo>
                    <a:pt x="2749" y="452"/>
                  </a:lnTo>
                  <a:lnTo>
                    <a:pt x="2756" y="438"/>
                  </a:lnTo>
                  <a:lnTo>
                    <a:pt x="2762" y="427"/>
                  </a:lnTo>
                  <a:lnTo>
                    <a:pt x="2765" y="410"/>
                  </a:lnTo>
                  <a:lnTo>
                    <a:pt x="2762" y="394"/>
                  </a:lnTo>
                  <a:lnTo>
                    <a:pt x="2760" y="378"/>
                  </a:lnTo>
                  <a:lnTo>
                    <a:pt x="2758" y="364"/>
                  </a:lnTo>
                  <a:lnTo>
                    <a:pt x="2777" y="364"/>
                  </a:lnTo>
                  <a:lnTo>
                    <a:pt x="2795" y="364"/>
                  </a:lnTo>
                  <a:lnTo>
                    <a:pt x="2812" y="370"/>
                  </a:lnTo>
                  <a:lnTo>
                    <a:pt x="2812" y="364"/>
                  </a:lnTo>
                  <a:lnTo>
                    <a:pt x="2795" y="357"/>
                  </a:lnTo>
                  <a:lnTo>
                    <a:pt x="2774" y="349"/>
                  </a:lnTo>
                  <a:lnTo>
                    <a:pt x="2755" y="342"/>
                  </a:lnTo>
                  <a:lnTo>
                    <a:pt x="2751" y="324"/>
                  </a:lnTo>
                  <a:lnTo>
                    <a:pt x="2746" y="312"/>
                  </a:lnTo>
                  <a:lnTo>
                    <a:pt x="2741" y="302"/>
                  </a:lnTo>
                  <a:lnTo>
                    <a:pt x="2736" y="288"/>
                  </a:lnTo>
                  <a:lnTo>
                    <a:pt x="2758" y="268"/>
                  </a:lnTo>
                  <a:lnTo>
                    <a:pt x="2758" y="235"/>
                  </a:lnTo>
                  <a:lnTo>
                    <a:pt x="2762" y="235"/>
                  </a:lnTo>
                  <a:lnTo>
                    <a:pt x="2765" y="235"/>
                  </a:lnTo>
                  <a:lnTo>
                    <a:pt x="2767" y="235"/>
                  </a:lnTo>
                  <a:lnTo>
                    <a:pt x="2767" y="237"/>
                  </a:lnTo>
                  <a:lnTo>
                    <a:pt x="2770" y="239"/>
                  </a:lnTo>
                  <a:lnTo>
                    <a:pt x="2774" y="249"/>
                  </a:lnTo>
                  <a:lnTo>
                    <a:pt x="2777" y="260"/>
                  </a:lnTo>
                  <a:lnTo>
                    <a:pt x="2784" y="268"/>
                  </a:lnTo>
                  <a:lnTo>
                    <a:pt x="2797" y="261"/>
                  </a:lnTo>
                  <a:lnTo>
                    <a:pt x="2812" y="258"/>
                  </a:lnTo>
                  <a:lnTo>
                    <a:pt x="2832" y="258"/>
                  </a:lnTo>
                  <a:lnTo>
                    <a:pt x="2842" y="272"/>
                  </a:lnTo>
                  <a:lnTo>
                    <a:pt x="2858" y="286"/>
                  </a:lnTo>
                  <a:lnTo>
                    <a:pt x="2873" y="296"/>
                  </a:lnTo>
                  <a:lnTo>
                    <a:pt x="2873" y="288"/>
                  </a:lnTo>
                  <a:lnTo>
                    <a:pt x="2861" y="275"/>
                  </a:lnTo>
                  <a:lnTo>
                    <a:pt x="2852" y="260"/>
                  </a:lnTo>
                  <a:lnTo>
                    <a:pt x="2847" y="240"/>
                  </a:lnTo>
                  <a:lnTo>
                    <a:pt x="2842" y="221"/>
                  </a:lnTo>
                  <a:lnTo>
                    <a:pt x="2838" y="200"/>
                  </a:lnTo>
                  <a:lnTo>
                    <a:pt x="2861" y="193"/>
                  </a:lnTo>
                  <a:lnTo>
                    <a:pt x="2886" y="188"/>
                  </a:lnTo>
                  <a:lnTo>
                    <a:pt x="2893" y="204"/>
                  </a:lnTo>
                  <a:lnTo>
                    <a:pt x="2896" y="204"/>
                  </a:lnTo>
                  <a:lnTo>
                    <a:pt x="2900" y="188"/>
                  </a:lnTo>
                  <a:lnTo>
                    <a:pt x="2903" y="171"/>
                  </a:lnTo>
                  <a:lnTo>
                    <a:pt x="2908" y="153"/>
                  </a:lnTo>
                  <a:lnTo>
                    <a:pt x="2924" y="144"/>
                  </a:lnTo>
                  <a:lnTo>
                    <a:pt x="2936" y="134"/>
                  </a:lnTo>
                  <a:lnTo>
                    <a:pt x="2950" y="123"/>
                  </a:lnTo>
                  <a:lnTo>
                    <a:pt x="2964" y="117"/>
                  </a:lnTo>
                  <a:lnTo>
                    <a:pt x="2980" y="111"/>
                  </a:lnTo>
                  <a:lnTo>
                    <a:pt x="3001" y="111"/>
                  </a:lnTo>
                  <a:lnTo>
                    <a:pt x="3003" y="104"/>
                  </a:lnTo>
                  <a:lnTo>
                    <a:pt x="3006" y="99"/>
                  </a:lnTo>
                  <a:lnTo>
                    <a:pt x="3008" y="94"/>
                  </a:lnTo>
                  <a:lnTo>
                    <a:pt x="3011" y="89"/>
                  </a:lnTo>
                  <a:lnTo>
                    <a:pt x="3022" y="89"/>
                  </a:lnTo>
                  <a:lnTo>
                    <a:pt x="3036" y="89"/>
                  </a:lnTo>
                  <a:lnTo>
                    <a:pt x="3050" y="89"/>
                  </a:lnTo>
                  <a:lnTo>
                    <a:pt x="3060" y="89"/>
                  </a:lnTo>
                  <a:lnTo>
                    <a:pt x="3065" y="89"/>
                  </a:lnTo>
                  <a:lnTo>
                    <a:pt x="3072" y="83"/>
                  </a:lnTo>
                  <a:lnTo>
                    <a:pt x="3079" y="78"/>
                  </a:lnTo>
                  <a:lnTo>
                    <a:pt x="3086" y="71"/>
                  </a:lnTo>
                  <a:lnTo>
                    <a:pt x="3092" y="66"/>
                  </a:lnTo>
                  <a:lnTo>
                    <a:pt x="3097" y="68"/>
                  </a:lnTo>
                  <a:lnTo>
                    <a:pt x="3100" y="68"/>
                  </a:lnTo>
                  <a:lnTo>
                    <a:pt x="3106" y="69"/>
                  </a:lnTo>
                  <a:lnTo>
                    <a:pt x="3111" y="69"/>
                  </a:lnTo>
                  <a:lnTo>
                    <a:pt x="3111" y="50"/>
                  </a:lnTo>
                  <a:lnTo>
                    <a:pt x="3126" y="43"/>
                  </a:lnTo>
                  <a:lnTo>
                    <a:pt x="3139" y="36"/>
                  </a:lnTo>
                  <a:lnTo>
                    <a:pt x="3151" y="27"/>
                  </a:lnTo>
                  <a:lnTo>
                    <a:pt x="3161" y="17"/>
                  </a:lnTo>
                  <a:lnTo>
                    <a:pt x="3165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/>
            </a:p>
          </p:txBody>
        </p:sp>
        <p:sp>
          <p:nvSpPr>
            <p:cNvPr id="649" name="Freeform 11">
              <a:extLst>
                <a:ext uri="{FF2B5EF4-FFF2-40B4-BE49-F238E27FC236}">
                  <a16:creationId xmlns:a16="http://schemas.microsoft.com/office/drawing/2014/main" xmlns="" id="{E1870191-CA59-4D66-9B99-17CD9855C9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97088" y="1382713"/>
              <a:ext cx="4552950" cy="1549400"/>
            </a:xfrm>
            <a:custGeom>
              <a:avLst/>
              <a:gdLst>
                <a:gd name="T0" fmla="*/ 0 w 2868"/>
                <a:gd name="T1" fmla="*/ 276 h 976"/>
                <a:gd name="T2" fmla="*/ 1210 w 2868"/>
                <a:gd name="T3" fmla="*/ 237 h 976"/>
                <a:gd name="T4" fmla="*/ 1742 w 2868"/>
                <a:gd name="T5" fmla="*/ 276 h 976"/>
                <a:gd name="T6" fmla="*/ 2863 w 2868"/>
                <a:gd name="T7" fmla="*/ 190 h 976"/>
                <a:gd name="T8" fmla="*/ 2804 w 2868"/>
                <a:gd name="T9" fmla="*/ 223 h 976"/>
                <a:gd name="T10" fmla="*/ 194 w 2868"/>
                <a:gd name="T11" fmla="*/ 279 h 976"/>
                <a:gd name="T12" fmla="*/ 98 w 2868"/>
                <a:gd name="T13" fmla="*/ 202 h 976"/>
                <a:gd name="T14" fmla="*/ 138 w 2868"/>
                <a:gd name="T15" fmla="*/ 150 h 976"/>
                <a:gd name="T16" fmla="*/ 1685 w 2868"/>
                <a:gd name="T17" fmla="*/ 166 h 976"/>
                <a:gd name="T18" fmla="*/ 1631 w 2868"/>
                <a:gd name="T19" fmla="*/ 295 h 976"/>
                <a:gd name="T20" fmla="*/ 1620 w 2868"/>
                <a:gd name="T21" fmla="*/ 218 h 976"/>
                <a:gd name="T22" fmla="*/ 1569 w 2868"/>
                <a:gd name="T23" fmla="*/ 159 h 976"/>
                <a:gd name="T24" fmla="*/ 1632 w 2868"/>
                <a:gd name="T25" fmla="*/ 157 h 976"/>
                <a:gd name="T26" fmla="*/ 2615 w 2868"/>
                <a:gd name="T27" fmla="*/ 120 h 976"/>
                <a:gd name="T28" fmla="*/ 2090 w 2868"/>
                <a:gd name="T29" fmla="*/ 120 h 976"/>
                <a:gd name="T30" fmla="*/ 2739 w 2868"/>
                <a:gd name="T31" fmla="*/ 87 h 976"/>
                <a:gd name="T32" fmla="*/ 2765 w 2868"/>
                <a:gd name="T33" fmla="*/ 195 h 976"/>
                <a:gd name="T34" fmla="*/ 2704 w 2868"/>
                <a:gd name="T35" fmla="*/ 92 h 976"/>
                <a:gd name="T36" fmla="*/ 2158 w 2868"/>
                <a:gd name="T37" fmla="*/ 99 h 976"/>
                <a:gd name="T38" fmla="*/ 1786 w 2868"/>
                <a:gd name="T39" fmla="*/ 89 h 976"/>
                <a:gd name="T40" fmla="*/ 1681 w 2868"/>
                <a:gd name="T41" fmla="*/ 89 h 976"/>
                <a:gd name="T42" fmla="*/ 2186 w 2868"/>
                <a:gd name="T43" fmla="*/ 45 h 976"/>
                <a:gd name="T44" fmla="*/ 596 w 2868"/>
                <a:gd name="T45" fmla="*/ 92 h 976"/>
                <a:gd name="T46" fmla="*/ 384 w 2868"/>
                <a:gd name="T47" fmla="*/ 253 h 976"/>
                <a:gd name="T48" fmla="*/ 330 w 2868"/>
                <a:gd name="T49" fmla="*/ 316 h 976"/>
                <a:gd name="T50" fmla="*/ 321 w 2868"/>
                <a:gd name="T51" fmla="*/ 361 h 976"/>
                <a:gd name="T52" fmla="*/ 205 w 2868"/>
                <a:gd name="T53" fmla="*/ 335 h 976"/>
                <a:gd name="T54" fmla="*/ 253 w 2868"/>
                <a:gd name="T55" fmla="*/ 248 h 976"/>
                <a:gd name="T56" fmla="*/ 304 w 2868"/>
                <a:gd name="T57" fmla="*/ 197 h 976"/>
                <a:gd name="T58" fmla="*/ 311 w 2868"/>
                <a:gd name="T59" fmla="*/ 188 h 976"/>
                <a:gd name="T60" fmla="*/ 192 w 2868"/>
                <a:gd name="T61" fmla="*/ 168 h 976"/>
                <a:gd name="T62" fmla="*/ 161 w 2868"/>
                <a:gd name="T63" fmla="*/ 131 h 976"/>
                <a:gd name="T64" fmla="*/ 253 w 2868"/>
                <a:gd name="T65" fmla="*/ 92 h 976"/>
                <a:gd name="T66" fmla="*/ 323 w 2868"/>
                <a:gd name="T67" fmla="*/ 77 h 976"/>
                <a:gd name="T68" fmla="*/ 2107 w 2868"/>
                <a:gd name="T69" fmla="*/ 80 h 976"/>
                <a:gd name="T70" fmla="*/ 2090 w 2868"/>
                <a:gd name="T71" fmla="*/ 59 h 976"/>
                <a:gd name="T72" fmla="*/ 2147 w 2868"/>
                <a:gd name="T73" fmla="*/ 30 h 976"/>
                <a:gd name="T74" fmla="*/ 1048 w 2868"/>
                <a:gd name="T75" fmla="*/ 73 h 976"/>
                <a:gd name="T76" fmla="*/ 1076 w 2868"/>
                <a:gd name="T77" fmla="*/ 131 h 976"/>
                <a:gd name="T78" fmla="*/ 1294 w 2868"/>
                <a:gd name="T79" fmla="*/ 147 h 976"/>
                <a:gd name="T80" fmla="*/ 1196 w 2868"/>
                <a:gd name="T81" fmla="*/ 243 h 976"/>
                <a:gd name="T82" fmla="*/ 1224 w 2868"/>
                <a:gd name="T83" fmla="*/ 353 h 976"/>
                <a:gd name="T84" fmla="*/ 1198 w 2868"/>
                <a:gd name="T85" fmla="*/ 415 h 976"/>
                <a:gd name="T86" fmla="*/ 1192 w 2868"/>
                <a:gd name="T87" fmla="*/ 490 h 976"/>
                <a:gd name="T88" fmla="*/ 1140 w 2868"/>
                <a:gd name="T89" fmla="*/ 538 h 976"/>
                <a:gd name="T90" fmla="*/ 1091 w 2868"/>
                <a:gd name="T91" fmla="*/ 602 h 976"/>
                <a:gd name="T92" fmla="*/ 1048 w 2868"/>
                <a:gd name="T93" fmla="*/ 696 h 976"/>
                <a:gd name="T94" fmla="*/ 911 w 2868"/>
                <a:gd name="T95" fmla="*/ 784 h 976"/>
                <a:gd name="T96" fmla="*/ 861 w 2868"/>
                <a:gd name="T97" fmla="*/ 932 h 976"/>
                <a:gd name="T98" fmla="*/ 740 w 2868"/>
                <a:gd name="T99" fmla="*/ 862 h 976"/>
                <a:gd name="T100" fmla="*/ 714 w 2868"/>
                <a:gd name="T101" fmla="*/ 806 h 976"/>
                <a:gd name="T102" fmla="*/ 718 w 2868"/>
                <a:gd name="T103" fmla="*/ 641 h 976"/>
                <a:gd name="T104" fmla="*/ 672 w 2868"/>
                <a:gd name="T105" fmla="*/ 576 h 976"/>
                <a:gd name="T106" fmla="*/ 466 w 2868"/>
                <a:gd name="T107" fmla="*/ 374 h 976"/>
                <a:gd name="T108" fmla="*/ 447 w 2868"/>
                <a:gd name="T109" fmla="*/ 290 h 976"/>
                <a:gd name="T110" fmla="*/ 592 w 2868"/>
                <a:gd name="T111" fmla="*/ 140 h 976"/>
                <a:gd name="T112" fmla="*/ 711 w 2868"/>
                <a:gd name="T113" fmla="*/ 112 h 976"/>
                <a:gd name="T114" fmla="*/ 833 w 2868"/>
                <a:gd name="T115" fmla="*/ 80 h 976"/>
                <a:gd name="T116" fmla="*/ 896 w 2868"/>
                <a:gd name="T117" fmla="*/ 44 h 976"/>
                <a:gd name="T118" fmla="*/ 2706 w 2868"/>
                <a:gd name="T119" fmla="*/ 31 h 976"/>
                <a:gd name="T120" fmla="*/ 2641 w 2868"/>
                <a:gd name="T121" fmla="*/ 80 h 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868" h="976">
                  <a:moveTo>
                    <a:pt x="7" y="243"/>
                  </a:moveTo>
                  <a:lnTo>
                    <a:pt x="25" y="248"/>
                  </a:lnTo>
                  <a:lnTo>
                    <a:pt x="37" y="257"/>
                  </a:lnTo>
                  <a:lnTo>
                    <a:pt x="47" y="265"/>
                  </a:lnTo>
                  <a:lnTo>
                    <a:pt x="58" y="276"/>
                  </a:lnTo>
                  <a:lnTo>
                    <a:pt x="68" y="284"/>
                  </a:lnTo>
                  <a:lnTo>
                    <a:pt x="68" y="281"/>
                  </a:lnTo>
                  <a:lnTo>
                    <a:pt x="74" y="281"/>
                  </a:lnTo>
                  <a:lnTo>
                    <a:pt x="74" y="284"/>
                  </a:lnTo>
                  <a:lnTo>
                    <a:pt x="75" y="288"/>
                  </a:lnTo>
                  <a:lnTo>
                    <a:pt x="79" y="293"/>
                  </a:lnTo>
                  <a:lnTo>
                    <a:pt x="81" y="300"/>
                  </a:lnTo>
                  <a:lnTo>
                    <a:pt x="74" y="300"/>
                  </a:lnTo>
                  <a:lnTo>
                    <a:pt x="70" y="300"/>
                  </a:lnTo>
                  <a:lnTo>
                    <a:pt x="70" y="302"/>
                  </a:lnTo>
                  <a:lnTo>
                    <a:pt x="68" y="302"/>
                  </a:lnTo>
                  <a:lnTo>
                    <a:pt x="65" y="302"/>
                  </a:lnTo>
                  <a:lnTo>
                    <a:pt x="61" y="304"/>
                  </a:lnTo>
                  <a:lnTo>
                    <a:pt x="47" y="293"/>
                  </a:lnTo>
                  <a:lnTo>
                    <a:pt x="33" y="288"/>
                  </a:lnTo>
                  <a:lnTo>
                    <a:pt x="16" y="284"/>
                  </a:lnTo>
                  <a:lnTo>
                    <a:pt x="0" y="276"/>
                  </a:lnTo>
                  <a:lnTo>
                    <a:pt x="6" y="271"/>
                  </a:lnTo>
                  <a:lnTo>
                    <a:pt x="7" y="265"/>
                  </a:lnTo>
                  <a:lnTo>
                    <a:pt x="6" y="260"/>
                  </a:lnTo>
                  <a:lnTo>
                    <a:pt x="6" y="253"/>
                  </a:lnTo>
                  <a:lnTo>
                    <a:pt x="7" y="243"/>
                  </a:lnTo>
                  <a:close/>
                  <a:moveTo>
                    <a:pt x="1222" y="236"/>
                  </a:moveTo>
                  <a:lnTo>
                    <a:pt x="1226" y="236"/>
                  </a:lnTo>
                  <a:lnTo>
                    <a:pt x="1229" y="237"/>
                  </a:lnTo>
                  <a:lnTo>
                    <a:pt x="1231" y="239"/>
                  </a:lnTo>
                  <a:lnTo>
                    <a:pt x="1233" y="241"/>
                  </a:lnTo>
                  <a:lnTo>
                    <a:pt x="1234" y="243"/>
                  </a:lnTo>
                  <a:lnTo>
                    <a:pt x="1234" y="244"/>
                  </a:lnTo>
                  <a:lnTo>
                    <a:pt x="1234" y="246"/>
                  </a:lnTo>
                  <a:lnTo>
                    <a:pt x="1236" y="250"/>
                  </a:lnTo>
                  <a:lnTo>
                    <a:pt x="1229" y="250"/>
                  </a:lnTo>
                  <a:lnTo>
                    <a:pt x="1226" y="251"/>
                  </a:lnTo>
                  <a:lnTo>
                    <a:pt x="1222" y="251"/>
                  </a:lnTo>
                  <a:lnTo>
                    <a:pt x="1219" y="253"/>
                  </a:lnTo>
                  <a:lnTo>
                    <a:pt x="1213" y="253"/>
                  </a:lnTo>
                  <a:lnTo>
                    <a:pt x="1213" y="250"/>
                  </a:lnTo>
                  <a:lnTo>
                    <a:pt x="1210" y="250"/>
                  </a:lnTo>
                  <a:lnTo>
                    <a:pt x="1210" y="237"/>
                  </a:lnTo>
                  <a:lnTo>
                    <a:pt x="1215" y="237"/>
                  </a:lnTo>
                  <a:lnTo>
                    <a:pt x="1220" y="236"/>
                  </a:lnTo>
                  <a:lnTo>
                    <a:pt x="1222" y="236"/>
                  </a:lnTo>
                  <a:close/>
                  <a:moveTo>
                    <a:pt x="61" y="227"/>
                  </a:moveTo>
                  <a:lnTo>
                    <a:pt x="77" y="227"/>
                  </a:lnTo>
                  <a:lnTo>
                    <a:pt x="77" y="230"/>
                  </a:lnTo>
                  <a:lnTo>
                    <a:pt x="74" y="230"/>
                  </a:lnTo>
                  <a:lnTo>
                    <a:pt x="70" y="230"/>
                  </a:lnTo>
                  <a:lnTo>
                    <a:pt x="68" y="232"/>
                  </a:lnTo>
                  <a:lnTo>
                    <a:pt x="67" y="232"/>
                  </a:lnTo>
                  <a:lnTo>
                    <a:pt x="67" y="232"/>
                  </a:lnTo>
                  <a:lnTo>
                    <a:pt x="65" y="232"/>
                  </a:lnTo>
                  <a:lnTo>
                    <a:pt x="63" y="230"/>
                  </a:lnTo>
                  <a:lnTo>
                    <a:pt x="61" y="227"/>
                  </a:lnTo>
                  <a:close/>
                  <a:moveTo>
                    <a:pt x="1716" y="202"/>
                  </a:moveTo>
                  <a:lnTo>
                    <a:pt x="1728" y="202"/>
                  </a:lnTo>
                  <a:lnTo>
                    <a:pt x="1732" y="216"/>
                  </a:lnTo>
                  <a:lnTo>
                    <a:pt x="1735" y="225"/>
                  </a:lnTo>
                  <a:lnTo>
                    <a:pt x="1742" y="229"/>
                  </a:lnTo>
                  <a:lnTo>
                    <a:pt x="1754" y="234"/>
                  </a:lnTo>
                  <a:lnTo>
                    <a:pt x="1749" y="255"/>
                  </a:lnTo>
                  <a:lnTo>
                    <a:pt x="1742" y="276"/>
                  </a:lnTo>
                  <a:lnTo>
                    <a:pt x="1732" y="291"/>
                  </a:lnTo>
                  <a:lnTo>
                    <a:pt x="1732" y="272"/>
                  </a:lnTo>
                  <a:lnTo>
                    <a:pt x="1709" y="272"/>
                  </a:lnTo>
                  <a:lnTo>
                    <a:pt x="1711" y="250"/>
                  </a:lnTo>
                  <a:lnTo>
                    <a:pt x="1713" y="229"/>
                  </a:lnTo>
                  <a:lnTo>
                    <a:pt x="1716" y="202"/>
                  </a:lnTo>
                  <a:close/>
                  <a:moveTo>
                    <a:pt x="2819" y="157"/>
                  </a:moveTo>
                  <a:lnTo>
                    <a:pt x="2823" y="157"/>
                  </a:lnTo>
                  <a:lnTo>
                    <a:pt x="2823" y="161"/>
                  </a:lnTo>
                  <a:lnTo>
                    <a:pt x="2824" y="166"/>
                  </a:lnTo>
                  <a:lnTo>
                    <a:pt x="2826" y="168"/>
                  </a:lnTo>
                  <a:lnTo>
                    <a:pt x="2828" y="171"/>
                  </a:lnTo>
                  <a:lnTo>
                    <a:pt x="2830" y="173"/>
                  </a:lnTo>
                  <a:lnTo>
                    <a:pt x="2833" y="176"/>
                  </a:lnTo>
                  <a:lnTo>
                    <a:pt x="2837" y="173"/>
                  </a:lnTo>
                  <a:lnTo>
                    <a:pt x="2838" y="169"/>
                  </a:lnTo>
                  <a:lnTo>
                    <a:pt x="2840" y="168"/>
                  </a:lnTo>
                  <a:lnTo>
                    <a:pt x="2844" y="168"/>
                  </a:lnTo>
                  <a:lnTo>
                    <a:pt x="2849" y="166"/>
                  </a:lnTo>
                  <a:lnTo>
                    <a:pt x="2852" y="176"/>
                  </a:lnTo>
                  <a:lnTo>
                    <a:pt x="2858" y="183"/>
                  </a:lnTo>
                  <a:lnTo>
                    <a:pt x="2863" y="190"/>
                  </a:lnTo>
                  <a:lnTo>
                    <a:pt x="2866" y="199"/>
                  </a:lnTo>
                  <a:lnTo>
                    <a:pt x="2868" y="211"/>
                  </a:lnTo>
                  <a:lnTo>
                    <a:pt x="2868" y="213"/>
                  </a:lnTo>
                  <a:lnTo>
                    <a:pt x="2866" y="215"/>
                  </a:lnTo>
                  <a:lnTo>
                    <a:pt x="2866" y="216"/>
                  </a:lnTo>
                  <a:lnTo>
                    <a:pt x="2866" y="218"/>
                  </a:lnTo>
                  <a:lnTo>
                    <a:pt x="2866" y="220"/>
                  </a:lnTo>
                  <a:lnTo>
                    <a:pt x="2865" y="223"/>
                  </a:lnTo>
                  <a:lnTo>
                    <a:pt x="2854" y="230"/>
                  </a:lnTo>
                  <a:lnTo>
                    <a:pt x="2838" y="237"/>
                  </a:lnTo>
                  <a:lnTo>
                    <a:pt x="2819" y="241"/>
                  </a:lnTo>
                  <a:lnTo>
                    <a:pt x="2800" y="244"/>
                  </a:lnTo>
                  <a:lnTo>
                    <a:pt x="2784" y="246"/>
                  </a:lnTo>
                  <a:lnTo>
                    <a:pt x="2786" y="237"/>
                  </a:lnTo>
                  <a:lnTo>
                    <a:pt x="2788" y="234"/>
                  </a:lnTo>
                  <a:lnTo>
                    <a:pt x="2790" y="230"/>
                  </a:lnTo>
                  <a:lnTo>
                    <a:pt x="2791" y="229"/>
                  </a:lnTo>
                  <a:lnTo>
                    <a:pt x="2793" y="229"/>
                  </a:lnTo>
                  <a:lnTo>
                    <a:pt x="2797" y="227"/>
                  </a:lnTo>
                  <a:lnTo>
                    <a:pt x="2798" y="227"/>
                  </a:lnTo>
                  <a:lnTo>
                    <a:pt x="2800" y="225"/>
                  </a:lnTo>
                  <a:lnTo>
                    <a:pt x="2804" y="223"/>
                  </a:lnTo>
                  <a:lnTo>
                    <a:pt x="2809" y="209"/>
                  </a:lnTo>
                  <a:lnTo>
                    <a:pt x="2809" y="195"/>
                  </a:lnTo>
                  <a:lnTo>
                    <a:pt x="2807" y="182"/>
                  </a:lnTo>
                  <a:lnTo>
                    <a:pt x="2810" y="171"/>
                  </a:lnTo>
                  <a:lnTo>
                    <a:pt x="2819" y="161"/>
                  </a:lnTo>
                  <a:lnTo>
                    <a:pt x="2819" y="157"/>
                  </a:lnTo>
                  <a:close/>
                  <a:moveTo>
                    <a:pt x="142" y="150"/>
                  </a:moveTo>
                  <a:lnTo>
                    <a:pt x="161" y="171"/>
                  </a:lnTo>
                  <a:lnTo>
                    <a:pt x="185" y="187"/>
                  </a:lnTo>
                  <a:lnTo>
                    <a:pt x="215" y="199"/>
                  </a:lnTo>
                  <a:lnTo>
                    <a:pt x="217" y="216"/>
                  </a:lnTo>
                  <a:lnTo>
                    <a:pt x="222" y="229"/>
                  </a:lnTo>
                  <a:lnTo>
                    <a:pt x="227" y="236"/>
                  </a:lnTo>
                  <a:lnTo>
                    <a:pt x="234" y="243"/>
                  </a:lnTo>
                  <a:lnTo>
                    <a:pt x="241" y="253"/>
                  </a:lnTo>
                  <a:lnTo>
                    <a:pt x="229" y="255"/>
                  </a:lnTo>
                  <a:lnTo>
                    <a:pt x="217" y="257"/>
                  </a:lnTo>
                  <a:lnTo>
                    <a:pt x="206" y="262"/>
                  </a:lnTo>
                  <a:lnTo>
                    <a:pt x="199" y="269"/>
                  </a:lnTo>
                  <a:lnTo>
                    <a:pt x="198" y="272"/>
                  </a:lnTo>
                  <a:lnTo>
                    <a:pt x="196" y="276"/>
                  </a:lnTo>
                  <a:lnTo>
                    <a:pt x="194" y="279"/>
                  </a:lnTo>
                  <a:lnTo>
                    <a:pt x="192" y="281"/>
                  </a:lnTo>
                  <a:lnTo>
                    <a:pt x="189" y="284"/>
                  </a:lnTo>
                  <a:lnTo>
                    <a:pt x="178" y="286"/>
                  </a:lnTo>
                  <a:lnTo>
                    <a:pt x="163" y="288"/>
                  </a:lnTo>
                  <a:lnTo>
                    <a:pt x="145" y="286"/>
                  </a:lnTo>
                  <a:lnTo>
                    <a:pt x="131" y="284"/>
                  </a:lnTo>
                  <a:lnTo>
                    <a:pt x="128" y="274"/>
                  </a:lnTo>
                  <a:lnTo>
                    <a:pt x="126" y="267"/>
                  </a:lnTo>
                  <a:lnTo>
                    <a:pt x="124" y="262"/>
                  </a:lnTo>
                  <a:lnTo>
                    <a:pt x="119" y="253"/>
                  </a:lnTo>
                  <a:lnTo>
                    <a:pt x="142" y="246"/>
                  </a:lnTo>
                  <a:lnTo>
                    <a:pt x="142" y="243"/>
                  </a:lnTo>
                  <a:lnTo>
                    <a:pt x="124" y="241"/>
                  </a:lnTo>
                  <a:lnTo>
                    <a:pt x="112" y="237"/>
                  </a:lnTo>
                  <a:lnTo>
                    <a:pt x="103" y="230"/>
                  </a:lnTo>
                  <a:lnTo>
                    <a:pt x="102" y="225"/>
                  </a:lnTo>
                  <a:lnTo>
                    <a:pt x="98" y="220"/>
                  </a:lnTo>
                  <a:lnTo>
                    <a:pt x="96" y="215"/>
                  </a:lnTo>
                  <a:lnTo>
                    <a:pt x="96" y="209"/>
                  </a:lnTo>
                  <a:lnTo>
                    <a:pt x="96" y="206"/>
                  </a:lnTo>
                  <a:lnTo>
                    <a:pt x="96" y="202"/>
                  </a:lnTo>
                  <a:lnTo>
                    <a:pt x="98" y="202"/>
                  </a:lnTo>
                  <a:lnTo>
                    <a:pt x="100" y="201"/>
                  </a:lnTo>
                  <a:lnTo>
                    <a:pt x="102" y="201"/>
                  </a:lnTo>
                  <a:lnTo>
                    <a:pt x="103" y="201"/>
                  </a:lnTo>
                  <a:lnTo>
                    <a:pt x="107" y="199"/>
                  </a:lnTo>
                  <a:lnTo>
                    <a:pt x="109" y="194"/>
                  </a:lnTo>
                  <a:lnTo>
                    <a:pt x="109" y="188"/>
                  </a:lnTo>
                  <a:lnTo>
                    <a:pt x="109" y="185"/>
                  </a:lnTo>
                  <a:lnTo>
                    <a:pt x="110" y="183"/>
                  </a:lnTo>
                  <a:lnTo>
                    <a:pt x="112" y="180"/>
                  </a:lnTo>
                  <a:lnTo>
                    <a:pt x="114" y="180"/>
                  </a:lnTo>
                  <a:lnTo>
                    <a:pt x="116" y="178"/>
                  </a:lnTo>
                  <a:lnTo>
                    <a:pt x="117" y="178"/>
                  </a:lnTo>
                  <a:lnTo>
                    <a:pt x="119" y="178"/>
                  </a:lnTo>
                  <a:lnTo>
                    <a:pt x="122" y="176"/>
                  </a:lnTo>
                  <a:lnTo>
                    <a:pt x="124" y="169"/>
                  </a:lnTo>
                  <a:lnTo>
                    <a:pt x="126" y="164"/>
                  </a:lnTo>
                  <a:lnTo>
                    <a:pt x="128" y="159"/>
                  </a:lnTo>
                  <a:lnTo>
                    <a:pt x="131" y="154"/>
                  </a:lnTo>
                  <a:lnTo>
                    <a:pt x="133" y="152"/>
                  </a:lnTo>
                  <a:lnTo>
                    <a:pt x="135" y="152"/>
                  </a:lnTo>
                  <a:lnTo>
                    <a:pt x="136" y="150"/>
                  </a:lnTo>
                  <a:lnTo>
                    <a:pt x="138" y="150"/>
                  </a:lnTo>
                  <a:lnTo>
                    <a:pt x="142" y="150"/>
                  </a:lnTo>
                  <a:close/>
                  <a:moveTo>
                    <a:pt x="1172" y="131"/>
                  </a:moveTo>
                  <a:lnTo>
                    <a:pt x="1177" y="133"/>
                  </a:lnTo>
                  <a:lnTo>
                    <a:pt x="1182" y="134"/>
                  </a:lnTo>
                  <a:lnTo>
                    <a:pt x="1185" y="136"/>
                  </a:lnTo>
                  <a:lnTo>
                    <a:pt x="1191" y="138"/>
                  </a:lnTo>
                  <a:lnTo>
                    <a:pt x="1191" y="143"/>
                  </a:lnTo>
                  <a:lnTo>
                    <a:pt x="1192" y="147"/>
                  </a:lnTo>
                  <a:lnTo>
                    <a:pt x="1192" y="150"/>
                  </a:lnTo>
                  <a:lnTo>
                    <a:pt x="1194" y="154"/>
                  </a:lnTo>
                  <a:lnTo>
                    <a:pt x="1182" y="154"/>
                  </a:lnTo>
                  <a:lnTo>
                    <a:pt x="1180" y="150"/>
                  </a:lnTo>
                  <a:lnTo>
                    <a:pt x="1178" y="147"/>
                  </a:lnTo>
                  <a:lnTo>
                    <a:pt x="1175" y="143"/>
                  </a:lnTo>
                  <a:lnTo>
                    <a:pt x="1173" y="141"/>
                  </a:lnTo>
                  <a:lnTo>
                    <a:pt x="1173" y="136"/>
                  </a:lnTo>
                  <a:lnTo>
                    <a:pt x="1172" y="131"/>
                  </a:lnTo>
                  <a:close/>
                  <a:moveTo>
                    <a:pt x="1658" y="108"/>
                  </a:moveTo>
                  <a:lnTo>
                    <a:pt x="1664" y="117"/>
                  </a:lnTo>
                  <a:lnTo>
                    <a:pt x="1669" y="134"/>
                  </a:lnTo>
                  <a:lnTo>
                    <a:pt x="1676" y="150"/>
                  </a:lnTo>
                  <a:lnTo>
                    <a:pt x="1685" y="166"/>
                  </a:lnTo>
                  <a:lnTo>
                    <a:pt x="1690" y="173"/>
                  </a:lnTo>
                  <a:lnTo>
                    <a:pt x="1693" y="169"/>
                  </a:lnTo>
                  <a:lnTo>
                    <a:pt x="1695" y="168"/>
                  </a:lnTo>
                  <a:lnTo>
                    <a:pt x="1699" y="168"/>
                  </a:lnTo>
                  <a:lnTo>
                    <a:pt x="1702" y="166"/>
                  </a:lnTo>
                  <a:lnTo>
                    <a:pt x="1709" y="166"/>
                  </a:lnTo>
                  <a:lnTo>
                    <a:pt x="1709" y="169"/>
                  </a:lnTo>
                  <a:lnTo>
                    <a:pt x="1713" y="169"/>
                  </a:lnTo>
                  <a:lnTo>
                    <a:pt x="1713" y="180"/>
                  </a:lnTo>
                  <a:lnTo>
                    <a:pt x="1686" y="183"/>
                  </a:lnTo>
                  <a:lnTo>
                    <a:pt x="1683" y="211"/>
                  </a:lnTo>
                  <a:lnTo>
                    <a:pt x="1674" y="234"/>
                  </a:lnTo>
                  <a:lnTo>
                    <a:pt x="1667" y="257"/>
                  </a:lnTo>
                  <a:lnTo>
                    <a:pt x="1664" y="276"/>
                  </a:lnTo>
                  <a:lnTo>
                    <a:pt x="1662" y="295"/>
                  </a:lnTo>
                  <a:lnTo>
                    <a:pt x="1662" y="311"/>
                  </a:lnTo>
                  <a:lnTo>
                    <a:pt x="1658" y="326"/>
                  </a:lnTo>
                  <a:lnTo>
                    <a:pt x="1655" y="326"/>
                  </a:lnTo>
                  <a:lnTo>
                    <a:pt x="1655" y="323"/>
                  </a:lnTo>
                  <a:lnTo>
                    <a:pt x="1650" y="316"/>
                  </a:lnTo>
                  <a:lnTo>
                    <a:pt x="1641" y="307"/>
                  </a:lnTo>
                  <a:lnTo>
                    <a:pt x="1631" y="295"/>
                  </a:lnTo>
                  <a:lnTo>
                    <a:pt x="1622" y="283"/>
                  </a:lnTo>
                  <a:lnTo>
                    <a:pt x="1615" y="271"/>
                  </a:lnTo>
                  <a:lnTo>
                    <a:pt x="1611" y="260"/>
                  </a:lnTo>
                  <a:lnTo>
                    <a:pt x="1613" y="253"/>
                  </a:lnTo>
                  <a:lnTo>
                    <a:pt x="1617" y="251"/>
                  </a:lnTo>
                  <a:lnTo>
                    <a:pt x="1620" y="251"/>
                  </a:lnTo>
                  <a:lnTo>
                    <a:pt x="1622" y="251"/>
                  </a:lnTo>
                  <a:lnTo>
                    <a:pt x="1624" y="251"/>
                  </a:lnTo>
                  <a:lnTo>
                    <a:pt x="1625" y="251"/>
                  </a:lnTo>
                  <a:lnTo>
                    <a:pt x="1627" y="251"/>
                  </a:lnTo>
                  <a:lnTo>
                    <a:pt x="1629" y="250"/>
                  </a:lnTo>
                  <a:lnTo>
                    <a:pt x="1632" y="246"/>
                  </a:lnTo>
                  <a:lnTo>
                    <a:pt x="1629" y="246"/>
                  </a:lnTo>
                  <a:lnTo>
                    <a:pt x="1629" y="243"/>
                  </a:lnTo>
                  <a:lnTo>
                    <a:pt x="1613" y="241"/>
                  </a:lnTo>
                  <a:lnTo>
                    <a:pt x="1604" y="236"/>
                  </a:lnTo>
                  <a:lnTo>
                    <a:pt x="1597" y="227"/>
                  </a:lnTo>
                  <a:lnTo>
                    <a:pt x="1604" y="225"/>
                  </a:lnTo>
                  <a:lnTo>
                    <a:pt x="1610" y="223"/>
                  </a:lnTo>
                  <a:lnTo>
                    <a:pt x="1613" y="222"/>
                  </a:lnTo>
                  <a:lnTo>
                    <a:pt x="1617" y="220"/>
                  </a:lnTo>
                  <a:lnTo>
                    <a:pt x="1620" y="218"/>
                  </a:lnTo>
                  <a:lnTo>
                    <a:pt x="1624" y="215"/>
                  </a:lnTo>
                  <a:lnTo>
                    <a:pt x="1624" y="211"/>
                  </a:lnTo>
                  <a:lnTo>
                    <a:pt x="1610" y="211"/>
                  </a:lnTo>
                  <a:lnTo>
                    <a:pt x="1606" y="213"/>
                  </a:lnTo>
                  <a:lnTo>
                    <a:pt x="1603" y="213"/>
                  </a:lnTo>
                  <a:lnTo>
                    <a:pt x="1599" y="215"/>
                  </a:lnTo>
                  <a:lnTo>
                    <a:pt x="1594" y="215"/>
                  </a:lnTo>
                  <a:lnTo>
                    <a:pt x="1585" y="199"/>
                  </a:lnTo>
                  <a:lnTo>
                    <a:pt x="1575" y="183"/>
                  </a:lnTo>
                  <a:lnTo>
                    <a:pt x="1576" y="178"/>
                  </a:lnTo>
                  <a:lnTo>
                    <a:pt x="1576" y="175"/>
                  </a:lnTo>
                  <a:lnTo>
                    <a:pt x="1578" y="173"/>
                  </a:lnTo>
                  <a:lnTo>
                    <a:pt x="1580" y="169"/>
                  </a:lnTo>
                  <a:lnTo>
                    <a:pt x="1580" y="166"/>
                  </a:lnTo>
                  <a:lnTo>
                    <a:pt x="1582" y="161"/>
                  </a:lnTo>
                  <a:lnTo>
                    <a:pt x="1578" y="161"/>
                  </a:lnTo>
                  <a:lnTo>
                    <a:pt x="1578" y="157"/>
                  </a:lnTo>
                  <a:lnTo>
                    <a:pt x="1575" y="159"/>
                  </a:lnTo>
                  <a:lnTo>
                    <a:pt x="1573" y="159"/>
                  </a:lnTo>
                  <a:lnTo>
                    <a:pt x="1571" y="159"/>
                  </a:lnTo>
                  <a:lnTo>
                    <a:pt x="1571" y="159"/>
                  </a:lnTo>
                  <a:lnTo>
                    <a:pt x="1569" y="159"/>
                  </a:lnTo>
                  <a:lnTo>
                    <a:pt x="1569" y="157"/>
                  </a:lnTo>
                  <a:lnTo>
                    <a:pt x="1566" y="154"/>
                  </a:lnTo>
                  <a:lnTo>
                    <a:pt x="1564" y="150"/>
                  </a:lnTo>
                  <a:lnTo>
                    <a:pt x="1562" y="147"/>
                  </a:lnTo>
                  <a:lnTo>
                    <a:pt x="1561" y="145"/>
                  </a:lnTo>
                  <a:lnTo>
                    <a:pt x="1561" y="140"/>
                  </a:lnTo>
                  <a:lnTo>
                    <a:pt x="1559" y="134"/>
                  </a:lnTo>
                  <a:lnTo>
                    <a:pt x="1578" y="122"/>
                  </a:lnTo>
                  <a:lnTo>
                    <a:pt x="1597" y="112"/>
                  </a:lnTo>
                  <a:lnTo>
                    <a:pt x="1599" y="117"/>
                  </a:lnTo>
                  <a:lnTo>
                    <a:pt x="1601" y="122"/>
                  </a:lnTo>
                  <a:lnTo>
                    <a:pt x="1603" y="124"/>
                  </a:lnTo>
                  <a:lnTo>
                    <a:pt x="1606" y="126"/>
                  </a:lnTo>
                  <a:lnTo>
                    <a:pt x="1608" y="126"/>
                  </a:lnTo>
                  <a:lnTo>
                    <a:pt x="1610" y="127"/>
                  </a:lnTo>
                  <a:lnTo>
                    <a:pt x="1613" y="129"/>
                  </a:lnTo>
                  <a:lnTo>
                    <a:pt x="1617" y="131"/>
                  </a:lnTo>
                  <a:lnTo>
                    <a:pt x="1620" y="141"/>
                  </a:lnTo>
                  <a:lnTo>
                    <a:pt x="1622" y="154"/>
                  </a:lnTo>
                  <a:lnTo>
                    <a:pt x="1624" y="166"/>
                  </a:lnTo>
                  <a:lnTo>
                    <a:pt x="1632" y="166"/>
                  </a:lnTo>
                  <a:lnTo>
                    <a:pt x="1632" y="157"/>
                  </a:lnTo>
                  <a:lnTo>
                    <a:pt x="1629" y="147"/>
                  </a:lnTo>
                  <a:lnTo>
                    <a:pt x="1629" y="134"/>
                  </a:lnTo>
                  <a:lnTo>
                    <a:pt x="1632" y="122"/>
                  </a:lnTo>
                  <a:lnTo>
                    <a:pt x="1636" y="112"/>
                  </a:lnTo>
                  <a:lnTo>
                    <a:pt x="1658" y="108"/>
                  </a:lnTo>
                  <a:close/>
                  <a:moveTo>
                    <a:pt x="2641" y="99"/>
                  </a:moveTo>
                  <a:lnTo>
                    <a:pt x="2646" y="103"/>
                  </a:lnTo>
                  <a:lnTo>
                    <a:pt x="2650" y="106"/>
                  </a:lnTo>
                  <a:lnTo>
                    <a:pt x="2655" y="106"/>
                  </a:lnTo>
                  <a:lnTo>
                    <a:pt x="2660" y="106"/>
                  </a:lnTo>
                  <a:lnTo>
                    <a:pt x="2669" y="108"/>
                  </a:lnTo>
                  <a:lnTo>
                    <a:pt x="2667" y="112"/>
                  </a:lnTo>
                  <a:lnTo>
                    <a:pt x="2667" y="113"/>
                  </a:lnTo>
                  <a:lnTo>
                    <a:pt x="2667" y="115"/>
                  </a:lnTo>
                  <a:lnTo>
                    <a:pt x="2666" y="117"/>
                  </a:lnTo>
                  <a:lnTo>
                    <a:pt x="2666" y="119"/>
                  </a:lnTo>
                  <a:lnTo>
                    <a:pt x="2653" y="126"/>
                  </a:lnTo>
                  <a:lnTo>
                    <a:pt x="2636" y="129"/>
                  </a:lnTo>
                  <a:lnTo>
                    <a:pt x="2618" y="131"/>
                  </a:lnTo>
                  <a:lnTo>
                    <a:pt x="2617" y="127"/>
                  </a:lnTo>
                  <a:lnTo>
                    <a:pt x="2617" y="124"/>
                  </a:lnTo>
                  <a:lnTo>
                    <a:pt x="2615" y="120"/>
                  </a:lnTo>
                  <a:lnTo>
                    <a:pt x="2615" y="115"/>
                  </a:lnTo>
                  <a:lnTo>
                    <a:pt x="2620" y="112"/>
                  </a:lnTo>
                  <a:lnTo>
                    <a:pt x="2624" y="108"/>
                  </a:lnTo>
                  <a:lnTo>
                    <a:pt x="2627" y="106"/>
                  </a:lnTo>
                  <a:lnTo>
                    <a:pt x="2631" y="103"/>
                  </a:lnTo>
                  <a:lnTo>
                    <a:pt x="2634" y="101"/>
                  </a:lnTo>
                  <a:lnTo>
                    <a:pt x="2641" y="99"/>
                  </a:lnTo>
                  <a:close/>
                  <a:moveTo>
                    <a:pt x="2104" y="99"/>
                  </a:moveTo>
                  <a:lnTo>
                    <a:pt x="2118" y="101"/>
                  </a:lnTo>
                  <a:lnTo>
                    <a:pt x="2128" y="106"/>
                  </a:lnTo>
                  <a:lnTo>
                    <a:pt x="2138" y="112"/>
                  </a:lnTo>
                  <a:lnTo>
                    <a:pt x="2135" y="115"/>
                  </a:lnTo>
                  <a:lnTo>
                    <a:pt x="2133" y="120"/>
                  </a:lnTo>
                  <a:lnTo>
                    <a:pt x="2130" y="122"/>
                  </a:lnTo>
                  <a:lnTo>
                    <a:pt x="2125" y="124"/>
                  </a:lnTo>
                  <a:lnTo>
                    <a:pt x="2119" y="126"/>
                  </a:lnTo>
                  <a:lnTo>
                    <a:pt x="2112" y="126"/>
                  </a:lnTo>
                  <a:lnTo>
                    <a:pt x="2107" y="129"/>
                  </a:lnTo>
                  <a:lnTo>
                    <a:pt x="2102" y="129"/>
                  </a:lnTo>
                  <a:lnTo>
                    <a:pt x="2097" y="131"/>
                  </a:lnTo>
                  <a:lnTo>
                    <a:pt x="2090" y="131"/>
                  </a:lnTo>
                  <a:lnTo>
                    <a:pt x="2090" y="120"/>
                  </a:lnTo>
                  <a:lnTo>
                    <a:pt x="2091" y="113"/>
                  </a:lnTo>
                  <a:lnTo>
                    <a:pt x="2098" y="108"/>
                  </a:lnTo>
                  <a:lnTo>
                    <a:pt x="2104" y="99"/>
                  </a:lnTo>
                  <a:close/>
                  <a:moveTo>
                    <a:pt x="765" y="99"/>
                  </a:moveTo>
                  <a:lnTo>
                    <a:pt x="779" y="99"/>
                  </a:lnTo>
                  <a:lnTo>
                    <a:pt x="782" y="108"/>
                  </a:lnTo>
                  <a:lnTo>
                    <a:pt x="786" y="113"/>
                  </a:lnTo>
                  <a:lnTo>
                    <a:pt x="789" y="120"/>
                  </a:lnTo>
                  <a:lnTo>
                    <a:pt x="791" y="131"/>
                  </a:lnTo>
                  <a:lnTo>
                    <a:pt x="788" y="131"/>
                  </a:lnTo>
                  <a:lnTo>
                    <a:pt x="777" y="124"/>
                  </a:lnTo>
                  <a:lnTo>
                    <a:pt x="770" y="117"/>
                  </a:lnTo>
                  <a:lnTo>
                    <a:pt x="765" y="110"/>
                  </a:lnTo>
                  <a:lnTo>
                    <a:pt x="765" y="99"/>
                  </a:lnTo>
                  <a:close/>
                  <a:moveTo>
                    <a:pt x="2734" y="77"/>
                  </a:moveTo>
                  <a:lnTo>
                    <a:pt x="2737" y="77"/>
                  </a:lnTo>
                  <a:lnTo>
                    <a:pt x="2741" y="79"/>
                  </a:lnTo>
                  <a:lnTo>
                    <a:pt x="2742" y="79"/>
                  </a:lnTo>
                  <a:lnTo>
                    <a:pt x="2744" y="79"/>
                  </a:lnTo>
                  <a:lnTo>
                    <a:pt x="2746" y="80"/>
                  </a:lnTo>
                  <a:lnTo>
                    <a:pt x="2742" y="84"/>
                  </a:lnTo>
                  <a:lnTo>
                    <a:pt x="2739" y="87"/>
                  </a:lnTo>
                  <a:lnTo>
                    <a:pt x="2737" y="92"/>
                  </a:lnTo>
                  <a:lnTo>
                    <a:pt x="2735" y="96"/>
                  </a:lnTo>
                  <a:lnTo>
                    <a:pt x="2734" y="103"/>
                  </a:lnTo>
                  <a:lnTo>
                    <a:pt x="2737" y="103"/>
                  </a:lnTo>
                  <a:lnTo>
                    <a:pt x="2741" y="98"/>
                  </a:lnTo>
                  <a:lnTo>
                    <a:pt x="2744" y="94"/>
                  </a:lnTo>
                  <a:lnTo>
                    <a:pt x="2748" y="91"/>
                  </a:lnTo>
                  <a:lnTo>
                    <a:pt x="2753" y="89"/>
                  </a:lnTo>
                  <a:lnTo>
                    <a:pt x="2763" y="99"/>
                  </a:lnTo>
                  <a:lnTo>
                    <a:pt x="2776" y="108"/>
                  </a:lnTo>
                  <a:lnTo>
                    <a:pt x="2784" y="115"/>
                  </a:lnTo>
                  <a:lnTo>
                    <a:pt x="2784" y="138"/>
                  </a:lnTo>
                  <a:lnTo>
                    <a:pt x="2790" y="143"/>
                  </a:lnTo>
                  <a:lnTo>
                    <a:pt x="2795" y="147"/>
                  </a:lnTo>
                  <a:lnTo>
                    <a:pt x="2800" y="148"/>
                  </a:lnTo>
                  <a:lnTo>
                    <a:pt x="2804" y="155"/>
                  </a:lnTo>
                  <a:lnTo>
                    <a:pt x="2807" y="169"/>
                  </a:lnTo>
                  <a:lnTo>
                    <a:pt x="2800" y="178"/>
                  </a:lnTo>
                  <a:lnTo>
                    <a:pt x="2797" y="187"/>
                  </a:lnTo>
                  <a:lnTo>
                    <a:pt x="2790" y="192"/>
                  </a:lnTo>
                  <a:lnTo>
                    <a:pt x="2781" y="194"/>
                  </a:lnTo>
                  <a:lnTo>
                    <a:pt x="2765" y="195"/>
                  </a:lnTo>
                  <a:lnTo>
                    <a:pt x="2753" y="185"/>
                  </a:lnTo>
                  <a:lnTo>
                    <a:pt x="2735" y="176"/>
                  </a:lnTo>
                  <a:lnTo>
                    <a:pt x="2716" y="171"/>
                  </a:lnTo>
                  <a:lnTo>
                    <a:pt x="2697" y="164"/>
                  </a:lnTo>
                  <a:lnTo>
                    <a:pt x="2680" y="157"/>
                  </a:lnTo>
                  <a:lnTo>
                    <a:pt x="2669" y="147"/>
                  </a:lnTo>
                  <a:lnTo>
                    <a:pt x="2676" y="143"/>
                  </a:lnTo>
                  <a:lnTo>
                    <a:pt x="2681" y="140"/>
                  </a:lnTo>
                  <a:lnTo>
                    <a:pt x="2685" y="136"/>
                  </a:lnTo>
                  <a:lnTo>
                    <a:pt x="2687" y="131"/>
                  </a:lnTo>
                  <a:lnTo>
                    <a:pt x="2688" y="122"/>
                  </a:lnTo>
                  <a:lnTo>
                    <a:pt x="2687" y="119"/>
                  </a:lnTo>
                  <a:lnTo>
                    <a:pt x="2685" y="113"/>
                  </a:lnTo>
                  <a:lnTo>
                    <a:pt x="2685" y="106"/>
                  </a:lnTo>
                  <a:lnTo>
                    <a:pt x="2685" y="99"/>
                  </a:lnTo>
                  <a:lnTo>
                    <a:pt x="2685" y="98"/>
                  </a:lnTo>
                  <a:lnTo>
                    <a:pt x="2687" y="98"/>
                  </a:lnTo>
                  <a:lnTo>
                    <a:pt x="2687" y="98"/>
                  </a:lnTo>
                  <a:lnTo>
                    <a:pt x="2687" y="98"/>
                  </a:lnTo>
                  <a:lnTo>
                    <a:pt x="2687" y="98"/>
                  </a:lnTo>
                  <a:lnTo>
                    <a:pt x="2688" y="96"/>
                  </a:lnTo>
                  <a:lnTo>
                    <a:pt x="2704" y="92"/>
                  </a:lnTo>
                  <a:lnTo>
                    <a:pt x="2721" y="84"/>
                  </a:lnTo>
                  <a:lnTo>
                    <a:pt x="2734" y="77"/>
                  </a:lnTo>
                  <a:close/>
                  <a:moveTo>
                    <a:pt x="2512" y="73"/>
                  </a:moveTo>
                  <a:lnTo>
                    <a:pt x="2522" y="73"/>
                  </a:lnTo>
                  <a:lnTo>
                    <a:pt x="2536" y="87"/>
                  </a:lnTo>
                  <a:lnTo>
                    <a:pt x="2554" y="99"/>
                  </a:lnTo>
                  <a:lnTo>
                    <a:pt x="2554" y="103"/>
                  </a:lnTo>
                  <a:lnTo>
                    <a:pt x="2550" y="103"/>
                  </a:lnTo>
                  <a:lnTo>
                    <a:pt x="2550" y="108"/>
                  </a:lnTo>
                  <a:lnTo>
                    <a:pt x="2533" y="99"/>
                  </a:lnTo>
                  <a:lnTo>
                    <a:pt x="2521" y="87"/>
                  </a:lnTo>
                  <a:lnTo>
                    <a:pt x="2512" y="73"/>
                  </a:lnTo>
                  <a:close/>
                  <a:moveTo>
                    <a:pt x="2161" y="68"/>
                  </a:moveTo>
                  <a:lnTo>
                    <a:pt x="2175" y="72"/>
                  </a:lnTo>
                  <a:lnTo>
                    <a:pt x="2186" y="75"/>
                  </a:lnTo>
                  <a:lnTo>
                    <a:pt x="2196" y="80"/>
                  </a:lnTo>
                  <a:lnTo>
                    <a:pt x="2196" y="89"/>
                  </a:lnTo>
                  <a:lnTo>
                    <a:pt x="2187" y="91"/>
                  </a:lnTo>
                  <a:lnTo>
                    <a:pt x="2179" y="94"/>
                  </a:lnTo>
                  <a:lnTo>
                    <a:pt x="2166" y="96"/>
                  </a:lnTo>
                  <a:lnTo>
                    <a:pt x="2161" y="98"/>
                  </a:lnTo>
                  <a:lnTo>
                    <a:pt x="2158" y="99"/>
                  </a:lnTo>
                  <a:lnTo>
                    <a:pt x="2152" y="99"/>
                  </a:lnTo>
                  <a:lnTo>
                    <a:pt x="2147" y="99"/>
                  </a:lnTo>
                  <a:lnTo>
                    <a:pt x="2147" y="89"/>
                  </a:lnTo>
                  <a:lnTo>
                    <a:pt x="2151" y="84"/>
                  </a:lnTo>
                  <a:lnTo>
                    <a:pt x="2156" y="77"/>
                  </a:lnTo>
                  <a:lnTo>
                    <a:pt x="2161" y="68"/>
                  </a:lnTo>
                  <a:close/>
                  <a:moveTo>
                    <a:pt x="1735" y="58"/>
                  </a:moveTo>
                  <a:lnTo>
                    <a:pt x="1735" y="77"/>
                  </a:lnTo>
                  <a:lnTo>
                    <a:pt x="1742" y="77"/>
                  </a:lnTo>
                  <a:lnTo>
                    <a:pt x="1746" y="75"/>
                  </a:lnTo>
                  <a:lnTo>
                    <a:pt x="1749" y="75"/>
                  </a:lnTo>
                  <a:lnTo>
                    <a:pt x="1753" y="75"/>
                  </a:lnTo>
                  <a:lnTo>
                    <a:pt x="1754" y="75"/>
                  </a:lnTo>
                  <a:lnTo>
                    <a:pt x="1758" y="77"/>
                  </a:lnTo>
                  <a:lnTo>
                    <a:pt x="1763" y="80"/>
                  </a:lnTo>
                  <a:lnTo>
                    <a:pt x="1763" y="89"/>
                  </a:lnTo>
                  <a:lnTo>
                    <a:pt x="1767" y="91"/>
                  </a:lnTo>
                  <a:lnTo>
                    <a:pt x="1772" y="91"/>
                  </a:lnTo>
                  <a:lnTo>
                    <a:pt x="1775" y="89"/>
                  </a:lnTo>
                  <a:lnTo>
                    <a:pt x="1781" y="89"/>
                  </a:lnTo>
                  <a:lnTo>
                    <a:pt x="1782" y="87"/>
                  </a:lnTo>
                  <a:lnTo>
                    <a:pt x="1786" y="89"/>
                  </a:lnTo>
                  <a:lnTo>
                    <a:pt x="1789" y="92"/>
                  </a:lnTo>
                  <a:lnTo>
                    <a:pt x="1793" y="98"/>
                  </a:lnTo>
                  <a:lnTo>
                    <a:pt x="1796" y="103"/>
                  </a:lnTo>
                  <a:lnTo>
                    <a:pt x="1791" y="115"/>
                  </a:lnTo>
                  <a:lnTo>
                    <a:pt x="1786" y="127"/>
                  </a:lnTo>
                  <a:lnTo>
                    <a:pt x="1782" y="141"/>
                  </a:lnTo>
                  <a:lnTo>
                    <a:pt x="1770" y="141"/>
                  </a:lnTo>
                  <a:lnTo>
                    <a:pt x="1761" y="145"/>
                  </a:lnTo>
                  <a:lnTo>
                    <a:pt x="1753" y="150"/>
                  </a:lnTo>
                  <a:lnTo>
                    <a:pt x="1739" y="154"/>
                  </a:lnTo>
                  <a:lnTo>
                    <a:pt x="1730" y="147"/>
                  </a:lnTo>
                  <a:lnTo>
                    <a:pt x="1718" y="143"/>
                  </a:lnTo>
                  <a:lnTo>
                    <a:pt x="1706" y="138"/>
                  </a:lnTo>
                  <a:lnTo>
                    <a:pt x="1704" y="134"/>
                  </a:lnTo>
                  <a:lnTo>
                    <a:pt x="1704" y="131"/>
                  </a:lnTo>
                  <a:lnTo>
                    <a:pt x="1702" y="127"/>
                  </a:lnTo>
                  <a:lnTo>
                    <a:pt x="1700" y="122"/>
                  </a:lnTo>
                  <a:lnTo>
                    <a:pt x="1695" y="117"/>
                  </a:lnTo>
                  <a:lnTo>
                    <a:pt x="1690" y="112"/>
                  </a:lnTo>
                  <a:lnTo>
                    <a:pt x="1686" y="108"/>
                  </a:lnTo>
                  <a:lnTo>
                    <a:pt x="1683" y="101"/>
                  </a:lnTo>
                  <a:lnTo>
                    <a:pt x="1681" y="89"/>
                  </a:lnTo>
                  <a:lnTo>
                    <a:pt x="1688" y="80"/>
                  </a:lnTo>
                  <a:lnTo>
                    <a:pt x="1693" y="73"/>
                  </a:lnTo>
                  <a:lnTo>
                    <a:pt x="1700" y="73"/>
                  </a:lnTo>
                  <a:lnTo>
                    <a:pt x="1706" y="75"/>
                  </a:lnTo>
                  <a:lnTo>
                    <a:pt x="1713" y="77"/>
                  </a:lnTo>
                  <a:lnTo>
                    <a:pt x="1720" y="77"/>
                  </a:lnTo>
                  <a:lnTo>
                    <a:pt x="1720" y="65"/>
                  </a:lnTo>
                  <a:lnTo>
                    <a:pt x="1723" y="63"/>
                  </a:lnTo>
                  <a:lnTo>
                    <a:pt x="1727" y="61"/>
                  </a:lnTo>
                  <a:lnTo>
                    <a:pt x="1728" y="61"/>
                  </a:lnTo>
                  <a:lnTo>
                    <a:pt x="1732" y="59"/>
                  </a:lnTo>
                  <a:lnTo>
                    <a:pt x="1735" y="58"/>
                  </a:lnTo>
                  <a:close/>
                  <a:moveTo>
                    <a:pt x="2186" y="45"/>
                  </a:moveTo>
                  <a:lnTo>
                    <a:pt x="2200" y="45"/>
                  </a:lnTo>
                  <a:lnTo>
                    <a:pt x="2208" y="54"/>
                  </a:lnTo>
                  <a:lnTo>
                    <a:pt x="2217" y="59"/>
                  </a:lnTo>
                  <a:lnTo>
                    <a:pt x="2224" y="66"/>
                  </a:lnTo>
                  <a:lnTo>
                    <a:pt x="2231" y="77"/>
                  </a:lnTo>
                  <a:lnTo>
                    <a:pt x="2215" y="77"/>
                  </a:lnTo>
                  <a:lnTo>
                    <a:pt x="2205" y="66"/>
                  </a:lnTo>
                  <a:lnTo>
                    <a:pt x="2194" y="58"/>
                  </a:lnTo>
                  <a:lnTo>
                    <a:pt x="2186" y="45"/>
                  </a:lnTo>
                  <a:close/>
                  <a:moveTo>
                    <a:pt x="421" y="45"/>
                  </a:moveTo>
                  <a:lnTo>
                    <a:pt x="433" y="45"/>
                  </a:lnTo>
                  <a:lnTo>
                    <a:pt x="438" y="49"/>
                  </a:lnTo>
                  <a:lnTo>
                    <a:pt x="442" y="52"/>
                  </a:lnTo>
                  <a:lnTo>
                    <a:pt x="444" y="56"/>
                  </a:lnTo>
                  <a:lnTo>
                    <a:pt x="447" y="61"/>
                  </a:lnTo>
                  <a:lnTo>
                    <a:pt x="449" y="65"/>
                  </a:lnTo>
                  <a:lnTo>
                    <a:pt x="458" y="56"/>
                  </a:lnTo>
                  <a:lnTo>
                    <a:pt x="468" y="52"/>
                  </a:lnTo>
                  <a:lnTo>
                    <a:pt x="484" y="54"/>
                  </a:lnTo>
                  <a:lnTo>
                    <a:pt x="484" y="68"/>
                  </a:lnTo>
                  <a:lnTo>
                    <a:pt x="506" y="70"/>
                  </a:lnTo>
                  <a:lnTo>
                    <a:pt x="526" y="73"/>
                  </a:lnTo>
                  <a:lnTo>
                    <a:pt x="543" y="77"/>
                  </a:lnTo>
                  <a:lnTo>
                    <a:pt x="562" y="79"/>
                  </a:lnTo>
                  <a:lnTo>
                    <a:pt x="583" y="77"/>
                  </a:lnTo>
                  <a:lnTo>
                    <a:pt x="583" y="89"/>
                  </a:lnTo>
                  <a:lnTo>
                    <a:pt x="587" y="89"/>
                  </a:lnTo>
                  <a:lnTo>
                    <a:pt x="590" y="89"/>
                  </a:lnTo>
                  <a:lnTo>
                    <a:pt x="592" y="89"/>
                  </a:lnTo>
                  <a:lnTo>
                    <a:pt x="594" y="91"/>
                  </a:lnTo>
                  <a:lnTo>
                    <a:pt x="596" y="92"/>
                  </a:lnTo>
                  <a:lnTo>
                    <a:pt x="592" y="92"/>
                  </a:lnTo>
                  <a:lnTo>
                    <a:pt x="576" y="103"/>
                  </a:lnTo>
                  <a:lnTo>
                    <a:pt x="557" y="115"/>
                  </a:lnTo>
                  <a:lnTo>
                    <a:pt x="534" y="126"/>
                  </a:lnTo>
                  <a:lnTo>
                    <a:pt x="513" y="138"/>
                  </a:lnTo>
                  <a:lnTo>
                    <a:pt x="498" y="148"/>
                  </a:lnTo>
                  <a:lnTo>
                    <a:pt x="487" y="157"/>
                  </a:lnTo>
                  <a:lnTo>
                    <a:pt x="503" y="157"/>
                  </a:lnTo>
                  <a:lnTo>
                    <a:pt x="508" y="154"/>
                  </a:lnTo>
                  <a:lnTo>
                    <a:pt x="513" y="152"/>
                  </a:lnTo>
                  <a:lnTo>
                    <a:pt x="519" y="150"/>
                  </a:lnTo>
                  <a:lnTo>
                    <a:pt x="526" y="150"/>
                  </a:lnTo>
                  <a:lnTo>
                    <a:pt x="526" y="154"/>
                  </a:lnTo>
                  <a:lnTo>
                    <a:pt x="505" y="169"/>
                  </a:lnTo>
                  <a:lnTo>
                    <a:pt x="487" y="185"/>
                  </a:lnTo>
                  <a:lnTo>
                    <a:pt x="472" y="201"/>
                  </a:lnTo>
                  <a:lnTo>
                    <a:pt x="454" y="215"/>
                  </a:lnTo>
                  <a:lnTo>
                    <a:pt x="435" y="227"/>
                  </a:lnTo>
                  <a:lnTo>
                    <a:pt x="410" y="234"/>
                  </a:lnTo>
                  <a:lnTo>
                    <a:pt x="410" y="246"/>
                  </a:lnTo>
                  <a:lnTo>
                    <a:pt x="398" y="248"/>
                  </a:lnTo>
                  <a:lnTo>
                    <a:pt x="384" y="253"/>
                  </a:lnTo>
                  <a:lnTo>
                    <a:pt x="376" y="260"/>
                  </a:lnTo>
                  <a:lnTo>
                    <a:pt x="381" y="264"/>
                  </a:lnTo>
                  <a:lnTo>
                    <a:pt x="384" y="267"/>
                  </a:lnTo>
                  <a:lnTo>
                    <a:pt x="386" y="269"/>
                  </a:lnTo>
                  <a:lnTo>
                    <a:pt x="386" y="272"/>
                  </a:lnTo>
                  <a:lnTo>
                    <a:pt x="386" y="276"/>
                  </a:lnTo>
                  <a:lnTo>
                    <a:pt x="384" y="281"/>
                  </a:lnTo>
                  <a:lnTo>
                    <a:pt x="384" y="288"/>
                  </a:lnTo>
                  <a:lnTo>
                    <a:pt x="346" y="291"/>
                  </a:lnTo>
                  <a:lnTo>
                    <a:pt x="346" y="295"/>
                  </a:lnTo>
                  <a:lnTo>
                    <a:pt x="351" y="297"/>
                  </a:lnTo>
                  <a:lnTo>
                    <a:pt x="353" y="297"/>
                  </a:lnTo>
                  <a:lnTo>
                    <a:pt x="356" y="297"/>
                  </a:lnTo>
                  <a:lnTo>
                    <a:pt x="356" y="297"/>
                  </a:lnTo>
                  <a:lnTo>
                    <a:pt x="358" y="298"/>
                  </a:lnTo>
                  <a:lnTo>
                    <a:pt x="358" y="300"/>
                  </a:lnTo>
                  <a:lnTo>
                    <a:pt x="362" y="304"/>
                  </a:lnTo>
                  <a:lnTo>
                    <a:pt x="356" y="304"/>
                  </a:lnTo>
                  <a:lnTo>
                    <a:pt x="348" y="307"/>
                  </a:lnTo>
                  <a:lnTo>
                    <a:pt x="337" y="311"/>
                  </a:lnTo>
                  <a:lnTo>
                    <a:pt x="327" y="314"/>
                  </a:lnTo>
                  <a:lnTo>
                    <a:pt x="330" y="316"/>
                  </a:lnTo>
                  <a:lnTo>
                    <a:pt x="332" y="316"/>
                  </a:lnTo>
                  <a:lnTo>
                    <a:pt x="334" y="316"/>
                  </a:lnTo>
                  <a:lnTo>
                    <a:pt x="335" y="318"/>
                  </a:lnTo>
                  <a:lnTo>
                    <a:pt x="337" y="318"/>
                  </a:lnTo>
                  <a:lnTo>
                    <a:pt x="335" y="321"/>
                  </a:lnTo>
                  <a:lnTo>
                    <a:pt x="334" y="325"/>
                  </a:lnTo>
                  <a:lnTo>
                    <a:pt x="332" y="326"/>
                  </a:lnTo>
                  <a:lnTo>
                    <a:pt x="334" y="328"/>
                  </a:lnTo>
                  <a:lnTo>
                    <a:pt x="334" y="330"/>
                  </a:lnTo>
                  <a:lnTo>
                    <a:pt x="335" y="333"/>
                  </a:lnTo>
                  <a:lnTo>
                    <a:pt x="337" y="337"/>
                  </a:lnTo>
                  <a:lnTo>
                    <a:pt x="330" y="339"/>
                  </a:lnTo>
                  <a:lnTo>
                    <a:pt x="325" y="339"/>
                  </a:lnTo>
                  <a:lnTo>
                    <a:pt x="320" y="339"/>
                  </a:lnTo>
                  <a:lnTo>
                    <a:pt x="314" y="342"/>
                  </a:lnTo>
                  <a:lnTo>
                    <a:pt x="332" y="342"/>
                  </a:lnTo>
                  <a:lnTo>
                    <a:pt x="346" y="346"/>
                  </a:lnTo>
                  <a:lnTo>
                    <a:pt x="346" y="353"/>
                  </a:lnTo>
                  <a:lnTo>
                    <a:pt x="323" y="353"/>
                  </a:lnTo>
                  <a:lnTo>
                    <a:pt x="321" y="358"/>
                  </a:lnTo>
                  <a:lnTo>
                    <a:pt x="321" y="360"/>
                  </a:lnTo>
                  <a:lnTo>
                    <a:pt x="321" y="361"/>
                  </a:lnTo>
                  <a:lnTo>
                    <a:pt x="320" y="363"/>
                  </a:lnTo>
                  <a:lnTo>
                    <a:pt x="318" y="365"/>
                  </a:lnTo>
                  <a:lnTo>
                    <a:pt x="309" y="368"/>
                  </a:lnTo>
                  <a:lnTo>
                    <a:pt x="297" y="368"/>
                  </a:lnTo>
                  <a:lnTo>
                    <a:pt x="285" y="368"/>
                  </a:lnTo>
                  <a:lnTo>
                    <a:pt x="273" y="361"/>
                  </a:lnTo>
                  <a:lnTo>
                    <a:pt x="257" y="361"/>
                  </a:lnTo>
                  <a:lnTo>
                    <a:pt x="241" y="363"/>
                  </a:lnTo>
                  <a:lnTo>
                    <a:pt x="224" y="365"/>
                  </a:lnTo>
                  <a:lnTo>
                    <a:pt x="208" y="363"/>
                  </a:lnTo>
                  <a:lnTo>
                    <a:pt x="192" y="358"/>
                  </a:lnTo>
                  <a:lnTo>
                    <a:pt x="191" y="356"/>
                  </a:lnTo>
                  <a:lnTo>
                    <a:pt x="191" y="354"/>
                  </a:lnTo>
                  <a:lnTo>
                    <a:pt x="189" y="354"/>
                  </a:lnTo>
                  <a:lnTo>
                    <a:pt x="189" y="353"/>
                  </a:lnTo>
                  <a:lnTo>
                    <a:pt x="189" y="349"/>
                  </a:lnTo>
                  <a:lnTo>
                    <a:pt x="192" y="349"/>
                  </a:lnTo>
                  <a:lnTo>
                    <a:pt x="194" y="346"/>
                  </a:lnTo>
                  <a:lnTo>
                    <a:pt x="198" y="342"/>
                  </a:lnTo>
                  <a:lnTo>
                    <a:pt x="199" y="340"/>
                  </a:lnTo>
                  <a:lnTo>
                    <a:pt x="203" y="339"/>
                  </a:lnTo>
                  <a:lnTo>
                    <a:pt x="205" y="335"/>
                  </a:lnTo>
                  <a:lnTo>
                    <a:pt x="208" y="330"/>
                  </a:lnTo>
                  <a:lnTo>
                    <a:pt x="201" y="328"/>
                  </a:lnTo>
                  <a:lnTo>
                    <a:pt x="196" y="325"/>
                  </a:lnTo>
                  <a:lnTo>
                    <a:pt x="192" y="319"/>
                  </a:lnTo>
                  <a:lnTo>
                    <a:pt x="191" y="314"/>
                  </a:lnTo>
                  <a:lnTo>
                    <a:pt x="189" y="307"/>
                  </a:lnTo>
                  <a:lnTo>
                    <a:pt x="196" y="307"/>
                  </a:lnTo>
                  <a:lnTo>
                    <a:pt x="208" y="304"/>
                  </a:lnTo>
                  <a:lnTo>
                    <a:pt x="222" y="307"/>
                  </a:lnTo>
                  <a:lnTo>
                    <a:pt x="234" y="312"/>
                  </a:lnTo>
                  <a:lnTo>
                    <a:pt x="246" y="318"/>
                  </a:lnTo>
                  <a:lnTo>
                    <a:pt x="246" y="311"/>
                  </a:lnTo>
                  <a:lnTo>
                    <a:pt x="234" y="305"/>
                  </a:lnTo>
                  <a:lnTo>
                    <a:pt x="224" y="300"/>
                  </a:lnTo>
                  <a:lnTo>
                    <a:pt x="215" y="291"/>
                  </a:lnTo>
                  <a:lnTo>
                    <a:pt x="218" y="291"/>
                  </a:lnTo>
                  <a:lnTo>
                    <a:pt x="227" y="278"/>
                  </a:lnTo>
                  <a:lnTo>
                    <a:pt x="238" y="269"/>
                  </a:lnTo>
                  <a:lnTo>
                    <a:pt x="252" y="262"/>
                  </a:lnTo>
                  <a:lnTo>
                    <a:pt x="269" y="257"/>
                  </a:lnTo>
                  <a:lnTo>
                    <a:pt x="269" y="253"/>
                  </a:lnTo>
                  <a:lnTo>
                    <a:pt x="253" y="248"/>
                  </a:lnTo>
                  <a:lnTo>
                    <a:pt x="241" y="239"/>
                  </a:lnTo>
                  <a:lnTo>
                    <a:pt x="231" y="227"/>
                  </a:lnTo>
                  <a:lnTo>
                    <a:pt x="222" y="215"/>
                  </a:lnTo>
                  <a:lnTo>
                    <a:pt x="227" y="213"/>
                  </a:lnTo>
                  <a:lnTo>
                    <a:pt x="231" y="213"/>
                  </a:lnTo>
                  <a:lnTo>
                    <a:pt x="236" y="211"/>
                  </a:lnTo>
                  <a:lnTo>
                    <a:pt x="241" y="211"/>
                  </a:lnTo>
                  <a:lnTo>
                    <a:pt x="248" y="216"/>
                  </a:lnTo>
                  <a:lnTo>
                    <a:pt x="253" y="222"/>
                  </a:lnTo>
                  <a:lnTo>
                    <a:pt x="260" y="227"/>
                  </a:lnTo>
                  <a:lnTo>
                    <a:pt x="260" y="223"/>
                  </a:lnTo>
                  <a:lnTo>
                    <a:pt x="259" y="220"/>
                  </a:lnTo>
                  <a:lnTo>
                    <a:pt x="257" y="220"/>
                  </a:lnTo>
                  <a:lnTo>
                    <a:pt x="257" y="218"/>
                  </a:lnTo>
                  <a:lnTo>
                    <a:pt x="255" y="216"/>
                  </a:lnTo>
                  <a:lnTo>
                    <a:pt x="255" y="215"/>
                  </a:lnTo>
                  <a:lnTo>
                    <a:pt x="253" y="211"/>
                  </a:lnTo>
                  <a:lnTo>
                    <a:pt x="257" y="211"/>
                  </a:lnTo>
                  <a:lnTo>
                    <a:pt x="257" y="208"/>
                  </a:lnTo>
                  <a:lnTo>
                    <a:pt x="273" y="202"/>
                  </a:lnTo>
                  <a:lnTo>
                    <a:pt x="288" y="199"/>
                  </a:lnTo>
                  <a:lnTo>
                    <a:pt x="304" y="197"/>
                  </a:lnTo>
                  <a:lnTo>
                    <a:pt x="323" y="199"/>
                  </a:lnTo>
                  <a:lnTo>
                    <a:pt x="314" y="188"/>
                  </a:lnTo>
                  <a:lnTo>
                    <a:pt x="325" y="185"/>
                  </a:lnTo>
                  <a:lnTo>
                    <a:pt x="337" y="180"/>
                  </a:lnTo>
                  <a:lnTo>
                    <a:pt x="349" y="175"/>
                  </a:lnTo>
                  <a:lnTo>
                    <a:pt x="356" y="169"/>
                  </a:lnTo>
                  <a:lnTo>
                    <a:pt x="362" y="169"/>
                  </a:lnTo>
                  <a:lnTo>
                    <a:pt x="362" y="166"/>
                  </a:lnTo>
                  <a:lnTo>
                    <a:pt x="353" y="166"/>
                  </a:lnTo>
                  <a:lnTo>
                    <a:pt x="349" y="168"/>
                  </a:lnTo>
                  <a:lnTo>
                    <a:pt x="346" y="169"/>
                  </a:lnTo>
                  <a:lnTo>
                    <a:pt x="344" y="169"/>
                  </a:lnTo>
                  <a:lnTo>
                    <a:pt x="342" y="169"/>
                  </a:lnTo>
                  <a:lnTo>
                    <a:pt x="341" y="169"/>
                  </a:lnTo>
                  <a:lnTo>
                    <a:pt x="339" y="168"/>
                  </a:lnTo>
                  <a:lnTo>
                    <a:pt x="337" y="166"/>
                  </a:lnTo>
                  <a:lnTo>
                    <a:pt x="334" y="166"/>
                  </a:lnTo>
                  <a:lnTo>
                    <a:pt x="330" y="169"/>
                  </a:lnTo>
                  <a:lnTo>
                    <a:pt x="325" y="175"/>
                  </a:lnTo>
                  <a:lnTo>
                    <a:pt x="320" y="180"/>
                  </a:lnTo>
                  <a:lnTo>
                    <a:pt x="316" y="185"/>
                  </a:lnTo>
                  <a:lnTo>
                    <a:pt x="311" y="188"/>
                  </a:lnTo>
                  <a:lnTo>
                    <a:pt x="292" y="194"/>
                  </a:lnTo>
                  <a:lnTo>
                    <a:pt x="274" y="194"/>
                  </a:lnTo>
                  <a:lnTo>
                    <a:pt x="257" y="190"/>
                  </a:lnTo>
                  <a:lnTo>
                    <a:pt x="241" y="183"/>
                  </a:lnTo>
                  <a:lnTo>
                    <a:pt x="239" y="183"/>
                  </a:lnTo>
                  <a:lnTo>
                    <a:pt x="236" y="185"/>
                  </a:lnTo>
                  <a:lnTo>
                    <a:pt x="231" y="187"/>
                  </a:lnTo>
                  <a:lnTo>
                    <a:pt x="227" y="188"/>
                  </a:lnTo>
                  <a:lnTo>
                    <a:pt x="224" y="190"/>
                  </a:lnTo>
                  <a:lnTo>
                    <a:pt x="218" y="192"/>
                  </a:lnTo>
                  <a:lnTo>
                    <a:pt x="215" y="183"/>
                  </a:lnTo>
                  <a:lnTo>
                    <a:pt x="218" y="182"/>
                  </a:lnTo>
                  <a:lnTo>
                    <a:pt x="218" y="182"/>
                  </a:lnTo>
                  <a:lnTo>
                    <a:pt x="220" y="180"/>
                  </a:lnTo>
                  <a:lnTo>
                    <a:pt x="222" y="176"/>
                  </a:lnTo>
                  <a:lnTo>
                    <a:pt x="212" y="176"/>
                  </a:lnTo>
                  <a:lnTo>
                    <a:pt x="208" y="178"/>
                  </a:lnTo>
                  <a:lnTo>
                    <a:pt x="203" y="180"/>
                  </a:lnTo>
                  <a:lnTo>
                    <a:pt x="198" y="180"/>
                  </a:lnTo>
                  <a:lnTo>
                    <a:pt x="192" y="180"/>
                  </a:lnTo>
                  <a:lnTo>
                    <a:pt x="189" y="169"/>
                  </a:lnTo>
                  <a:lnTo>
                    <a:pt x="192" y="168"/>
                  </a:lnTo>
                  <a:lnTo>
                    <a:pt x="194" y="168"/>
                  </a:lnTo>
                  <a:lnTo>
                    <a:pt x="196" y="168"/>
                  </a:lnTo>
                  <a:lnTo>
                    <a:pt x="198" y="166"/>
                  </a:lnTo>
                  <a:lnTo>
                    <a:pt x="199" y="166"/>
                  </a:lnTo>
                  <a:lnTo>
                    <a:pt x="177" y="169"/>
                  </a:lnTo>
                  <a:lnTo>
                    <a:pt x="175" y="164"/>
                  </a:lnTo>
                  <a:lnTo>
                    <a:pt x="171" y="161"/>
                  </a:lnTo>
                  <a:lnTo>
                    <a:pt x="170" y="159"/>
                  </a:lnTo>
                  <a:lnTo>
                    <a:pt x="168" y="155"/>
                  </a:lnTo>
                  <a:lnTo>
                    <a:pt x="164" y="150"/>
                  </a:lnTo>
                  <a:lnTo>
                    <a:pt x="170" y="148"/>
                  </a:lnTo>
                  <a:lnTo>
                    <a:pt x="173" y="148"/>
                  </a:lnTo>
                  <a:lnTo>
                    <a:pt x="175" y="148"/>
                  </a:lnTo>
                  <a:lnTo>
                    <a:pt x="177" y="148"/>
                  </a:lnTo>
                  <a:lnTo>
                    <a:pt x="177" y="147"/>
                  </a:lnTo>
                  <a:lnTo>
                    <a:pt x="178" y="145"/>
                  </a:lnTo>
                  <a:lnTo>
                    <a:pt x="180" y="141"/>
                  </a:lnTo>
                  <a:lnTo>
                    <a:pt x="173" y="140"/>
                  </a:lnTo>
                  <a:lnTo>
                    <a:pt x="166" y="138"/>
                  </a:lnTo>
                  <a:lnTo>
                    <a:pt x="163" y="134"/>
                  </a:lnTo>
                  <a:lnTo>
                    <a:pt x="157" y="131"/>
                  </a:lnTo>
                  <a:lnTo>
                    <a:pt x="161" y="131"/>
                  </a:lnTo>
                  <a:lnTo>
                    <a:pt x="161" y="126"/>
                  </a:lnTo>
                  <a:lnTo>
                    <a:pt x="178" y="129"/>
                  </a:lnTo>
                  <a:lnTo>
                    <a:pt x="187" y="127"/>
                  </a:lnTo>
                  <a:lnTo>
                    <a:pt x="194" y="124"/>
                  </a:lnTo>
                  <a:lnTo>
                    <a:pt x="198" y="119"/>
                  </a:lnTo>
                  <a:lnTo>
                    <a:pt x="203" y="112"/>
                  </a:lnTo>
                  <a:lnTo>
                    <a:pt x="212" y="108"/>
                  </a:lnTo>
                  <a:lnTo>
                    <a:pt x="222" y="105"/>
                  </a:lnTo>
                  <a:lnTo>
                    <a:pt x="229" y="108"/>
                  </a:lnTo>
                  <a:lnTo>
                    <a:pt x="238" y="112"/>
                  </a:lnTo>
                  <a:lnTo>
                    <a:pt x="245" y="113"/>
                  </a:lnTo>
                  <a:lnTo>
                    <a:pt x="253" y="112"/>
                  </a:lnTo>
                  <a:lnTo>
                    <a:pt x="250" y="110"/>
                  </a:lnTo>
                  <a:lnTo>
                    <a:pt x="246" y="108"/>
                  </a:lnTo>
                  <a:lnTo>
                    <a:pt x="245" y="108"/>
                  </a:lnTo>
                  <a:lnTo>
                    <a:pt x="245" y="106"/>
                  </a:lnTo>
                  <a:lnTo>
                    <a:pt x="243" y="105"/>
                  </a:lnTo>
                  <a:lnTo>
                    <a:pt x="243" y="101"/>
                  </a:lnTo>
                  <a:lnTo>
                    <a:pt x="241" y="96"/>
                  </a:lnTo>
                  <a:lnTo>
                    <a:pt x="246" y="94"/>
                  </a:lnTo>
                  <a:lnTo>
                    <a:pt x="250" y="92"/>
                  </a:lnTo>
                  <a:lnTo>
                    <a:pt x="253" y="92"/>
                  </a:lnTo>
                  <a:lnTo>
                    <a:pt x="255" y="91"/>
                  </a:lnTo>
                  <a:lnTo>
                    <a:pt x="259" y="89"/>
                  </a:lnTo>
                  <a:lnTo>
                    <a:pt x="266" y="89"/>
                  </a:lnTo>
                  <a:lnTo>
                    <a:pt x="269" y="91"/>
                  </a:lnTo>
                  <a:lnTo>
                    <a:pt x="273" y="94"/>
                  </a:lnTo>
                  <a:lnTo>
                    <a:pt x="276" y="96"/>
                  </a:lnTo>
                  <a:lnTo>
                    <a:pt x="276" y="92"/>
                  </a:lnTo>
                  <a:lnTo>
                    <a:pt x="274" y="91"/>
                  </a:lnTo>
                  <a:lnTo>
                    <a:pt x="274" y="89"/>
                  </a:lnTo>
                  <a:lnTo>
                    <a:pt x="274" y="89"/>
                  </a:lnTo>
                  <a:lnTo>
                    <a:pt x="274" y="87"/>
                  </a:lnTo>
                  <a:lnTo>
                    <a:pt x="273" y="84"/>
                  </a:lnTo>
                  <a:lnTo>
                    <a:pt x="278" y="82"/>
                  </a:lnTo>
                  <a:lnTo>
                    <a:pt x="281" y="80"/>
                  </a:lnTo>
                  <a:lnTo>
                    <a:pt x="287" y="77"/>
                  </a:lnTo>
                  <a:lnTo>
                    <a:pt x="290" y="73"/>
                  </a:lnTo>
                  <a:lnTo>
                    <a:pt x="292" y="73"/>
                  </a:lnTo>
                  <a:lnTo>
                    <a:pt x="299" y="73"/>
                  </a:lnTo>
                  <a:lnTo>
                    <a:pt x="304" y="75"/>
                  </a:lnTo>
                  <a:lnTo>
                    <a:pt x="308" y="79"/>
                  </a:lnTo>
                  <a:lnTo>
                    <a:pt x="314" y="79"/>
                  </a:lnTo>
                  <a:lnTo>
                    <a:pt x="323" y="77"/>
                  </a:lnTo>
                  <a:lnTo>
                    <a:pt x="327" y="65"/>
                  </a:lnTo>
                  <a:lnTo>
                    <a:pt x="332" y="63"/>
                  </a:lnTo>
                  <a:lnTo>
                    <a:pt x="337" y="63"/>
                  </a:lnTo>
                  <a:lnTo>
                    <a:pt x="342" y="63"/>
                  </a:lnTo>
                  <a:lnTo>
                    <a:pt x="346" y="65"/>
                  </a:lnTo>
                  <a:lnTo>
                    <a:pt x="349" y="65"/>
                  </a:lnTo>
                  <a:lnTo>
                    <a:pt x="356" y="54"/>
                  </a:lnTo>
                  <a:lnTo>
                    <a:pt x="367" y="52"/>
                  </a:lnTo>
                  <a:lnTo>
                    <a:pt x="374" y="56"/>
                  </a:lnTo>
                  <a:lnTo>
                    <a:pt x="381" y="59"/>
                  </a:lnTo>
                  <a:lnTo>
                    <a:pt x="388" y="61"/>
                  </a:lnTo>
                  <a:lnTo>
                    <a:pt x="397" y="58"/>
                  </a:lnTo>
                  <a:lnTo>
                    <a:pt x="409" y="51"/>
                  </a:lnTo>
                  <a:lnTo>
                    <a:pt x="421" y="45"/>
                  </a:lnTo>
                  <a:close/>
                  <a:moveTo>
                    <a:pt x="2104" y="42"/>
                  </a:moveTo>
                  <a:lnTo>
                    <a:pt x="2111" y="44"/>
                  </a:lnTo>
                  <a:lnTo>
                    <a:pt x="2118" y="47"/>
                  </a:lnTo>
                  <a:lnTo>
                    <a:pt x="2121" y="51"/>
                  </a:lnTo>
                  <a:lnTo>
                    <a:pt x="2126" y="54"/>
                  </a:lnTo>
                  <a:lnTo>
                    <a:pt x="2132" y="58"/>
                  </a:lnTo>
                  <a:lnTo>
                    <a:pt x="2128" y="68"/>
                  </a:lnTo>
                  <a:lnTo>
                    <a:pt x="2107" y="80"/>
                  </a:lnTo>
                  <a:lnTo>
                    <a:pt x="2091" y="94"/>
                  </a:lnTo>
                  <a:lnTo>
                    <a:pt x="2077" y="112"/>
                  </a:lnTo>
                  <a:lnTo>
                    <a:pt x="2074" y="112"/>
                  </a:lnTo>
                  <a:lnTo>
                    <a:pt x="2074" y="108"/>
                  </a:lnTo>
                  <a:lnTo>
                    <a:pt x="2069" y="105"/>
                  </a:lnTo>
                  <a:lnTo>
                    <a:pt x="2065" y="101"/>
                  </a:lnTo>
                  <a:lnTo>
                    <a:pt x="2063" y="98"/>
                  </a:lnTo>
                  <a:lnTo>
                    <a:pt x="2060" y="94"/>
                  </a:lnTo>
                  <a:lnTo>
                    <a:pt x="2058" y="89"/>
                  </a:lnTo>
                  <a:lnTo>
                    <a:pt x="2062" y="82"/>
                  </a:lnTo>
                  <a:lnTo>
                    <a:pt x="2063" y="77"/>
                  </a:lnTo>
                  <a:lnTo>
                    <a:pt x="2065" y="68"/>
                  </a:lnTo>
                  <a:lnTo>
                    <a:pt x="2039" y="68"/>
                  </a:lnTo>
                  <a:lnTo>
                    <a:pt x="2039" y="61"/>
                  </a:lnTo>
                  <a:lnTo>
                    <a:pt x="2053" y="56"/>
                  </a:lnTo>
                  <a:lnTo>
                    <a:pt x="2067" y="52"/>
                  </a:lnTo>
                  <a:lnTo>
                    <a:pt x="2084" y="49"/>
                  </a:lnTo>
                  <a:lnTo>
                    <a:pt x="2086" y="54"/>
                  </a:lnTo>
                  <a:lnTo>
                    <a:pt x="2088" y="56"/>
                  </a:lnTo>
                  <a:lnTo>
                    <a:pt x="2088" y="58"/>
                  </a:lnTo>
                  <a:lnTo>
                    <a:pt x="2090" y="58"/>
                  </a:lnTo>
                  <a:lnTo>
                    <a:pt x="2090" y="59"/>
                  </a:lnTo>
                  <a:lnTo>
                    <a:pt x="2093" y="61"/>
                  </a:lnTo>
                  <a:lnTo>
                    <a:pt x="2095" y="56"/>
                  </a:lnTo>
                  <a:lnTo>
                    <a:pt x="2097" y="52"/>
                  </a:lnTo>
                  <a:lnTo>
                    <a:pt x="2098" y="49"/>
                  </a:lnTo>
                  <a:lnTo>
                    <a:pt x="2102" y="45"/>
                  </a:lnTo>
                  <a:lnTo>
                    <a:pt x="2104" y="42"/>
                  </a:lnTo>
                  <a:close/>
                  <a:moveTo>
                    <a:pt x="2147" y="23"/>
                  </a:moveTo>
                  <a:lnTo>
                    <a:pt x="2151" y="24"/>
                  </a:lnTo>
                  <a:lnTo>
                    <a:pt x="2152" y="24"/>
                  </a:lnTo>
                  <a:lnTo>
                    <a:pt x="2154" y="26"/>
                  </a:lnTo>
                  <a:lnTo>
                    <a:pt x="2154" y="26"/>
                  </a:lnTo>
                  <a:lnTo>
                    <a:pt x="2156" y="28"/>
                  </a:lnTo>
                  <a:lnTo>
                    <a:pt x="2158" y="31"/>
                  </a:lnTo>
                  <a:lnTo>
                    <a:pt x="2161" y="37"/>
                  </a:lnTo>
                  <a:lnTo>
                    <a:pt x="2165" y="42"/>
                  </a:lnTo>
                  <a:lnTo>
                    <a:pt x="2166" y="49"/>
                  </a:lnTo>
                  <a:lnTo>
                    <a:pt x="2158" y="49"/>
                  </a:lnTo>
                  <a:lnTo>
                    <a:pt x="2158" y="45"/>
                  </a:lnTo>
                  <a:lnTo>
                    <a:pt x="2154" y="42"/>
                  </a:lnTo>
                  <a:lnTo>
                    <a:pt x="2151" y="38"/>
                  </a:lnTo>
                  <a:lnTo>
                    <a:pt x="2149" y="35"/>
                  </a:lnTo>
                  <a:lnTo>
                    <a:pt x="2147" y="30"/>
                  </a:lnTo>
                  <a:lnTo>
                    <a:pt x="2147" y="23"/>
                  </a:lnTo>
                  <a:close/>
                  <a:moveTo>
                    <a:pt x="943" y="19"/>
                  </a:moveTo>
                  <a:lnTo>
                    <a:pt x="967" y="19"/>
                  </a:lnTo>
                  <a:lnTo>
                    <a:pt x="992" y="23"/>
                  </a:lnTo>
                  <a:lnTo>
                    <a:pt x="1014" y="26"/>
                  </a:lnTo>
                  <a:lnTo>
                    <a:pt x="1034" y="31"/>
                  </a:lnTo>
                  <a:lnTo>
                    <a:pt x="1063" y="26"/>
                  </a:lnTo>
                  <a:lnTo>
                    <a:pt x="1067" y="30"/>
                  </a:lnTo>
                  <a:lnTo>
                    <a:pt x="1070" y="31"/>
                  </a:lnTo>
                  <a:lnTo>
                    <a:pt x="1074" y="37"/>
                  </a:lnTo>
                  <a:lnTo>
                    <a:pt x="1076" y="40"/>
                  </a:lnTo>
                  <a:lnTo>
                    <a:pt x="1079" y="42"/>
                  </a:lnTo>
                  <a:lnTo>
                    <a:pt x="1096" y="49"/>
                  </a:lnTo>
                  <a:lnTo>
                    <a:pt x="1116" y="54"/>
                  </a:lnTo>
                  <a:lnTo>
                    <a:pt x="1133" y="58"/>
                  </a:lnTo>
                  <a:lnTo>
                    <a:pt x="1133" y="65"/>
                  </a:lnTo>
                  <a:lnTo>
                    <a:pt x="1105" y="65"/>
                  </a:lnTo>
                  <a:lnTo>
                    <a:pt x="1093" y="59"/>
                  </a:lnTo>
                  <a:lnTo>
                    <a:pt x="1079" y="59"/>
                  </a:lnTo>
                  <a:lnTo>
                    <a:pt x="1063" y="61"/>
                  </a:lnTo>
                  <a:lnTo>
                    <a:pt x="1048" y="65"/>
                  </a:lnTo>
                  <a:lnTo>
                    <a:pt x="1048" y="73"/>
                  </a:lnTo>
                  <a:lnTo>
                    <a:pt x="1067" y="73"/>
                  </a:lnTo>
                  <a:lnTo>
                    <a:pt x="1081" y="70"/>
                  </a:lnTo>
                  <a:lnTo>
                    <a:pt x="1098" y="68"/>
                  </a:lnTo>
                  <a:lnTo>
                    <a:pt x="1119" y="68"/>
                  </a:lnTo>
                  <a:lnTo>
                    <a:pt x="1140" y="68"/>
                  </a:lnTo>
                  <a:lnTo>
                    <a:pt x="1156" y="68"/>
                  </a:lnTo>
                  <a:lnTo>
                    <a:pt x="1170" y="82"/>
                  </a:lnTo>
                  <a:lnTo>
                    <a:pt x="1187" y="92"/>
                  </a:lnTo>
                  <a:lnTo>
                    <a:pt x="1182" y="103"/>
                  </a:lnTo>
                  <a:lnTo>
                    <a:pt x="1172" y="110"/>
                  </a:lnTo>
                  <a:lnTo>
                    <a:pt x="1163" y="115"/>
                  </a:lnTo>
                  <a:lnTo>
                    <a:pt x="1151" y="119"/>
                  </a:lnTo>
                  <a:lnTo>
                    <a:pt x="1133" y="119"/>
                  </a:lnTo>
                  <a:lnTo>
                    <a:pt x="1117" y="124"/>
                  </a:lnTo>
                  <a:lnTo>
                    <a:pt x="1100" y="124"/>
                  </a:lnTo>
                  <a:lnTo>
                    <a:pt x="1081" y="122"/>
                  </a:lnTo>
                  <a:lnTo>
                    <a:pt x="1063" y="120"/>
                  </a:lnTo>
                  <a:lnTo>
                    <a:pt x="1046" y="120"/>
                  </a:lnTo>
                  <a:lnTo>
                    <a:pt x="1032" y="124"/>
                  </a:lnTo>
                  <a:lnTo>
                    <a:pt x="1021" y="134"/>
                  </a:lnTo>
                  <a:lnTo>
                    <a:pt x="1063" y="134"/>
                  </a:lnTo>
                  <a:lnTo>
                    <a:pt x="1076" y="131"/>
                  </a:lnTo>
                  <a:lnTo>
                    <a:pt x="1091" y="129"/>
                  </a:lnTo>
                  <a:lnTo>
                    <a:pt x="1109" y="131"/>
                  </a:lnTo>
                  <a:lnTo>
                    <a:pt x="1121" y="134"/>
                  </a:lnTo>
                  <a:lnTo>
                    <a:pt x="1124" y="147"/>
                  </a:lnTo>
                  <a:lnTo>
                    <a:pt x="1130" y="145"/>
                  </a:lnTo>
                  <a:lnTo>
                    <a:pt x="1138" y="140"/>
                  </a:lnTo>
                  <a:lnTo>
                    <a:pt x="1149" y="136"/>
                  </a:lnTo>
                  <a:lnTo>
                    <a:pt x="1159" y="134"/>
                  </a:lnTo>
                  <a:lnTo>
                    <a:pt x="1161" y="140"/>
                  </a:lnTo>
                  <a:lnTo>
                    <a:pt x="1163" y="143"/>
                  </a:lnTo>
                  <a:lnTo>
                    <a:pt x="1165" y="145"/>
                  </a:lnTo>
                  <a:lnTo>
                    <a:pt x="1168" y="147"/>
                  </a:lnTo>
                  <a:lnTo>
                    <a:pt x="1172" y="150"/>
                  </a:lnTo>
                  <a:lnTo>
                    <a:pt x="1156" y="180"/>
                  </a:lnTo>
                  <a:lnTo>
                    <a:pt x="1163" y="180"/>
                  </a:lnTo>
                  <a:lnTo>
                    <a:pt x="1175" y="173"/>
                  </a:lnTo>
                  <a:lnTo>
                    <a:pt x="1191" y="164"/>
                  </a:lnTo>
                  <a:lnTo>
                    <a:pt x="1210" y="157"/>
                  </a:lnTo>
                  <a:lnTo>
                    <a:pt x="1231" y="150"/>
                  </a:lnTo>
                  <a:lnTo>
                    <a:pt x="1254" y="145"/>
                  </a:lnTo>
                  <a:lnTo>
                    <a:pt x="1274" y="145"/>
                  </a:lnTo>
                  <a:lnTo>
                    <a:pt x="1294" y="147"/>
                  </a:lnTo>
                  <a:lnTo>
                    <a:pt x="1308" y="155"/>
                  </a:lnTo>
                  <a:lnTo>
                    <a:pt x="1316" y="169"/>
                  </a:lnTo>
                  <a:lnTo>
                    <a:pt x="1322" y="169"/>
                  </a:lnTo>
                  <a:lnTo>
                    <a:pt x="1322" y="171"/>
                  </a:lnTo>
                  <a:lnTo>
                    <a:pt x="1322" y="171"/>
                  </a:lnTo>
                  <a:lnTo>
                    <a:pt x="1320" y="173"/>
                  </a:lnTo>
                  <a:lnTo>
                    <a:pt x="1318" y="173"/>
                  </a:lnTo>
                  <a:lnTo>
                    <a:pt x="1318" y="173"/>
                  </a:lnTo>
                  <a:lnTo>
                    <a:pt x="1316" y="173"/>
                  </a:lnTo>
                  <a:lnTo>
                    <a:pt x="1313" y="176"/>
                  </a:lnTo>
                  <a:lnTo>
                    <a:pt x="1308" y="178"/>
                  </a:lnTo>
                  <a:lnTo>
                    <a:pt x="1302" y="180"/>
                  </a:lnTo>
                  <a:lnTo>
                    <a:pt x="1295" y="182"/>
                  </a:lnTo>
                  <a:lnTo>
                    <a:pt x="1290" y="183"/>
                  </a:lnTo>
                  <a:lnTo>
                    <a:pt x="1278" y="202"/>
                  </a:lnTo>
                  <a:lnTo>
                    <a:pt x="1255" y="216"/>
                  </a:lnTo>
                  <a:lnTo>
                    <a:pt x="1229" y="225"/>
                  </a:lnTo>
                  <a:lnTo>
                    <a:pt x="1198" y="230"/>
                  </a:lnTo>
                  <a:lnTo>
                    <a:pt x="1198" y="236"/>
                  </a:lnTo>
                  <a:lnTo>
                    <a:pt x="1198" y="239"/>
                  </a:lnTo>
                  <a:lnTo>
                    <a:pt x="1198" y="241"/>
                  </a:lnTo>
                  <a:lnTo>
                    <a:pt x="1196" y="243"/>
                  </a:lnTo>
                  <a:lnTo>
                    <a:pt x="1198" y="244"/>
                  </a:lnTo>
                  <a:lnTo>
                    <a:pt x="1198" y="246"/>
                  </a:lnTo>
                  <a:lnTo>
                    <a:pt x="1201" y="250"/>
                  </a:lnTo>
                  <a:lnTo>
                    <a:pt x="1206" y="253"/>
                  </a:lnTo>
                  <a:lnTo>
                    <a:pt x="1210" y="255"/>
                  </a:lnTo>
                  <a:lnTo>
                    <a:pt x="1213" y="258"/>
                  </a:lnTo>
                  <a:lnTo>
                    <a:pt x="1217" y="260"/>
                  </a:lnTo>
                  <a:lnTo>
                    <a:pt x="1220" y="265"/>
                  </a:lnTo>
                  <a:lnTo>
                    <a:pt x="1217" y="272"/>
                  </a:lnTo>
                  <a:lnTo>
                    <a:pt x="1213" y="288"/>
                  </a:lnTo>
                  <a:lnTo>
                    <a:pt x="1210" y="307"/>
                  </a:lnTo>
                  <a:lnTo>
                    <a:pt x="1206" y="326"/>
                  </a:lnTo>
                  <a:lnTo>
                    <a:pt x="1206" y="342"/>
                  </a:lnTo>
                  <a:lnTo>
                    <a:pt x="1210" y="340"/>
                  </a:lnTo>
                  <a:lnTo>
                    <a:pt x="1213" y="340"/>
                  </a:lnTo>
                  <a:lnTo>
                    <a:pt x="1215" y="340"/>
                  </a:lnTo>
                  <a:lnTo>
                    <a:pt x="1219" y="340"/>
                  </a:lnTo>
                  <a:lnTo>
                    <a:pt x="1220" y="340"/>
                  </a:lnTo>
                  <a:lnTo>
                    <a:pt x="1226" y="342"/>
                  </a:lnTo>
                  <a:lnTo>
                    <a:pt x="1224" y="347"/>
                  </a:lnTo>
                  <a:lnTo>
                    <a:pt x="1224" y="349"/>
                  </a:lnTo>
                  <a:lnTo>
                    <a:pt x="1224" y="353"/>
                  </a:lnTo>
                  <a:lnTo>
                    <a:pt x="1224" y="354"/>
                  </a:lnTo>
                  <a:lnTo>
                    <a:pt x="1224" y="358"/>
                  </a:lnTo>
                  <a:lnTo>
                    <a:pt x="1226" y="365"/>
                  </a:lnTo>
                  <a:lnTo>
                    <a:pt x="1220" y="365"/>
                  </a:lnTo>
                  <a:lnTo>
                    <a:pt x="1220" y="368"/>
                  </a:lnTo>
                  <a:lnTo>
                    <a:pt x="1217" y="367"/>
                  </a:lnTo>
                  <a:lnTo>
                    <a:pt x="1213" y="363"/>
                  </a:lnTo>
                  <a:lnTo>
                    <a:pt x="1212" y="361"/>
                  </a:lnTo>
                  <a:lnTo>
                    <a:pt x="1208" y="360"/>
                  </a:lnTo>
                  <a:lnTo>
                    <a:pt x="1205" y="358"/>
                  </a:lnTo>
                  <a:lnTo>
                    <a:pt x="1198" y="358"/>
                  </a:lnTo>
                  <a:lnTo>
                    <a:pt x="1194" y="360"/>
                  </a:lnTo>
                  <a:lnTo>
                    <a:pt x="1191" y="361"/>
                  </a:lnTo>
                  <a:lnTo>
                    <a:pt x="1187" y="363"/>
                  </a:lnTo>
                  <a:lnTo>
                    <a:pt x="1185" y="365"/>
                  </a:lnTo>
                  <a:lnTo>
                    <a:pt x="1182" y="367"/>
                  </a:lnTo>
                  <a:lnTo>
                    <a:pt x="1180" y="370"/>
                  </a:lnTo>
                  <a:lnTo>
                    <a:pt x="1178" y="377"/>
                  </a:lnTo>
                  <a:lnTo>
                    <a:pt x="1201" y="384"/>
                  </a:lnTo>
                  <a:lnTo>
                    <a:pt x="1206" y="415"/>
                  </a:lnTo>
                  <a:lnTo>
                    <a:pt x="1201" y="415"/>
                  </a:lnTo>
                  <a:lnTo>
                    <a:pt x="1198" y="415"/>
                  </a:lnTo>
                  <a:lnTo>
                    <a:pt x="1194" y="417"/>
                  </a:lnTo>
                  <a:lnTo>
                    <a:pt x="1191" y="419"/>
                  </a:lnTo>
                  <a:lnTo>
                    <a:pt x="1191" y="426"/>
                  </a:lnTo>
                  <a:lnTo>
                    <a:pt x="1199" y="431"/>
                  </a:lnTo>
                  <a:lnTo>
                    <a:pt x="1205" y="438"/>
                  </a:lnTo>
                  <a:lnTo>
                    <a:pt x="1208" y="447"/>
                  </a:lnTo>
                  <a:lnTo>
                    <a:pt x="1210" y="461"/>
                  </a:lnTo>
                  <a:lnTo>
                    <a:pt x="1201" y="461"/>
                  </a:lnTo>
                  <a:lnTo>
                    <a:pt x="1199" y="461"/>
                  </a:lnTo>
                  <a:lnTo>
                    <a:pt x="1194" y="459"/>
                  </a:lnTo>
                  <a:lnTo>
                    <a:pt x="1191" y="461"/>
                  </a:lnTo>
                  <a:lnTo>
                    <a:pt x="1185" y="461"/>
                  </a:lnTo>
                  <a:lnTo>
                    <a:pt x="1182" y="464"/>
                  </a:lnTo>
                  <a:lnTo>
                    <a:pt x="1178" y="468"/>
                  </a:lnTo>
                  <a:lnTo>
                    <a:pt x="1184" y="471"/>
                  </a:lnTo>
                  <a:lnTo>
                    <a:pt x="1187" y="473"/>
                  </a:lnTo>
                  <a:lnTo>
                    <a:pt x="1189" y="475"/>
                  </a:lnTo>
                  <a:lnTo>
                    <a:pt x="1191" y="476"/>
                  </a:lnTo>
                  <a:lnTo>
                    <a:pt x="1192" y="482"/>
                  </a:lnTo>
                  <a:lnTo>
                    <a:pt x="1194" y="487"/>
                  </a:lnTo>
                  <a:lnTo>
                    <a:pt x="1192" y="489"/>
                  </a:lnTo>
                  <a:lnTo>
                    <a:pt x="1192" y="490"/>
                  </a:lnTo>
                  <a:lnTo>
                    <a:pt x="1192" y="490"/>
                  </a:lnTo>
                  <a:lnTo>
                    <a:pt x="1191" y="492"/>
                  </a:lnTo>
                  <a:lnTo>
                    <a:pt x="1191" y="496"/>
                  </a:lnTo>
                  <a:lnTo>
                    <a:pt x="1177" y="496"/>
                  </a:lnTo>
                  <a:lnTo>
                    <a:pt x="1163" y="499"/>
                  </a:lnTo>
                  <a:lnTo>
                    <a:pt x="1152" y="503"/>
                  </a:lnTo>
                  <a:lnTo>
                    <a:pt x="1156" y="503"/>
                  </a:lnTo>
                  <a:lnTo>
                    <a:pt x="1161" y="506"/>
                  </a:lnTo>
                  <a:lnTo>
                    <a:pt x="1165" y="508"/>
                  </a:lnTo>
                  <a:lnTo>
                    <a:pt x="1168" y="508"/>
                  </a:lnTo>
                  <a:lnTo>
                    <a:pt x="1172" y="510"/>
                  </a:lnTo>
                  <a:lnTo>
                    <a:pt x="1175" y="513"/>
                  </a:lnTo>
                  <a:lnTo>
                    <a:pt x="1178" y="518"/>
                  </a:lnTo>
                  <a:lnTo>
                    <a:pt x="1172" y="527"/>
                  </a:lnTo>
                  <a:lnTo>
                    <a:pt x="1168" y="538"/>
                  </a:lnTo>
                  <a:lnTo>
                    <a:pt x="1163" y="550"/>
                  </a:lnTo>
                  <a:lnTo>
                    <a:pt x="1161" y="545"/>
                  </a:lnTo>
                  <a:lnTo>
                    <a:pt x="1158" y="541"/>
                  </a:lnTo>
                  <a:lnTo>
                    <a:pt x="1156" y="539"/>
                  </a:lnTo>
                  <a:lnTo>
                    <a:pt x="1152" y="539"/>
                  </a:lnTo>
                  <a:lnTo>
                    <a:pt x="1147" y="538"/>
                  </a:lnTo>
                  <a:lnTo>
                    <a:pt x="1140" y="538"/>
                  </a:lnTo>
                  <a:lnTo>
                    <a:pt x="1140" y="541"/>
                  </a:lnTo>
                  <a:lnTo>
                    <a:pt x="1144" y="541"/>
                  </a:lnTo>
                  <a:lnTo>
                    <a:pt x="1156" y="553"/>
                  </a:lnTo>
                  <a:lnTo>
                    <a:pt x="1166" y="567"/>
                  </a:lnTo>
                  <a:lnTo>
                    <a:pt x="1172" y="585"/>
                  </a:lnTo>
                  <a:lnTo>
                    <a:pt x="1175" y="606"/>
                  </a:lnTo>
                  <a:lnTo>
                    <a:pt x="1172" y="606"/>
                  </a:lnTo>
                  <a:lnTo>
                    <a:pt x="1172" y="611"/>
                  </a:lnTo>
                  <a:lnTo>
                    <a:pt x="1144" y="614"/>
                  </a:lnTo>
                  <a:lnTo>
                    <a:pt x="1144" y="595"/>
                  </a:lnTo>
                  <a:lnTo>
                    <a:pt x="1140" y="592"/>
                  </a:lnTo>
                  <a:lnTo>
                    <a:pt x="1137" y="590"/>
                  </a:lnTo>
                  <a:lnTo>
                    <a:pt x="1135" y="588"/>
                  </a:lnTo>
                  <a:lnTo>
                    <a:pt x="1130" y="585"/>
                  </a:lnTo>
                  <a:lnTo>
                    <a:pt x="1124" y="583"/>
                  </a:lnTo>
                  <a:lnTo>
                    <a:pt x="1116" y="588"/>
                  </a:lnTo>
                  <a:lnTo>
                    <a:pt x="1105" y="592"/>
                  </a:lnTo>
                  <a:lnTo>
                    <a:pt x="1093" y="593"/>
                  </a:lnTo>
                  <a:lnTo>
                    <a:pt x="1082" y="597"/>
                  </a:lnTo>
                  <a:lnTo>
                    <a:pt x="1076" y="602"/>
                  </a:lnTo>
                  <a:lnTo>
                    <a:pt x="1082" y="602"/>
                  </a:lnTo>
                  <a:lnTo>
                    <a:pt x="1091" y="602"/>
                  </a:lnTo>
                  <a:lnTo>
                    <a:pt x="1105" y="600"/>
                  </a:lnTo>
                  <a:lnTo>
                    <a:pt x="1121" y="599"/>
                  </a:lnTo>
                  <a:lnTo>
                    <a:pt x="1121" y="606"/>
                  </a:lnTo>
                  <a:lnTo>
                    <a:pt x="1086" y="618"/>
                  </a:lnTo>
                  <a:lnTo>
                    <a:pt x="1086" y="621"/>
                  </a:lnTo>
                  <a:lnTo>
                    <a:pt x="1095" y="621"/>
                  </a:lnTo>
                  <a:lnTo>
                    <a:pt x="1100" y="620"/>
                  </a:lnTo>
                  <a:lnTo>
                    <a:pt x="1107" y="618"/>
                  </a:lnTo>
                  <a:lnTo>
                    <a:pt x="1114" y="616"/>
                  </a:lnTo>
                  <a:lnTo>
                    <a:pt x="1121" y="614"/>
                  </a:lnTo>
                  <a:lnTo>
                    <a:pt x="1123" y="623"/>
                  </a:lnTo>
                  <a:lnTo>
                    <a:pt x="1130" y="627"/>
                  </a:lnTo>
                  <a:lnTo>
                    <a:pt x="1137" y="628"/>
                  </a:lnTo>
                  <a:lnTo>
                    <a:pt x="1149" y="627"/>
                  </a:lnTo>
                  <a:lnTo>
                    <a:pt x="1163" y="627"/>
                  </a:lnTo>
                  <a:lnTo>
                    <a:pt x="1163" y="630"/>
                  </a:lnTo>
                  <a:lnTo>
                    <a:pt x="1159" y="630"/>
                  </a:lnTo>
                  <a:lnTo>
                    <a:pt x="1140" y="648"/>
                  </a:lnTo>
                  <a:lnTo>
                    <a:pt x="1119" y="665"/>
                  </a:lnTo>
                  <a:lnTo>
                    <a:pt x="1098" y="679"/>
                  </a:lnTo>
                  <a:lnTo>
                    <a:pt x="1074" y="691"/>
                  </a:lnTo>
                  <a:lnTo>
                    <a:pt x="1048" y="696"/>
                  </a:lnTo>
                  <a:lnTo>
                    <a:pt x="1018" y="695"/>
                  </a:lnTo>
                  <a:lnTo>
                    <a:pt x="1018" y="700"/>
                  </a:lnTo>
                  <a:lnTo>
                    <a:pt x="1018" y="705"/>
                  </a:lnTo>
                  <a:lnTo>
                    <a:pt x="1016" y="709"/>
                  </a:lnTo>
                  <a:lnTo>
                    <a:pt x="1014" y="710"/>
                  </a:lnTo>
                  <a:lnTo>
                    <a:pt x="1013" y="710"/>
                  </a:lnTo>
                  <a:lnTo>
                    <a:pt x="1011" y="712"/>
                  </a:lnTo>
                  <a:lnTo>
                    <a:pt x="1007" y="714"/>
                  </a:lnTo>
                  <a:lnTo>
                    <a:pt x="1004" y="716"/>
                  </a:lnTo>
                  <a:lnTo>
                    <a:pt x="1002" y="717"/>
                  </a:lnTo>
                  <a:lnTo>
                    <a:pt x="999" y="721"/>
                  </a:lnTo>
                  <a:lnTo>
                    <a:pt x="995" y="731"/>
                  </a:lnTo>
                  <a:lnTo>
                    <a:pt x="993" y="744"/>
                  </a:lnTo>
                  <a:lnTo>
                    <a:pt x="990" y="752"/>
                  </a:lnTo>
                  <a:lnTo>
                    <a:pt x="981" y="761"/>
                  </a:lnTo>
                  <a:lnTo>
                    <a:pt x="966" y="771"/>
                  </a:lnTo>
                  <a:lnTo>
                    <a:pt x="946" y="780"/>
                  </a:lnTo>
                  <a:lnTo>
                    <a:pt x="929" y="787"/>
                  </a:lnTo>
                  <a:lnTo>
                    <a:pt x="913" y="791"/>
                  </a:lnTo>
                  <a:lnTo>
                    <a:pt x="913" y="787"/>
                  </a:lnTo>
                  <a:lnTo>
                    <a:pt x="913" y="784"/>
                  </a:lnTo>
                  <a:lnTo>
                    <a:pt x="911" y="784"/>
                  </a:lnTo>
                  <a:lnTo>
                    <a:pt x="911" y="782"/>
                  </a:lnTo>
                  <a:lnTo>
                    <a:pt x="910" y="780"/>
                  </a:lnTo>
                  <a:lnTo>
                    <a:pt x="908" y="794"/>
                  </a:lnTo>
                  <a:lnTo>
                    <a:pt x="903" y="806"/>
                  </a:lnTo>
                  <a:lnTo>
                    <a:pt x="899" y="817"/>
                  </a:lnTo>
                  <a:lnTo>
                    <a:pt x="894" y="827"/>
                  </a:lnTo>
                  <a:lnTo>
                    <a:pt x="890" y="841"/>
                  </a:lnTo>
                  <a:lnTo>
                    <a:pt x="894" y="843"/>
                  </a:lnTo>
                  <a:lnTo>
                    <a:pt x="894" y="845"/>
                  </a:lnTo>
                  <a:lnTo>
                    <a:pt x="896" y="845"/>
                  </a:lnTo>
                  <a:lnTo>
                    <a:pt x="896" y="845"/>
                  </a:lnTo>
                  <a:lnTo>
                    <a:pt x="896" y="847"/>
                  </a:lnTo>
                  <a:lnTo>
                    <a:pt x="894" y="848"/>
                  </a:lnTo>
                  <a:lnTo>
                    <a:pt x="890" y="852"/>
                  </a:lnTo>
                  <a:lnTo>
                    <a:pt x="887" y="854"/>
                  </a:lnTo>
                  <a:lnTo>
                    <a:pt x="884" y="857"/>
                  </a:lnTo>
                  <a:lnTo>
                    <a:pt x="880" y="859"/>
                  </a:lnTo>
                  <a:lnTo>
                    <a:pt x="878" y="862"/>
                  </a:lnTo>
                  <a:lnTo>
                    <a:pt x="875" y="867"/>
                  </a:lnTo>
                  <a:lnTo>
                    <a:pt x="868" y="887"/>
                  </a:lnTo>
                  <a:lnTo>
                    <a:pt x="863" y="908"/>
                  </a:lnTo>
                  <a:lnTo>
                    <a:pt x="861" y="932"/>
                  </a:lnTo>
                  <a:lnTo>
                    <a:pt x="857" y="955"/>
                  </a:lnTo>
                  <a:lnTo>
                    <a:pt x="852" y="976"/>
                  </a:lnTo>
                  <a:lnTo>
                    <a:pt x="849" y="974"/>
                  </a:lnTo>
                  <a:lnTo>
                    <a:pt x="849" y="974"/>
                  </a:lnTo>
                  <a:lnTo>
                    <a:pt x="847" y="974"/>
                  </a:lnTo>
                  <a:lnTo>
                    <a:pt x="847" y="972"/>
                  </a:lnTo>
                  <a:lnTo>
                    <a:pt x="845" y="972"/>
                  </a:lnTo>
                  <a:lnTo>
                    <a:pt x="840" y="969"/>
                  </a:lnTo>
                  <a:lnTo>
                    <a:pt x="831" y="962"/>
                  </a:lnTo>
                  <a:lnTo>
                    <a:pt x="817" y="953"/>
                  </a:lnTo>
                  <a:lnTo>
                    <a:pt x="801" y="944"/>
                  </a:lnTo>
                  <a:lnTo>
                    <a:pt x="786" y="934"/>
                  </a:lnTo>
                  <a:lnTo>
                    <a:pt x="774" y="925"/>
                  </a:lnTo>
                  <a:lnTo>
                    <a:pt x="763" y="920"/>
                  </a:lnTo>
                  <a:lnTo>
                    <a:pt x="760" y="918"/>
                  </a:lnTo>
                  <a:lnTo>
                    <a:pt x="756" y="880"/>
                  </a:lnTo>
                  <a:lnTo>
                    <a:pt x="754" y="876"/>
                  </a:lnTo>
                  <a:lnTo>
                    <a:pt x="749" y="873"/>
                  </a:lnTo>
                  <a:lnTo>
                    <a:pt x="746" y="871"/>
                  </a:lnTo>
                  <a:lnTo>
                    <a:pt x="740" y="867"/>
                  </a:lnTo>
                  <a:lnTo>
                    <a:pt x="737" y="864"/>
                  </a:lnTo>
                  <a:lnTo>
                    <a:pt x="740" y="862"/>
                  </a:lnTo>
                  <a:lnTo>
                    <a:pt x="740" y="860"/>
                  </a:lnTo>
                  <a:lnTo>
                    <a:pt x="742" y="859"/>
                  </a:lnTo>
                  <a:lnTo>
                    <a:pt x="742" y="859"/>
                  </a:lnTo>
                  <a:lnTo>
                    <a:pt x="744" y="855"/>
                  </a:lnTo>
                  <a:lnTo>
                    <a:pt x="746" y="852"/>
                  </a:lnTo>
                  <a:lnTo>
                    <a:pt x="737" y="852"/>
                  </a:lnTo>
                  <a:lnTo>
                    <a:pt x="732" y="852"/>
                  </a:lnTo>
                  <a:lnTo>
                    <a:pt x="728" y="852"/>
                  </a:lnTo>
                  <a:lnTo>
                    <a:pt x="726" y="850"/>
                  </a:lnTo>
                  <a:lnTo>
                    <a:pt x="725" y="847"/>
                  </a:lnTo>
                  <a:lnTo>
                    <a:pt x="721" y="841"/>
                  </a:lnTo>
                  <a:lnTo>
                    <a:pt x="719" y="838"/>
                  </a:lnTo>
                  <a:lnTo>
                    <a:pt x="719" y="834"/>
                  </a:lnTo>
                  <a:lnTo>
                    <a:pt x="719" y="833"/>
                  </a:lnTo>
                  <a:lnTo>
                    <a:pt x="719" y="829"/>
                  </a:lnTo>
                  <a:lnTo>
                    <a:pt x="721" y="826"/>
                  </a:lnTo>
                  <a:lnTo>
                    <a:pt x="721" y="822"/>
                  </a:lnTo>
                  <a:lnTo>
                    <a:pt x="711" y="822"/>
                  </a:lnTo>
                  <a:lnTo>
                    <a:pt x="711" y="817"/>
                  </a:lnTo>
                  <a:lnTo>
                    <a:pt x="712" y="812"/>
                  </a:lnTo>
                  <a:lnTo>
                    <a:pt x="714" y="810"/>
                  </a:lnTo>
                  <a:lnTo>
                    <a:pt x="714" y="806"/>
                  </a:lnTo>
                  <a:lnTo>
                    <a:pt x="716" y="803"/>
                  </a:lnTo>
                  <a:lnTo>
                    <a:pt x="718" y="798"/>
                  </a:lnTo>
                  <a:lnTo>
                    <a:pt x="712" y="798"/>
                  </a:lnTo>
                  <a:lnTo>
                    <a:pt x="707" y="798"/>
                  </a:lnTo>
                  <a:lnTo>
                    <a:pt x="704" y="796"/>
                  </a:lnTo>
                  <a:lnTo>
                    <a:pt x="698" y="794"/>
                  </a:lnTo>
                  <a:lnTo>
                    <a:pt x="697" y="768"/>
                  </a:lnTo>
                  <a:lnTo>
                    <a:pt x="695" y="744"/>
                  </a:lnTo>
                  <a:lnTo>
                    <a:pt x="695" y="721"/>
                  </a:lnTo>
                  <a:lnTo>
                    <a:pt x="702" y="698"/>
                  </a:lnTo>
                  <a:lnTo>
                    <a:pt x="709" y="688"/>
                  </a:lnTo>
                  <a:lnTo>
                    <a:pt x="718" y="681"/>
                  </a:lnTo>
                  <a:lnTo>
                    <a:pt x="725" y="675"/>
                  </a:lnTo>
                  <a:lnTo>
                    <a:pt x="730" y="667"/>
                  </a:lnTo>
                  <a:lnTo>
                    <a:pt x="735" y="656"/>
                  </a:lnTo>
                  <a:lnTo>
                    <a:pt x="737" y="637"/>
                  </a:lnTo>
                  <a:lnTo>
                    <a:pt x="733" y="637"/>
                  </a:lnTo>
                  <a:lnTo>
                    <a:pt x="730" y="641"/>
                  </a:lnTo>
                  <a:lnTo>
                    <a:pt x="726" y="642"/>
                  </a:lnTo>
                  <a:lnTo>
                    <a:pt x="725" y="642"/>
                  </a:lnTo>
                  <a:lnTo>
                    <a:pt x="721" y="642"/>
                  </a:lnTo>
                  <a:lnTo>
                    <a:pt x="718" y="641"/>
                  </a:lnTo>
                  <a:lnTo>
                    <a:pt x="704" y="637"/>
                  </a:lnTo>
                  <a:lnTo>
                    <a:pt x="693" y="630"/>
                  </a:lnTo>
                  <a:lnTo>
                    <a:pt x="686" y="620"/>
                  </a:lnTo>
                  <a:lnTo>
                    <a:pt x="683" y="602"/>
                  </a:lnTo>
                  <a:lnTo>
                    <a:pt x="688" y="602"/>
                  </a:lnTo>
                  <a:lnTo>
                    <a:pt x="688" y="599"/>
                  </a:lnTo>
                  <a:lnTo>
                    <a:pt x="697" y="604"/>
                  </a:lnTo>
                  <a:lnTo>
                    <a:pt x="707" y="611"/>
                  </a:lnTo>
                  <a:lnTo>
                    <a:pt x="716" y="614"/>
                  </a:lnTo>
                  <a:lnTo>
                    <a:pt x="726" y="614"/>
                  </a:lnTo>
                  <a:lnTo>
                    <a:pt x="726" y="613"/>
                  </a:lnTo>
                  <a:lnTo>
                    <a:pt x="728" y="611"/>
                  </a:lnTo>
                  <a:lnTo>
                    <a:pt x="728" y="611"/>
                  </a:lnTo>
                  <a:lnTo>
                    <a:pt x="728" y="609"/>
                  </a:lnTo>
                  <a:lnTo>
                    <a:pt x="730" y="606"/>
                  </a:lnTo>
                  <a:lnTo>
                    <a:pt x="711" y="592"/>
                  </a:lnTo>
                  <a:lnTo>
                    <a:pt x="695" y="572"/>
                  </a:lnTo>
                  <a:lnTo>
                    <a:pt x="690" y="574"/>
                  </a:lnTo>
                  <a:lnTo>
                    <a:pt x="686" y="576"/>
                  </a:lnTo>
                  <a:lnTo>
                    <a:pt x="681" y="578"/>
                  </a:lnTo>
                  <a:lnTo>
                    <a:pt x="676" y="579"/>
                  </a:lnTo>
                  <a:lnTo>
                    <a:pt x="672" y="576"/>
                  </a:lnTo>
                  <a:lnTo>
                    <a:pt x="671" y="574"/>
                  </a:lnTo>
                  <a:lnTo>
                    <a:pt x="669" y="571"/>
                  </a:lnTo>
                  <a:lnTo>
                    <a:pt x="667" y="569"/>
                  </a:lnTo>
                  <a:lnTo>
                    <a:pt x="664" y="564"/>
                  </a:lnTo>
                  <a:lnTo>
                    <a:pt x="674" y="553"/>
                  </a:lnTo>
                  <a:lnTo>
                    <a:pt x="676" y="538"/>
                  </a:lnTo>
                  <a:lnTo>
                    <a:pt x="674" y="518"/>
                  </a:lnTo>
                  <a:lnTo>
                    <a:pt x="669" y="497"/>
                  </a:lnTo>
                  <a:lnTo>
                    <a:pt x="660" y="475"/>
                  </a:lnTo>
                  <a:lnTo>
                    <a:pt x="650" y="454"/>
                  </a:lnTo>
                  <a:lnTo>
                    <a:pt x="637" y="435"/>
                  </a:lnTo>
                  <a:lnTo>
                    <a:pt x="627" y="417"/>
                  </a:lnTo>
                  <a:lnTo>
                    <a:pt x="618" y="403"/>
                  </a:lnTo>
                  <a:lnTo>
                    <a:pt x="597" y="389"/>
                  </a:lnTo>
                  <a:lnTo>
                    <a:pt x="573" y="384"/>
                  </a:lnTo>
                  <a:lnTo>
                    <a:pt x="548" y="384"/>
                  </a:lnTo>
                  <a:lnTo>
                    <a:pt x="520" y="384"/>
                  </a:lnTo>
                  <a:lnTo>
                    <a:pt x="493" y="386"/>
                  </a:lnTo>
                  <a:lnTo>
                    <a:pt x="465" y="384"/>
                  </a:lnTo>
                  <a:lnTo>
                    <a:pt x="465" y="379"/>
                  </a:lnTo>
                  <a:lnTo>
                    <a:pt x="465" y="375"/>
                  </a:lnTo>
                  <a:lnTo>
                    <a:pt x="466" y="374"/>
                  </a:lnTo>
                  <a:lnTo>
                    <a:pt x="466" y="372"/>
                  </a:lnTo>
                  <a:lnTo>
                    <a:pt x="466" y="370"/>
                  </a:lnTo>
                  <a:lnTo>
                    <a:pt x="465" y="368"/>
                  </a:lnTo>
                  <a:lnTo>
                    <a:pt x="454" y="363"/>
                  </a:lnTo>
                  <a:lnTo>
                    <a:pt x="444" y="360"/>
                  </a:lnTo>
                  <a:lnTo>
                    <a:pt x="433" y="353"/>
                  </a:lnTo>
                  <a:lnTo>
                    <a:pt x="442" y="353"/>
                  </a:lnTo>
                  <a:lnTo>
                    <a:pt x="452" y="349"/>
                  </a:lnTo>
                  <a:lnTo>
                    <a:pt x="466" y="346"/>
                  </a:lnTo>
                  <a:lnTo>
                    <a:pt x="482" y="344"/>
                  </a:lnTo>
                  <a:lnTo>
                    <a:pt x="494" y="340"/>
                  </a:lnTo>
                  <a:lnTo>
                    <a:pt x="503" y="333"/>
                  </a:lnTo>
                  <a:lnTo>
                    <a:pt x="461" y="333"/>
                  </a:lnTo>
                  <a:lnTo>
                    <a:pt x="451" y="330"/>
                  </a:lnTo>
                  <a:lnTo>
                    <a:pt x="442" y="330"/>
                  </a:lnTo>
                  <a:lnTo>
                    <a:pt x="431" y="328"/>
                  </a:lnTo>
                  <a:lnTo>
                    <a:pt x="423" y="326"/>
                  </a:lnTo>
                  <a:lnTo>
                    <a:pt x="414" y="323"/>
                  </a:lnTo>
                  <a:lnTo>
                    <a:pt x="409" y="314"/>
                  </a:lnTo>
                  <a:lnTo>
                    <a:pt x="407" y="300"/>
                  </a:lnTo>
                  <a:lnTo>
                    <a:pt x="428" y="297"/>
                  </a:lnTo>
                  <a:lnTo>
                    <a:pt x="447" y="290"/>
                  </a:lnTo>
                  <a:lnTo>
                    <a:pt x="463" y="283"/>
                  </a:lnTo>
                  <a:lnTo>
                    <a:pt x="480" y="276"/>
                  </a:lnTo>
                  <a:lnTo>
                    <a:pt x="515" y="276"/>
                  </a:lnTo>
                  <a:lnTo>
                    <a:pt x="529" y="230"/>
                  </a:lnTo>
                  <a:lnTo>
                    <a:pt x="496" y="230"/>
                  </a:lnTo>
                  <a:lnTo>
                    <a:pt x="487" y="218"/>
                  </a:lnTo>
                  <a:lnTo>
                    <a:pt x="498" y="211"/>
                  </a:lnTo>
                  <a:lnTo>
                    <a:pt x="506" y="204"/>
                  </a:lnTo>
                  <a:lnTo>
                    <a:pt x="517" y="199"/>
                  </a:lnTo>
                  <a:lnTo>
                    <a:pt x="529" y="195"/>
                  </a:lnTo>
                  <a:lnTo>
                    <a:pt x="529" y="183"/>
                  </a:lnTo>
                  <a:lnTo>
                    <a:pt x="543" y="176"/>
                  </a:lnTo>
                  <a:lnTo>
                    <a:pt x="550" y="168"/>
                  </a:lnTo>
                  <a:lnTo>
                    <a:pt x="557" y="157"/>
                  </a:lnTo>
                  <a:lnTo>
                    <a:pt x="568" y="150"/>
                  </a:lnTo>
                  <a:lnTo>
                    <a:pt x="580" y="145"/>
                  </a:lnTo>
                  <a:lnTo>
                    <a:pt x="590" y="145"/>
                  </a:lnTo>
                  <a:lnTo>
                    <a:pt x="599" y="148"/>
                  </a:lnTo>
                  <a:lnTo>
                    <a:pt x="611" y="147"/>
                  </a:lnTo>
                  <a:lnTo>
                    <a:pt x="602" y="143"/>
                  </a:lnTo>
                  <a:lnTo>
                    <a:pt x="597" y="141"/>
                  </a:lnTo>
                  <a:lnTo>
                    <a:pt x="592" y="140"/>
                  </a:lnTo>
                  <a:lnTo>
                    <a:pt x="587" y="134"/>
                  </a:lnTo>
                  <a:lnTo>
                    <a:pt x="604" y="131"/>
                  </a:lnTo>
                  <a:lnTo>
                    <a:pt x="620" y="126"/>
                  </a:lnTo>
                  <a:lnTo>
                    <a:pt x="634" y="122"/>
                  </a:lnTo>
                  <a:lnTo>
                    <a:pt x="650" y="119"/>
                  </a:lnTo>
                  <a:lnTo>
                    <a:pt x="651" y="126"/>
                  </a:lnTo>
                  <a:lnTo>
                    <a:pt x="653" y="129"/>
                  </a:lnTo>
                  <a:lnTo>
                    <a:pt x="655" y="134"/>
                  </a:lnTo>
                  <a:lnTo>
                    <a:pt x="657" y="138"/>
                  </a:lnTo>
                  <a:lnTo>
                    <a:pt x="662" y="140"/>
                  </a:lnTo>
                  <a:lnTo>
                    <a:pt x="669" y="141"/>
                  </a:lnTo>
                  <a:lnTo>
                    <a:pt x="669" y="136"/>
                  </a:lnTo>
                  <a:lnTo>
                    <a:pt x="672" y="131"/>
                  </a:lnTo>
                  <a:lnTo>
                    <a:pt x="674" y="124"/>
                  </a:lnTo>
                  <a:lnTo>
                    <a:pt x="676" y="119"/>
                  </a:lnTo>
                  <a:lnTo>
                    <a:pt x="679" y="124"/>
                  </a:lnTo>
                  <a:lnTo>
                    <a:pt x="685" y="129"/>
                  </a:lnTo>
                  <a:lnTo>
                    <a:pt x="688" y="133"/>
                  </a:lnTo>
                  <a:lnTo>
                    <a:pt x="695" y="136"/>
                  </a:lnTo>
                  <a:lnTo>
                    <a:pt x="702" y="138"/>
                  </a:lnTo>
                  <a:lnTo>
                    <a:pt x="698" y="115"/>
                  </a:lnTo>
                  <a:lnTo>
                    <a:pt x="711" y="112"/>
                  </a:lnTo>
                  <a:lnTo>
                    <a:pt x="721" y="108"/>
                  </a:lnTo>
                  <a:lnTo>
                    <a:pt x="737" y="112"/>
                  </a:lnTo>
                  <a:lnTo>
                    <a:pt x="754" y="119"/>
                  </a:lnTo>
                  <a:lnTo>
                    <a:pt x="772" y="129"/>
                  </a:lnTo>
                  <a:lnTo>
                    <a:pt x="791" y="138"/>
                  </a:lnTo>
                  <a:lnTo>
                    <a:pt x="807" y="145"/>
                  </a:lnTo>
                  <a:lnTo>
                    <a:pt x="822" y="150"/>
                  </a:lnTo>
                  <a:lnTo>
                    <a:pt x="822" y="147"/>
                  </a:lnTo>
                  <a:lnTo>
                    <a:pt x="812" y="138"/>
                  </a:lnTo>
                  <a:lnTo>
                    <a:pt x="805" y="131"/>
                  </a:lnTo>
                  <a:lnTo>
                    <a:pt x="801" y="122"/>
                  </a:lnTo>
                  <a:lnTo>
                    <a:pt x="807" y="112"/>
                  </a:lnTo>
                  <a:lnTo>
                    <a:pt x="803" y="108"/>
                  </a:lnTo>
                  <a:lnTo>
                    <a:pt x="798" y="103"/>
                  </a:lnTo>
                  <a:lnTo>
                    <a:pt x="793" y="99"/>
                  </a:lnTo>
                  <a:lnTo>
                    <a:pt x="788" y="96"/>
                  </a:lnTo>
                  <a:lnTo>
                    <a:pt x="784" y="92"/>
                  </a:lnTo>
                  <a:lnTo>
                    <a:pt x="788" y="84"/>
                  </a:lnTo>
                  <a:lnTo>
                    <a:pt x="798" y="87"/>
                  </a:lnTo>
                  <a:lnTo>
                    <a:pt x="812" y="89"/>
                  </a:lnTo>
                  <a:lnTo>
                    <a:pt x="824" y="87"/>
                  </a:lnTo>
                  <a:lnTo>
                    <a:pt x="833" y="80"/>
                  </a:lnTo>
                  <a:lnTo>
                    <a:pt x="791" y="80"/>
                  </a:lnTo>
                  <a:lnTo>
                    <a:pt x="791" y="77"/>
                  </a:lnTo>
                  <a:lnTo>
                    <a:pt x="788" y="77"/>
                  </a:lnTo>
                  <a:lnTo>
                    <a:pt x="788" y="73"/>
                  </a:lnTo>
                  <a:lnTo>
                    <a:pt x="793" y="70"/>
                  </a:lnTo>
                  <a:lnTo>
                    <a:pt x="798" y="66"/>
                  </a:lnTo>
                  <a:lnTo>
                    <a:pt x="803" y="63"/>
                  </a:lnTo>
                  <a:lnTo>
                    <a:pt x="808" y="59"/>
                  </a:lnTo>
                  <a:lnTo>
                    <a:pt x="814" y="58"/>
                  </a:lnTo>
                  <a:lnTo>
                    <a:pt x="836" y="61"/>
                  </a:lnTo>
                  <a:lnTo>
                    <a:pt x="842" y="45"/>
                  </a:lnTo>
                  <a:lnTo>
                    <a:pt x="868" y="49"/>
                  </a:lnTo>
                  <a:lnTo>
                    <a:pt x="870" y="49"/>
                  </a:lnTo>
                  <a:lnTo>
                    <a:pt x="871" y="45"/>
                  </a:lnTo>
                  <a:lnTo>
                    <a:pt x="873" y="44"/>
                  </a:lnTo>
                  <a:lnTo>
                    <a:pt x="875" y="40"/>
                  </a:lnTo>
                  <a:lnTo>
                    <a:pt x="880" y="38"/>
                  </a:lnTo>
                  <a:lnTo>
                    <a:pt x="884" y="44"/>
                  </a:lnTo>
                  <a:lnTo>
                    <a:pt x="889" y="49"/>
                  </a:lnTo>
                  <a:lnTo>
                    <a:pt x="894" y="54"/>
                  </a:lnTo>
                  <a:lnTo>
                    <a:pt x="894" y="45"/>
                  </a:lnTo>
                  <a:lnTo>
                    <a:pt x="896" y="44"/>
                  </a:lnTo>
                  <a:lnTo>
                    <a:pt x="896" y="42"/>
                  </a:lnTo>
                  <a:lnTo>
                    <a:pt x="896" y="40"/>
                  </a:lnTo>
                  <a:lnTo>
                    <a:pt x="896" y="38"/>
                  </a:lnTo>
                  <a:lnTo>
                    <a:pt x="897" y="35"/>
                  </a:lnTo>
                  <a:lnTo>
                    <a:pt x="899" y="33"/>
                  </a:lnTo>
                  <a:lnTo>
                    <a:pt x="903" y="31"/>
                  </a:lnTo>
                  <a:lnTo>
                    <a:pt x="920" y="23"/>
                  </a:lnTo>
                  <a:lnTo>
                    <a:pt x="943" y="19"/>
                  </a:lnTo>
                  <a:close/>
                  <a:moveTo>
                    <a:pt x="2205" y="16"/>
                  </a:moveTo>
                  <a:lnTo>
                    <a:pt x="2215" y="19"/>
                  </a:lnTo>
                  <a:lnTo>
                    <a:pt x="2215" y="26"/>
                  </a:lnTo>
                  <a:lnTo>
                    <a:pt x="2200" y="26"/>
                  </a:lnTo>
                  <a:lnTo>
                    <a:pt x="2205" y="16"/>
                  </a:lnTo>
                  <a:close/>
                  <a:moveTo>
                    <a:pt x="2676" y="0"/>
                  </a:moveTo>
                  <a:lnTo>
                    <a:pt x="2681" y="3"/>
                  </a:lnTo>
                  <a:lnTo>
                    <a:pt x="2685" y="7"/>
                  </a:lnTo>
                  <a:lnTo>
                    <a:pt x="2687" y="10"/>
                  </a:lnTo>
                  <a:lnTo>
                    <a:pt x="2688" y="16"/>
                  </a:lnTo>
                  <a:lnTo>
                    <a:pt x="2690" y="19"/>
                  </a:lnTo>
                  <a:lnTo>
                    <a:pt x="2692" y="24"/>
                  </a:lnTo>
                  <a:lnTo>
                    <a:pt x="2695" y="26"/>
                  </a:lnTo>
                  <a:lnTo>
                    <a:pt x="2706" y="31"/>
                  </a:lnTo>
                  <a:lnTo>
                    <a:pt x="2716" y="33"/>
                  </a:lnTo>
                  <a:lnTo>
                    <a:pt x="2723" y="33"/>
                  </a:lnTo>
                  <a:lnTo>
                    <a:pt x="2728" y="37"/>
                  </a:lnTo>
                  <a:lnTo>
                    <a:pt x="2732" y="44"/>
                  </a:lnTo>
                  <a:lnTo>
                    <a:pt x="2734" y="58"/>
                  </a:lnTo>
                  <a:lnTo>
                    <a:pt x="2732" y="59"/>
                  </a:lnTo>
                  <a:lnTo>
                    <a:pt x="2732" y="59"/>
                  </a:lnTo>
                  <a:lnTo>
                    <a:pt x="2732" y="61"/>
                  </a:lnTo>
                  <a:lnTo>
                    <a:pt x="2732" y="63"/>
                  </a:lnTo>
                  <a:lnTo>
                    <a:pt x="2730" y="65"/>
                  </a:lnTo>
                  <a:lnTo>
                    <a:pt x="2708" y="65"/>
                  </a:lnTo>
                  <a:lnTo>
                    <a:pt x="2685" y="65"/>
                  </a:lnTo>
                  <a:lnTo>
                    <a:pt x="2666" y="73"/>
                  </a:lnTo>
                  <a:lnTo>
                    <a:pt x="2662" y="75"/>
                  </a:lnTo>
                  <a:lnTo>
                    <a:pt x="2660" y="79"/>
                  </a:lnTo>
                  <a:lnTo>
                    <a:pt x="2659" y="80"/>
                  </a:lnTo>
                  <a:lnTo>
                    <a:pt x="2657" y="82"/>
                  </a:lnTo>
                  <a:lnTo>
                    <a:pt x="2655" y="84"/>
                  </a:lnTo>
                  <a:lnTo>
                    <a:pt x="2652" y="86"/>
                  </a:lnTo>
                  <a:lnTo>
                    <a:pt x="2646" y="89"/>
                  </a:lnTo>
                  <a:lnTo>
                    <a:pt x="2643" y="84"/>
                  </a:lnTo>
                  <a:lnTo>
                    <a:pt x="2641" y="80"/>
                  </a:lnTo>
                  <a:lnTo>
                    <a:pt x="2638" y="77"/>
                  </a:lnTo>
                  <a:lnTo>
                    <a:pt x="2650" y="47"/>
                  </a:lnTo>
                  <a:lnTo>
                    <a:pt x="2662" y="23"/>
                  </a:lnTo>
                  <a:lnTo>
                    <a:pt x="2676" y="0"/>
                  </a:lnTo>
                  <a:close/>
                  <a:moveTo>
                    <a:pt x="2554" y="0"/>
                  </a:moveTo>
                  <a:lnTo>
                    <a:pt x="2563" y="9"/>
                  </a:lnTo>
                  <a:lnTo>
                    <a:pt x="2568" y="19"/>
                  </a:lnTo>
                  <a:lnTo>
                    <a:pt x="2573" y="31"/>
                  </a:lnTo>
                  <a:lnTo>
                    <a:pt x="2564" y="31"/>
                  </a:lnTo>
                  <a:lnTo>
                    <a:pt x="2564" y="26"/>
                  </a:lnTo>
                  <a:lnTo>
                    <a:pt x="2561" y="23"/>
                  </a:lnTo>
                  <a:lnTo>
                    <a:pt x="2557" y="19"/>
                  </a:lnTo>
                  <a:lnTo>
                    <a:pt x="2556" y="14"/>
                  </a:lnTo>
                  <a:lnTo>
                    <a:pt x="2554" y="9"/>
                  </a:lnTo>
                  <a:lnTo>
                    <a:pt x="2554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/>
            </a:p>
          </p:txBody>
        </p:sp>
      </p:grp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Infographic Style</a:t>
            </a:r>
          </a:p>
        </p:txBody>
      </p:sp>
      <p:sp>
        <p:nvSpPr>
          <p:cNvPr id="601" name="Rectangle 600">
            <a:extLst>
              <a:ext uri="{FF2B5EF4-FFF2-40B4-BE49-F238E27FC236}">
                <a16:creationId xmlns:a16="http://schemas.microsoft.com/office/drawing/2014/main" xmlns="" id="{59725737-25F2-4C4C-975B-5AEA3FD67BAE}"/>
              </a:ext>
            </a:extLst>
          </p:cNvPr>
          <p:cNvSpPr/>
          <p:nvPr/>
        </p:nvSpPr>
        <p:spPr>
          <a:xfrm>
            <a:off x="730916" y="5216670"/>
            <a:ext cx="482763" cy="4827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602" name="그룹 4">
            <a:extLst>
              <a:ext uri="{FF2B5EF4-FFF2-40B4-BE49-F238E27FC236}">
                <a16:creationId xmlns:a16="http://schemas.microsoft.com/office/drawing/2014/main" xmlns="" id="{C37CD31F-66FB-492E-A4AC-203A41EC7889}"/>
              </a:ext>
            </a:extLst>
          </p:cNvPr>
          <p:cNvGrpSpPr/>
          <p:nvPr/>
        </p:nvGrpSpPr>
        <p:grpSpPr>
          <a:xfrm>
            <a:off x="1254019" y="5256838"/>
            <a:ext cx="1692000" cy="926443"/>
            <a:chOff x="1254019" y="5143184"/>
            <a:chExt cx="1692000" cy="926443"/>
          </a:xfrm>
        </p:grpSpPr>
        <p:sp>
          <p:nvSpPr>
            <p:cNvPr id="603" name="TextBox 602">
              <a:extLst>
                <a:ext uri="{FF2B5EF4-FFF2-40B4-BE49-F238E27FC236}">
                  <a16:creationId xmlns:a16="http://schemas.microsoft.com/office/drawing/2014/main" xmlns="" id="{0F3A161A-53F0-45B7-A57F-491F4D879E55}"/>
                </a:ext>
              </a:extLst>
            </p:cNvPr>
            <p:cNvSpPr txBox="1"/>
            <p:nvPr/>
          </p:nvSpPr>
          <p:spPr>
            <a:xfrm>
              <a:off x="1254019" y="5607962"/>
              <a:ext cx="169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04" name="TextBox 603">
              <a:extLst>
                <a:ext uri="{FF2B5EF4-FFF2-40B4-BE49-F238E27FC236}">
                  <a16:creationId xmlns:a16="http://schemas.microsoft.com/office/drawing/2014/main" xmlns="" id="{C242CF14-793F-4837-B316-F5C38A4AF85A}"/>
                </a:ext>
              </a:extLst>
            </p:cNvPr>
            <p:cNvSpPr txBox="1"/>
            <p:nvPr/>
          </p:nvSpPr>
          <p:spPr>
            <a:xfrm>
              <a:off x="1254019" y="5143184"/>
              <a:ext cx="169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Contents </a:t>
              </a:r>
            </a:p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Performance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605" name="Rectangle 604">
            <a:extLst>
              <a:ext uri="{FF2B5EF4-FFF2-40B4-BE49-F238E27FC236}">
                <a16:creationId xmlns:a16="http://schemas.microsoft.com/office/drawing/2014/main" xmlns="" id="{11724241-5F9B-4A26-86FC-FD2F69CA3843}"/>
              </a:ext>
            </a:extLst>
          </p:cNvPr>
          <p:cNvSpPr/>
          <p:nvPr/>
        </p:nvSpPr>
        <p:spPr>
          <a:xfrm>
            <a:off x="3570764" y="5216670"/>
            <a:ext cx="482763" cy="4827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606" name="그룹 6">
            <a:extLst>
              <a:ext uri="{FF2B5EF4-FFF2-40B4-BE49-F238E27FC236}">
                <a16:creationId xmlns:a16="http://schemas.microsoft.com/office/drawing/2014/main" xmlns="" id="{EB0998AF-6C9B-40E9-A79F-7D84397BE251}"/>
              </a:ext>
            </a:extLst>
          </p:cNvPr>
          <p:cNvGrpSpPr/>
          <p:nvPr/>
        </p:nvGrpSpPr>
        <p:grpSpPr>
          <a:xfrm>
            <a:off x="4093867" y="5244125"/>
            <a:ext cx="1692000" cy="926443"/>
            <a:chOff x="4530549" y="5130471"/>
            <a:chExt cx="1692000" cy="926443"/>
          </a:xfrm>
        </p:grpSpPr>
        <p:sp>
          <p:nvSpPr>
            <p:cNvPr id="607" name="TextBox 606">
              <a:extLst>
                <a:ext uri="{FF2B5EF4-FFF2-40B4-BE49-F238E27FC236}">
                  <a16:creationId xmlns:a16="http://schemas.microsoft.com/office/drawing/2014/main" xmlns="" id="{5C062135-B084-46AA-B9ED-509ACF1193D4}"/>
                </a:ext>
              </a:extLst>
            </p:cNvPr>
            <p:cNvSpPr txBox="1"/>
            <p:nvPr/>
          </p:nvSpPr>
          <p:spPr>
            <a:xfrm>
              <a:off x="4530549" y="5595249"/>
              <a:ext cx="169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Easy to change colors, photos and Text.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08" name="TextBox 607">
              <a:extLst>
                <a:ext uri="{FF2B5EF4-FFF2-40B4-BE49-F238E27FC236}">
                  <a16:creationId xmlns:a16="http://schemas.microsoft.com/office/drawing/2014/main" xmlns="" id="{010AFCCF-675A-4E06-B623-C8AF459E7129}"/>
                </a:ext>
              </a:extLst>
            </p:cNvPr>
            <p:cNvSpPr txBox="1"/>
            <p:nvPr/>
          </p:nvSpPr>
          <p:spPr>
            <a:xfrm>
              <a:off x="4530549" y="5130471"/>
              <a:ext cx="169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Contents </a:t>
              </a:r>
            </a:p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Performance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609" name="Rectangle 608">
            <a:extLst>
              <a:ext uri="{FF2B5EF4-FFF2-40B4-BE49-F238E27FC236}">
                <a16:creationId xmlns:a16="http://schemas.microsoft.com/office/drawing/2014/main" xmlns="" id="{80A8159B-0B2E-42D6-BC34-03959933D2D7}"/>
              </a:ext>
            </a:extLst>
          </p:cNvPr>
          <p:cNvSpPr/>
          <p:nvPr/>
        </p:nvSpPr>
        <p:spPr>
          <a:xfrm>
            <a:off x="6410612" y="5216670"/>
            <a:ext cx="482763" cy="48276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610" name="그룹 7">
            <a:extLst>
              <a:ext uri="{FF2B5EF4-FFF2-40B4-BE49-F238E27FC236}">
                <a16:creationId xmlns:a16="http://schemas.microsoft.com/office/drawing/2014/main" xmlns="" id="{9B66AB96-A3E7-4E24-9EE8-37DC6B8F9330}"/>
              </a:ext>
            </a:extLst>
          </p:cNvPr>
          <p:cNvGrpSpPr/>
          <p:nvPr/>
        </p:nvGrpSpPr>
        <p:grpSpPr>
          <a:xfrm>
            <a:off x="6933715" y="5240937"/>
            <a:ext cx="1692000" cy="926443"/>
            <a:chOff x="6690464" y="5127283"/>
            <a:chExt cx="1692000" cy="926443"/>
          </a:xfrm>
        </p:grpSpPr>
        <p:sp>
          <p:nvSpPr>
            <p:cNvPr id="611" name="TextBox 610">
              <a:extLst>
                <a:ext uri="{FF2B5EF4-FFF2-40B4-BE49-F238E27FC236}">
                  <a16:creationId xmlns:a16="http://schemas.microsoft.com/office/drawing/2014/main" xmlns="" id="{172D1CF2-2A07-477B-B733-FEC05569BCC2}"/>
                </a:ext>
              </a:extLst>
            </p:cNvPr>
            <p:cNvSpPr txBox="1"/>
            <p:nvPr/>
          </p:nvSpPr>
          <p:spPr>
            <a:xfrm>
              <a:off x="6690464" y="5592061"/>
              <a:ext cx="169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Easy to change colors, photos and Text.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12" name="TextBox 611">
              <a:extLst>
                <a:ext uri="{FF2B5EF4-FFF2-40B4-BE49-F238E27FC236}">
                  <a16:creationId xmlns:a16="http://schemas.microsoft.com/office/drawing/2014/main" xmlns="" id="{58873BAB-A3F2-4DF8-AE33-D6DBBDBF04E3}"/>
                </a:ext>
              </a:extLst>
            </p:cNvPr>
            <p:cNvSpPr txBox="1"/>
            <p:nvPr/>
          </p:nvSpPr>
          <p:spPr>
            <a:xfrm>
              <a:off x="6690464" y="5127283"/>
              <a:ext cx="169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Contents </a:t>
              </a:r>
            </a:p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Performance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613" name="Rectangle 612">
            <a:extLst>
              <a:ext uri="{FF2B5EF4-FFF2-40B4-BE49-F238E27FC236}">
                <a16:creationId xmlns:a16="http://schemas.microsoft.com/office/drawing/2014/main" xmlns="" id="{1B67EC64-A198-47DC-B281-7FEC334761CD}"/>
              </a:ext>
            </a:extLst>
          </p:cNvPr>
          <p:cNvSpPr/>
          <p:nvPr/>
        </p:nvSpPr>
        <p:spPr>
          <a:xfrm>
            <a:off x="9250460" y="5216670"/>
            <a:ext cx="482763" cy="4827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614" name="그룹 8">
            <a:extLst>
              <a:ext uri="{FF2B5EF4-FFF2-40B4-BE49-F238E27FC236}">
                <a16:creationId xmlns:a16="http://schemas.microsoft.com/office/drawing/2014/main" xmlns="" id="{06D188FB-7940-49BC-BDC8-1189B8497436}"/>
              </a:ext>
            </a:extLst>
          </p:cNvPr>
          <p:cNvGrpSpPr/>
          <p:nvPr/>
        </p:nvGrpSpPr>
        <p:grpSpPr>
          <a:xfrm>
            <a:off x="9773564" y="5218699"/>
            <a:ext cx="1692000" cy="926443"/>
            <a:chOff x="8850379" y="5105045"/>
            <a:chExt cx="1692000" cy="926443"/>
          </a:xfrm>
        </p:grpSpPr>
        <p:sp>
          <p:nvSpPr>
            <p:cNvPr id="615" name="TextBox 614">
              <a:extLst>
                <a:ext uri="{FF2B5EF4-FFF2-40B4-BE49-F238E27FC236}">
                  <a16:creationId xmlns:a16="http://schemas.microsoft.com/office/drawing/2014/main" xmlns="" id="{5ECE5C56-BDEC-41FE-B261-62AB2B7096CF}"/>
                </a:ext>
              </a:extLst>
            </p:cNvPr>
            <p:cNvSpPr txBox="1"/>
            <p:nvPr/>
          </p:nvSpPr>
          <p:spPr>
            <a:xfrm>
              <a:off x="8850379" y="5569823"/>
              <a:ext cx="169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Easy to change colors, photos and Text.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16" name="TextBox 615">
              <a:extLst>
                <a:ext uri="{FF2B5EF4-FFF2-40B4-BE49-F238E27FC236}">
                  <a16:creationId xmlns:a16="http://schemas.microsoft.com/office/drawing/2014/main" xmlns="" id="{989AF594-5F82-4576-B9AF-BC37C074C626}"/>
                </a:ext>
              </a:extLst>
            </p:cNvPr>
            <p:cNvSpPr txBox="1"/>
            <p:nvPr/>
          </p:nvSpPr>
          <p:spPr>
            <a:xfrm>
              <a:off x="8850379" y="5105045"/>
              <a:ext cx="169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Contents </a:t>
              </a:r>
            </a:p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Performance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617" name="Oval 616">
            <a:extLst>
              <a:ext uri="{FF2B5EF4-FFF2-40B4-BE49-F238E27FC236}">
                <a16:creationId xmlns:a16="http://schemas.microsoft.com/office/drawing/2014/main" xmlns="" id="{5ED49B77-642B-4F50-8C60-225AF6812515}"/>
              </a:ext>
            </a:extLst>
          </p:cNvPr>
          <p:cNvSpPr/>
          <p:nvPr/>
        </p:nvSpPr>
        <p:spPr>
          <a:xfrm>
            <a:off x="3842295" y="2478911"/>
            <a:ext cx="1008112" cy="1008112"/>
          </a:xfrm>
          <a:prstGeom prst="ellipse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618" name="Elbow Connector 5">
            <a:extLst>
              <a:ext uri="{FF2B5EF4-FFF2-40B4-BE49-F238E27FC236}">
                <a16:creationId xmlns:a16="http://schemas.microsoft.com/office/drawing/2014/main" xmlns="" id="{D95B0872-3F5D-4DBB-B296-762E9535181E}"/>
              </a:ext>
            </a:extLst>
          </p:cNvPr>
          <p:cNvCxnSpPr>
            <a:cxnSpLocks/>
            <a:stCxn id="621" idx="0"/>
            <a:endCxn id="617" idx="0"/>
          </p:cNvCxnSpPr>
          <p:nvPr/>
        </p:nvCxnSpPr>
        <p:spPr>
          <a:xfrm rot="5400000" flipH="1" flipV="1">
            <a:off x="3165676" y="1458385"/>
            <a:ext cx="160148" cy="2201201"/>
          </a:xfrm>
          <a:prstGeom prst="bentConnector3">
            <a:avLst>
              <a:gd name="adj1" fmla="val 242743"/>
            </a:avLst>
          </a:prstGeom>
          <a:ln w="19050">
            <a:solidFill>
              <a:schemeClr val="accent4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19" name="Chart 7">
            <a:extLst>
              <a:ext uri="{FF2B5EF4-FFF2-40B4-BE49-F238E27FC236}">
                <a16:creationId xmlns:a16="http://schemas.microsoft.com/office/drawing/2014/main" xmlns="" id="{FDEBB3E1-D0BD-4E0B-B811-DCDD453994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750279971"/>
              </p:ext>
            </p:extLst>
          </p:nvPr>
        </p:nvGraphicFramePr>
        <p:xfrm>
          <a:off x="630251" y="2481380"/>
          <a:ext cx="924253" cy="9957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620" name="그룹 9">
            <a:extLst>
              <a:ext uri="{FF2B5EF4-FFF2-40B4-BE49-F238E27FC236}">
                <a16:creationId xmlns:a16="http://schemas.microsoft.com/office/drawing/2014/main" xmlns="" id="{AED64B20-9604-47CF-9C3E-B4214AFA34D6}"/>
              </a:ext>
            </a:extLst>
          </p:cNvPr>
          <p:cNvGrpSpPr/>
          <p:nvPr/>
        </p:nvGrpSpPr>
        <p:grpSpPr>
          <a:xfrm>
            <a:off x="1461150" y="2639059"/>
            <a:ext cx="1368000" cy="680372"/>
            <a:chOff x="1461150" y="2929298"/>
            <a:chExt cx="1368000" cy="680372"/>
          </a:xfrm>
        </p:grpSpPr>
        <p:sp>
          <p:nvSpPr>
            <p:cNvPr id="621" name="TextBox 620">
              <a:extLst>
                <a:ext uri="{FF2B5EF4-FFF2-40B4-BE49-F238E27FC236}">
                  <a16:creationId xmlns:a16="http://schemas.microsoft.com/office/drawing/2014/main" xmlns="" id="{90AB9A88-9D5A-4C08-9F78-DDBF2C8B1018}"/>
                </a:ext>
              </a:extLst>
            </p:cNvPr>
            <p:cNvSpPr txBox="1"/>
            <p:nvPr/>
          </p:nvSpPr>
          <p:spPr>
            <a:xfrm>
              <a:off x="1461150" y="2929298"/>
              <a:ext cx="1368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Country</a:t>
              </a:r>
            </a:p>
          </p:txBody>
        </p:sp>
        <p:sp>
          <p:nvSpPr>
            <p:cNvPr id="622" name="TextBox 621">
              <a:extLst>
                <a:ext uri="{FF2B5EF4-FFF2-40B4-BE49-F238E27FC236}">
                  <a16:creationId xmlns:a16="http://schemas.microsoft.com/office/drawing/2014/main" xmlns="" id="{D97E5C3A-C777-4D64-AEFD-D3C839E11E19}"/>
                </a:ext>
              </a:extLst>
            </p:cNvPr>
            <p:cNvSpPr txBox="1"/>
            <p:nvPr/>
          </p:nvSpPr>
          <p:spPr>
            <a:xfrm>
              <a:off x="1461150" y="3148005"/>
              <a:ext cx="1368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Data_01 : 12,000</a:t>
              </a:r>
            </a:p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Data_02 : 23,300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623" name="Oval 622">
            <a:extLst>
              <a:ext uri="{FF2B5EF4-FFF2-40B4-BE49-F238E27FC236}">
                <a16:creationId xmlns:a16="http://schemas.microsoft.com/office/drawing/2014/main" xmlns="" id="{20916FEC-7BE5-427C-A3FB-F1EDE1DC97C6}"/>
              </a:ext>
            </a:extLst>
          </p:cNvPr>
          <p:cNvSpPr/>
          <p:nvPr/>
        </p:nvSpPr>
        <p:spPr>
          <a:xfrm>
            <a:off x="4721737" y="3647194"/>
            <a:ext cx="1008112" cy="1008112"/>
          </a:xfrm>
          <a:prstGeom prst="ellipse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624" name="Elbow Connector 97">
            <a:extLst>
              <a:ext uri="{FF2B5EF4-FFF2-40B4-BE49-F238E27FC236}">
                <a16:creationId xmlns:a16="http://schemas.microsoft.com/office/drawing/2014/main" xmlns="" id="{125D4887-834D-4ACD-96E2-AD8EBFC38F0D}"/>
              </a:ext>
            </a:extLst>
          </p:cNvPr>
          <p:cNvCxnSpPr>
            <a:cxnSpLocks/>
            <a:stCxn id="627" idx="2"/>
            <a:endCxn id="623" idx="4"/>
          </p:cNvCxnSpPr>
          <p:nvPr/>
        </p:nvCxnSpPr>
        <p:spPr>
          <a:xfrm rot="16200000" flipH="1">
            <a:off x="3590799" y="3020311"/>
            <a:ext cx="189345" cy="3080643"/>
          </a:xfrm>
          <a:prstGeom prst="bentConnector3">
            <a:avLst>
              <a:gd name="adj1" fmla="val 220732"/>
            </a:avLst>
          </a:prstGeom>
          <a:ln w="19050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25" name="그룹 10">
            <a:extLst>
              <a:ext uri="{FF2B5EF4-FFF2-40B4-BE49-F238E27FC236}">
                <a16:creationId xmlns:a16="http://schemas.microsoft.com/office/drawing/2014/main" xmlns="" id="{8907C08B-A01C-4982-89E8-E048E4DC3D9A}"/>
              </a:ext>
            </a:extLst>
          </p:cNvPr>
          <p:cNvGrpSpPr/>
          <p:nvPr/>
        </p:nvGrpSpPr>
        <p:grpSpPr>
          <a:xfrm>
            <a:off x="1461150" y="3785589"/>
            <a:ext cx="1368000" cy="680372"/>
            <a:chOff x="1461150" y="3733768"/>
            <a:chExt cx="1368000" cy="680372"/>
          </a:xfrm>
        </p:grpSpPr>
        <p:sp>
          <p:nvSpPr>
            <p:cNvPr id="626" name="TextBox 625">
              <a:extLst>
                <a:ext uri="{FF2B5EF4-FFF2-40B4-BE49-F238E27FC236}">
                  <a16:creationId xmlns:a16="http://schemas.microsoft.com/office/drawing/2014/main" xmlns="" id="{84E393CD-1074-4147-9993-AE69B3CD30EB}"/>
                </a:ext>
              </a:extLst>
            </p:cNvPr>
            <p:cNvSpPr txBox="1"/>
            <p:nvPr/>
          </p:nvSpPr>
          <p:spPr>
            <a:xfrm>
              <a:off x="1461150" y="3733768"/>
              <a:ext cx="1368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Country</a:t>
              </a:r>
            </a:p>
          </p:txBody>
        </p:sp>
        <p:sp>
          <p:nvSpPr>
            <p:cNvPr id="627" name="TextBox 626">
              <a:extLst>
                <a:ext uri="{FF2B5EF4-FFF2-40B4-BE49-F238E27FC236}">
                  <a16:creationId xmlns:a16="http://schemas.microsoft.com/office/drawing/2014/main" xmlns="" id="{0EBE5F8D-76E6-43B2-A524-829F1F23400D}"/>
                </a:ext>
              </a:extLst>
            </p:cNvPr>
            <p:cNvSpPr txBox="1"/>
            <p:nvPr/>
          </p:nvSpPr>
          <p:spPr>
            <a:xfrm>
              <a:off x="1461150" y="3952475"/>
              <a:ext cx="1368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Data_01 : 12,000</a:t>
              </a:r>
            </a:p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Data_02 : 23,300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628" name="Oval 627">
            <a:extLst>
              <a:ext uri="{FF2B5EF4-FFF2-40B4-BE49-F238E27FC236}">
                <a16:creationId xmlns:a16="http://schemas.microsoft.com/office/drawing/2014/main" xmlns="" id="{53BE1FD9-A1C7-4C52-BDEB-78F211FFA3CA}"/>
              </a:ext>
            </a:extLst>
          </p:cNvPr>
          <p:cNvSpPr/>
          <p:nvPr/>
        </p:nvSpPr>
        <p:spPr>
          <a:xfrm>
            <a:off x="5976266" y="2287748"/>
            <a:ext cx="1008112" cy="1008112"/>
          </a:xfrm>
          <a:prstGeom prst="ellipse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629" name="Elbow Connector 117">
            <a:extLst>
              <a:ext uri="{FF2B5EF4-FFF2-40B4-BE49-F238E27FC236}">
                <a16:creationId xmlns:a16="http://schemas.microsoft.com/office/drawing/2014/main" xmlns="" id="{5D65EB95-34B4-46BB-8C98-D28D8E821AA8}"/>
              </a:ext>
            </a:extLst>
          </p:cNvPr>
          <p:cNvCxnSpPr>
            <a:cxnSpLocks/>
            <a:stCxn id="633" idx="0"/>
            <a:endCxn id="628" idx="0"/>
          </p:cNvCxnSpPr>
          <p:nvPr/>
        </p:nvCxnSpPr>
        <p:spPr>
          <a:xfrm rot="16200000" flipV="1">
            <a:off x="8098563" y="669508"/>
            <a:ext cx="351311" cy="3587792"/>
          </a:xfrm>
          <a:prstGeom prst="bentConnector3">
            <a:avLst>
              <a:gd name="adj1" fmla="val 165071"/>
            </a:avLst>
          </a:prstGeom>
          <a:ln w="19050">
            <a:solidFill>
              <a:schemeClr val="accent3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0" name="Oval 629">
            <a:extLst>
              <a:ext uri="{FF2B5EF4-FFF2-40B4-BE49-F238E27FC236}">
                <a16:creationId xmlns:a16="http://schemas.microsoft.com/office/drawing/2014/main" xmlns="" id="{29E0923A-CA71-4AA6-9603-58E22C8B9251}"/>
              </a:ext>
            </a:extLst>
          </p:cNvPr>
          <p:cNvSpPr/>
          <p:nvPr/>
        </p:nvSpPr>
        <p:spPr>
          <a:xfrm>
            <a:off x="7547615" y="3882894"/>
            <a:ext cx="1008112" cy="1008112"/>
          </a:xfrm>
          <a:prstGeom prst="ellipse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631" name="Elbow Connector 119">
            <a:extLst>
              <a:ext uri="{FF2B5EF4-FFF2-40B4-BE49-F238E27FC236}">
                <a16:creationId xmlns:a16="http://schemas.microsoft.com/office/drawing/2014/main" xmlns="" id="{C02E581E-1B1A-41AF-8F83-410B5ACE249E}"/>
              </a:ext>
            </a:extLst>
          </p:cNvPr>
          <p:cNvCxnSpPr>
            <a:cxnSpLocks/>
            <a:stCxn id="637" idx="2"/>
            <a:endCxn id="630" idx="4"/>
          </p:cNvCxnSpPr>
          <p:nvPr/>
        </p:nvCxnSpPr>
        <p:spPr>
          <a:xfrm rot="5400000">
            <a:off x="8849142" y="3668491"/>
            <a:ext cx="425045" cy="2019985"/>
          </a:xfrm>
          <a:prstGeom prst="bentConnector3">
            <a:avLst>
              <a:gd name="adj1" fmla="val 153783"/>
            </a:avLst>
          </a:prstGeom>
          <a:ln w="19050">
            <a:solidFill>
              <a:schemeClr val="accent2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2" name="그룹 11">
            <a:extLst>
              <a:ext uri="{FF2B5EF4-FFF2-40B4-BE49-F238E27FC236}">
                <a16:creationId xmlns:a16="http://schemas.microsoft.com/office/drawing/2014/main" xmlns="" id="{16A9F716-881E-44FD-A73F-FF915050381B}"/>
              </a:ext>
            </a:extLst>
          </p:cNvPr>
          <p:cNvGrpSpPr/>
          <p:nvPr/>
        </p:nvGrpSpPr>
        <p:grpSpPr>
          <a:xfrm>
            <a:off x="9384114" y="2639059"/>
            <a:ext cx="1368000" cy="680372"/>
            <a:chOff x="9384114" y="2697830"/>
            <a:chExt cx="1368000" cy="680372"/>
          </a:xfrm>
        </p:grpSpPr>
        <p:sp>
          <p:nvSpPr>
            <p:cNvPr id="633" name="TextBox 632">
              <a:extLst>
                <a:ext uri="{FF2B5EF4-FFF2-40B4-BE49-F238E27FC236}">
                  <a16:creationId xmlns:a16="http://schemas.microsoft.com/office/drawing/2014/main" xmlns="" id="{285AF33D-05EA-445E-9BD7-6B22EA2C89AC}"/>
                </a:ext>
              </a:extLst>
            </p:cNvPr>
            <p:cNvSpPr txBox="1"/>
            <p:nvPr/>
          </p:nvSpPr>
          <p:spPr>
            <a:xfrm>
              <a:off x="9384114" y="2697830"/>
              <a:ext cx="1368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Country</a:t>
              </a:r>
            </a:p>
          </p:txBody>
        </p:sp>
        <p:sp>
          <p:nvSpPr>
            <p:cNvPr id="634" name="TextBox 633">
              <a:extLst>
                <a:ext uri="{FF2B5EF4-FFF2-40B4-BE49-F238E27FC236}">
                  <a16:creationId xmlns:a16="http://schemas.microsoft.com/office/drawing/2014/main" xmlns="" id="{B07A9530-93B2-4ACA-B9B1-68792C238DA3}"/>
                </a:ext>
              </a:extLst>
            </p:cNvPr>
            <p:cNvSpPr txBox="1"/>
            <p:nvPr/>
          </p:nvSpPr>
          <p:spPr>
            <a:xfrm>
              <a:off x="9384114" y="2916537"/>
              <a:ext cx="1368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Data_01 : 12,000</a:t>
              </a:r>
            </a:p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Data_02 : 23,300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635" name="그룹 12">
            <a:extLst>
              <a:ext uri="{FF2B5EF4-FFF2-40B4-BE49-F238E27FC236}">
                <a16:creationId xmlns:a16="http://schemas.microsoft.com/office/drawing/2014/main" xmlns="" id="{EDFE70B7-1CA4-47C4-8F9C-4669F728F253}"/>
              </a:ext>
            </a:extLst>
          </p:cNvPr>
          <p:cNvGrpSpPr/>
          <p:nvPr/>
        </p:nvGrpSpPr>
        <p:grpSpPr>
          <a:xfrm>
            <a:off x="9387656" y="3785589"/>
            <a:ext cx="1368000" cy="680372"/>
            <a:chOff x="9387656" y="3672034"/>
            <a:chExt cx="1368000" cy="680372"/>
          </a:xfrm>
        </p:grpSpPr>
        <p:sp>
          <p:nvSpPr>
            <p:cNvPr id="636" name="TextBox 635">
              <a:extLst>
                <a:ext uri="{FF2B5EF4-FFF2-40B4-BE49-F238E27FC236}">
                  <a16:creationId xmlns:a16="http://schemas.microsoft.com/office/drawing/2014/main" xmlns="" id="{9F0F0C10-F762-4F97-9D84-2F3ABB024A8A}"/>
                </a:ext>
              </a:extLst>
            </p:cNvPr>
            <p:cNvSpPr txBox="1"/>
            <p:nvPr/>
          </p:nvSpPr>
          <p:spPr>
            <a:xfrm>
              <a:off x="9387656" y="3672034"/>
              <a:ext cx="1368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Country</a:t>
              </a:r>
            </a:p>
          </p:txBody>
        </p:sp>
        <p:sp>
          <p:nvSpPr>
            <p:cNvPr id="637" name="TextBox 636">
              <a:extLst>
                <a:ext uri="{FF2B5EF4-FFF2-40B4-BE49-F238E27FC236}">
                  <a16:creationId xmlns:a16="http://schemas.microsoft.com/office/drawing/2014/main" xmlns="" id="{E84E82EA-D514-491D-BB79-885A2B46CF3A}"/>
                </a:ext>
              </a:extLst>
            </p:cNvPr>
            <p:cNvSpPr txBox="1"/>
            <p:nvPr/>
          </p:nvSpPr>
          <p:spPr>
            <a:xfrm>
              <a:off x="9387656" y="3890741"/>
              <a:ext cx="1368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Data_01 : 12,000</a:t>
              </a:r>
            </a:p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Data_02 : 23,300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638" name="Oval 5">
            <a:extLst>
              <a:ext uri="{FF2B5EF4-FFF2-40B4-BE49-F238E27FC236}">
                <a16:creationId xmlns:a16="http://schemas.microsoft.com/office/drawing/2014/main" xmlns="" id="{11ACAD84-16DC-479E-B13C-FF38B568EA5C}"/>
              </a:ext>
            </a:extLst>
          </p:cNvPr>
          <p:cNvSpPr>
            <a:spLocks noChangeAspect="1"/>
          </p:cNvSpPr>
          <p:nvPr/>
        </p:nvSpPr>
        <p:spPr>
          <a:xfrm rot="2731250">
            <a:off x="835058" y="5262474"/>
            <a:ext cx="281159" cy="391150"/>
          </a:xfrm>
          <a:custGeom>
            <a:avLst/>
            <a:gdLst>
              <a:gd name="connsiteX0" fmla="*/ 1039044 w 3636899"/>
              <a:gd name="connsiteY0" fmla="*/ 4050240 h 5045835"/>
              <a:gd name="connsiteX1" fmla="*/ 1660895 w 3636899"/>
              <a:gd name="connsiteY1" fmla="*/ 4809930 h 5045835"/>
              <a:gd name="connsiteX2" fmla="*/ 2234521 w 3636899"/>
              <a:gd name="connsiteY2" fmla="*/ 4177436 h 5045835"/>
              <a:gd name="connsiteX3" fmla="*/ 1039044 w 3636899"/>
              <a:gd name="connsiteY3" fmla="*/ 4050240 h 5045835"/>
              <a:gd name="connsiteX4" fmla="*/ 1169589 w 3636899"/>
              <a:gd name="connsiteY4" fmla="*/ 1771180 h 5045835"/>
              <a:gd name="connsiteX5" fmla="*/ 1025680 w 3636899"/>
              <a:gd name="connsiteY5" fmla="*/ 2853062 h 5045835"/>
              <a:gd name="connsiteX6" fmla="*/ 2248675 w 3636899"/>
              <a:gd name="connsiteY6" fmla="*/ 1607627 h 5045835"/>
              <a:gd name="connsiteX7" fmla="*/ 1169589 w 3636899"/>
              <a:gd name="connsiteY7" fmla="*/ 1771180 h 5045835"/>
              <a:gd name="connsiteX8" fmla="*/ 1324953 w 3636899"/>
              <a:gd name="connsiteY8" fmla="*/ 341157 h 5045835"/>
              <a:gd name="connsiteX9" fmla="*/ 1098518 w 3636899"/>
              <a:gd name="connsiteY9" fmla="*/ 738579 h 5045835"/>
              <a:gd name="connsiteX10" fmla="*/ 2154566 w 3636899"/>
              <a:gd name="connsiteY10" fmla="*/ 620863 h 5045835"/>
              <a:gd name="connsiteX11" fmla="*/ 1651686 w 3636899"/>
              <a:gd name="connsiteY11" fmla="*/ 157712 h 5045835"/>
              <a:gd name="connsiteX12" fmla="*/ 1324953 w 3636899"/>
              <a:gd name="connsiteY12" fmla="*/ 341157 h 5045835"/>
              <a:gd name="connsiteX13" fmla="*/ 1094355 w 3636899"/>
              <a:gd name="connsiteY13" fmla="*/ 198263 h 5045835"/>
              <a:gd name="connsiteX14" fmla="*/ 1530362 w 3636899"/>
              <a:gd name="connsiteY14" fmla="*/ 0 h 5045835"/>
              <a:gd name="connsiteX15" fmla="*/ 2278023 w 3636899"/>
              <a:gd name="connsiteY15" fmla="*/ 649820 h 5045835"/>
              <a:gd name="connsiteX16" fmla="*/ 3092886 w 3636899"/>
              <a:gd name="connsiteY16" fmla="*/ 1110596 h 5045835"/>
              <a:gd name="connsiteX17" fmla="*/ 3213063 w 3636899"/>
              <a:gd name="connsiteY17" fmla="*/ 1241150 h 5045835"/>
              <a:gd name="connsiteX18" fmla="*/ 2755366 w 3636899"/>
              <a:gd name="connsiteY18" fmla="*/ 1707246 h 5045835"/>
              <a:gd name="connsiteX19" fmla="*/ 2755882 w 3636899"/>
              <a:gd name="connsiteY19" fmla="*/ 1707753 h 5045835"/>
              <a:gd name="connsiteX20" fmla="*/ 1320619 w 3636899"/>
              <a:gd name="connsiteY20" fmla="*/ 3169350 h 5045835"/>
              <a:gd name="connsiteX21" fmla="*/ 2467375 w 3636899"/>
              <a:gd name="connsiteY21" fmla="*/ 3045584 h 5045835"/>
              <a:gd name="connsiteX22" fmla="*/ 2723311 w 3636899"/>
              <a:gd name="connsiteY22" fmla="*/ 2356527 h 5045835"/>
              <a:gd name="connsiteX23" fmla="*/ 3452770 w 3636899"/>
              <a:gd name="connsiteY23" fmla="*/ 1613684 h 5045835"/>
              <a:gd name="connsiteX24" fmla="*/ 3116268 w 3636899"/>
              <a:gd name="connsiteY24" fmla="*/ 3682786 h 5045835"/>
              <a:gd name="connsiteX25" fmla="*/ 2391040 w 3636899"/>
              <a:gd name="connsiteY25" fmla="*/ 4133582 h 5045835"/>
              <a:gd name="connsiteX26" fmla="*/ 1530362 w 3636899"/>
              <a:gd name="connsiteY26" fmla="*/ 5045835 h 5045835"/>
              <a:gd name="connsiteX27" fmla="*/ 540444 w 3636899"/>
              <a:gd name="connsiteY27" fmla="*/ 3702221 h 5045835"/>
              <a:gd name="connsiteX28" fmla="*/ 518074 w 3636899"/>
              <a:gd name="connsiteY28" fmla="*/ 3677796 h 5045835"/>
              <a:gd name="connsiteX29" fmla="*/ 392931 w 3636899"/>
              <a:gd name="connsiteY29" fmla="*/ 2223883 h 5045835"/>
              <a:gd name="connsiteX30" fmla="*/ 260544 w 3636899"/>
              <a:gd name="connsiteY30" fmla="*/ 3343320 h 5045835"/>
              <a:gd name="connsiteX31" fmla="*/ 520696 w 3636899"/>
              <a:gd name="connsiteY31" fmla="*/ 1133979 h 5045835"/>
              <a:gd name="connsiteX32" fmla="*/ 625866 w 3636899"/>
              <a:gd name="connsiteY32" fmla="*/ 1037168 h 5045835"/>
              <a:gd name="connsiteX33" fmla="*/ 1094355 w 3636899"/>
              <a:gd name="connsiteY33" fmla="*/ 198263 h 5045835"/>
              <a:gd name="connsiteX0" fmla="*/ 1039044 w 3636899"/>
              <a:gd name="connsiteY0" fmla="*/ 4050240 h 5045835"/>
              <a:gd name="connsiteX1" fmla="*/ 1660895 w 3636899"/>
              <a:gd name="connsiteY1" fmla="*/ 4809930 h 5045835"/>
              <a:gd name="connsiteX2" fmla="*/ 2234521 w 3636899"/>
              <a:gd name="connsiteY2" fmla="*/ 4177436 h 5045835"/>
              <a:gd name="connsiteX3" fmla="*/ 1039044 w 3636899"/>
              <a:gd name="connsiteY3" fmla="*/ 4050240 h 5045835"/>
              <a:gd name="connsiteX4" fmla="*/ 1169589 w 3636899"/>
              <a:gd name="connsiteY4" fmla="*/ 1771180 h 5045835"/>
              <a:gd name="connsiteX5" fmla="*/ 1025680 w 3636899"/>
              <a:gd name="connsiteY5" fmla="*/ 2853062 h 5045835"/>
              <a:gd name="connsiteX6" fmla="*/ 2248675 w 3636899"/>
              <a:gd name="connsiteY6" fmla="*/ 1607627 h 5045835"/>
              <a:gd name="connsiteX7" fmla="*/ 1169589 w 3636899"/>
              <a:gd name="connsiteY7" fmla="*/ 1771180 h 5045835"/>
              <a:gd name="connsiteX8" fmla="*/ 1324953 w 3636899"/>
              <a:gd name="connsiteY8" fmla="*/ 341157 h 5045835"/>
              <a:gd name="connsiteX9" fmla="*/ 1098518 w 3636899"/>
              <a:gd name="connsiteY9" fmla="*/ 738579 h 5045835"/>
              <a:gd name="connsiteX10" fmla="*/ 2154566 w 3636899"/>
              <a:gd name="connsiteY10" fmla="*/ 620863 h 5045835"/>
              <a:gd name="connsiteX11" fmla="*/ 1651686 w 3636899"/>
              <a:gd name="connsiteY11" fmla="*/ 157712 h 5045835"/>
              <a:gd name="connsiteX12" fmla="*/ 1324953 w 3636899"/>
              <a:gd name="connsiteY12" fmla="*/ 341157 h 5045835"/>
              <a:gd name="connsiteX13" fmla="*/ 1094355 w 3636899"/>
              <a:gd name="connsiteY13" fmla="*/ 198263 h 5045835"/>
              <a:gd name="connsiteX14" fmla="*/ 1530362 w 3636899"/>
              <a:gd name="connsiteY14" fmla="*/ 0 h 5045835"/>
              <a:gd name="connsiteX15" fmla="*/ 2278023 w 3636899"/>
              <a:gd name="connsiteY15" fmla="*/ 649820 h 5045835"/>
              <a:gd name="connsiteX16" fmla="*/ 3092886 w 3636899"/>
              <a:gd name="connsiteY16" fmla="*/ 1110596 h 5045835"/>
              <a:gd name="connsiteX17" fmla="*/ 3213063 w 3636899"/>
              <a:gd name="connsiteY17" fmla="*/ 1241150 h 5045835"/>
              <a:gd name="connsiteX18" fmla="*/ 2755366 w 3636899"/>
              <a:gd name="connsiteY18" fmla="*/ 1707246 h 5045835"/>
              <a:gd name="connsiteX19" fmla="*/ 2755882 w 3636899"/>
              <a:gd name="connsiteY19" fmla="*/ 1707753 h 5045835"/>
              <a:gd name="connsiteX20" fmla="*/ 1320619 w 3636899"/>
              <a:gd name="connsiteY20" fmla="*/ 3169350 h 5045835"/>
              <a:gd name="connsiteX21" fmla="*/ 2467375 w 3636899"/>
              <a:gd name="connsiteY21" fmla="*/ 3045584 h 5045835"/>
              <a:gd name="connsiteX22" fmla="*/ 2723311 w 3636899"/>
              <a:gd name="connsiteY22" fmla="*/ 2356527 h 5045835"/>
              <a:gd name="connsiteX23" fmla="*/ 3452770 w 3636899"/>
              <a:gd name="connsiteY23" fmla="*/ 1613684 h 5045835"/>
              <a:gd name="connsiteX24" fmla="*/ 3116268 w 3636899"/>
              <a:gd name="connsiteY24" fmla="*/ 3682786 h 5045835"/>
              <a:gd name="connsiteX25" fmla="*/ 2391040 w 3636899"/>
              <a:gd name="connsiteY25" fmla="*/ 4133582 h 5045835"/>
              <a:gd name="connsiteX26" fmla="*/ 1530362 w 3636899"/>
              <a:gd name="connsiteY26" fmla="*/ 5045835 h 5045835"/>
              <a:gd name="connsiteX27" fmla="*/ 540444 w 3636899"/>
              <a:gd name="connsiteY27" fmla="*/ 3702221 h 5045835"/>
              <a:gd name="connsiteX28" fmla="*/ 392931 w 3636899"/>
              <a:gd name="connsiteY28" fmla="*/ 2223883 h 5045835"/>
              <a:gd name="connsiteX29" fmla="*/ 260544 w 3636899"/>
              <a:gd name="connsiteY29" fmla="*/ 3343320 h 5045835"/>
              <a:gd name="connsiteX30" fmla="*/ 520696 w 3636899"/>
              <a:gd name="connsiteY30" fmla="*/ 1133979 h 5045835"/>
              <a:gd name="connsiteX31" fmla="*/ 625866 w 3636899"/>
              <a:gd name="connsiteY31" fmla="*/ 1037168 h 5045835"/>
              <a:gd name="connsiteX32" fmla="*/ 1094355 w 3636899"/>
              <a:gd name="connsiteY32" fmla="*/ 198263 h 5045835"/>
              <a:gd name="connsiteX0" fmla="*/ 1039044 w 3636899"/>
              <a:gd name="connsiteY0" fmla="*/ 4050240 h 5045835"/>
              <a:gd name="connsiteX1" fmla="*/ 1660895 w 3636899"/>
              <a:gd name="connsiteY1" fmla="*/ 4809930 h 5045835"/>
              <a:gd name="connsiteX2" fmla="*/ 2234521 w 3636899"/>
              <a:gd name="connsiteY2" fmla="*/ 4177436 h 5045835"/>
              <a:gd name="connsiteX3" fmla="*/ 1039044 w 3636899"/>
              <a:gd name="connsiteY3" fmla="*/ 4050240 h 5045835"/>
              <a:gd name="connsiteX4" fmla="*/ 1169589 w 3636899"/>
              <a:gd name="connsiteY4" fmla="*/ 1771180 h 5045835"/>
              <a:gd name="connsiteX5" fmla="*/ 1025680 w 3636899"/>
              <a:gd name="connsiteY5" fmla="*/ 2853062 h 5045835"/>
              <a:gd name="connsiteX6" fmla="*/ 2248675 w 3636899"/>
              <a:gd name="connsiteY6" fmla="*/ 1607627 h 5045835"/>
              <a:gd name="connsiteX7" fmla="*/ 1169589 w 3636899"/>
              <a:gd name="connsiteY7" fmla="*/ 1771180 h 5045835"/>
              <a:gd name="connsiteX8" fmla="*/ 1324953 w 3636899"/>
              <a:gd name="connsiteY8" fmla="*/ 341157 h 5045835"/>
              <a:gd name="connsiteX9" fmla="*/ 1098518 w 3636899"/>
              <a:gd name="connsiteY9" fmla="*/ 738579 h 5045835"/>
              <a:gd name="connsiteX10" fmla="*/ 2154566 w 3636899"/>
              <a:gd name="connsiteY10" fmla="*/ 620863 h 5045835"/>
              <a:gd name="connsiteX11" fmla="*/ 1651686 w 3636899"/>
              <a:gd name="connsiteY11" fmla="*/ 157712 h 5045835"/>
              <a:gd name="connsiteX12" fmla="*/ 1324953 w 3636899"/>
              <a:gd name="connsiteY12" fmla="*/ 341157 h 5045835"/>
              <a:gd name="connsiteX13" fmla="*/ 1094355 w 3636899"/>
              <a:gd name="connsiteY13" fmla="*/ 198263 h 5045835"/>
              <a:gd name="connsiteX14" fmla="*/ 1530362 w 3636899"/>
              <a:gd name="connsiteY14" fmla="*/ 0 h 5045835"/>
              <a:gd name="connsiteX15" fmla="*/ 2278023 w 3636899"/>
              <a:gd name="connsiteY15" fmla="*/ 649820 h 5045835"/>
              <a:gd name="connsiteX16" fmla="*/ 3092886 w 3636899"/>
              <a:gd name="connsiteY16" fmla="*/ 1110596 h 5045835"/>
              <a:gd name="connsiteX17" fmla="*/ 3213063 w 3636899"/>
              <a:gd name="connsiteY17" fmla="*/ 1241150 h 5045835"/>
              <a:gd name="connsiteX18" fmla="*/ 2755366 w 3636899"/>
              <a:gd name="connsiteY18" fmla="*/ 1707246 h 5045835"/>
              <a:gd name="connsiteX19" fmla="*/ 2755882 w 3636899"/>
              <a:gd name="connsiteY19" fmla="*/ 1707753 h 5045835"/>
              <a:gd name="connsiteX20" fmla="*/ 1320619 w 3636899"/>
              <a:gd name="connsiteY20" fmla="*/ 3169350 h 5045835"/>
              <a:gd name="connsiteX21" fmla="*/ 2467375 w 3636899"/>
              <a:gd name="connsiteY21" fmla="*/ 3045584 h 5045835"/>
              <a:gd name="connsiteX22" fmla="*/ 2723311 w 3636899"/>
              <a:gd name="connsiteY22" fmla="*/ 2356527 h 5045835"/>
              <a:gd name="connsiteX23" fmla="*/ 3452770 w 3636899"/>
              <a:gd name="connsiteY23" fmla="*/ 1613684 h 5045835"/>
              <a:gd name="connsiteX24" fmla="*/ 3116268 w 3636899"/>
              <a:gd name="connsiteY24" fmla="*/ 3682786 h 5045835"/>
              <a:gd name="connsiteX25" fmla="*/ 2391040 w 3636899"/>
              <a:gd name="connsiteY25" fmla="*/ 4133582 h 5045835"/>
              <a:gd name="connsiteX26" fmla="*/ 1530362 w 3636899"/>
              <a:gd name="connsiteY26" fmla="*/ 5045835 h 5045835"/>
              <a:gd name="connsiteX27" fmla="*/ 540444 w 3636899"/>
              <a:gd name="connsiteY27" fmla="*/ 3702221 h 5045835"/>
              <a:gd name="connsiteX28" fmla="*/ 392931 w 3636899"/>
              <a:gd name="connsiteY28" fmla="*/ 2223883 h 5045835"/>
              <a:gd name="connsiteX29" fmla="*/ 260544 w 3636899"/>
              <a:gd name="connsiteY29" fmla="*/ 3343320 h 5045835"/>
              <a:gd name="connsiteX30" fmla="*/ 520696 w 3636899"/>
              <a:gd name="connsiteY30" fmla="*/ 1133979 h 5045835"/>
              <a:gd name="connsiteX31" fmla="*/ 625866 w 3636899"/>
              <a:gd name="connsiteY31" fmla="*/ 1037168 h 5045835"/>
              <a:gd name="connsiteX32" fmla="*/ 1094355 w 3636899"/>
              <a:gd name="connsiteY32" fmla="*/ 198263 h 5045835"/>
              <a:gd name="connsiteX0" fmla="*/ 1039044 w 3636899"/>
              <a:gd name="connsiteY0" fmla="*/ 4050240 h 5045835"/>
              <a:gd name="connsiteX1" fmla="*/ 1660895 w 3636899"/>
              <a:gd name="connsiteY1" fmla="*/ 4809930 h 5045835"/>
              <a:gd name="connsiteX2" fmla="*/ 2234521 w 3636899"/>
              <a:gd name="connsiteY2" fmla="*/ 4177436 h 5045835"/>
              <a:gd name="connsiteX3" fmla="*/ 1039044 w 3636899"/>
              <a:gd name="connsiteY3" fmla="*/ 4050240 h 5045835"/>
              <a:gd name="connsiteX4" fmla="*/ 1169589 w 3636899"/>
              <a:gd name="connsiteY4" fmla="*/ 1771180 h 5045835"/>
              <a:gd name="connsiteX5" fmla="*/ 1025680 w 3636899"/>
              <a:gd name="connsiteY5" fmla="*/ 2853062 h 5045835"/>
              <a:gd name="connsiteX6" fmla="*/ 2248675 w 3636899"/>
              <a:gd name="connsiteY6" fmla="*/ 1607627 h 5045835"/>
              <a:gd name="connsiteX7" fmla="*/ 1169589 w 3636899"/>
              <a:gd name="connsiteY7" fmla="*/ 1771180 h 5045835"/>
              <a:gd name="connsiteX8" fmla="*/ 1324953 w 3636899"/>
              <a:gd name="connsiteY8" fmla="*/ 341157 h 5045835"/>
              <a:gd name="connsiteX9" fmla="*/ 1098518 w 3636899"/>
              <a:gd name="connsiteY9" fmla="*/ 738579 h 5045835"/>
              <a:gd name="connsiteX10" fmla="*/ 2154566 w 3636899"/>
              <a:gd name="connsiteY10" fmla="*/ 620863 h 5045835"/>
              <a:gd name="connsiteX11" fmla="*/ 1651686 w 3636899"/>
              <a:gd name="connsiteY11" fmla="*/ 157712 h 5045835"/>
              <a:gd name="connsiteX12" fmla="*/ 1324953 w 3636899"/>
              <a:gd name="connsiteY12" fmla="*/ 341157 h 5045835"/>
              <a:gd name="connsiteX13" fmla="*/ 1094355 w 3636899"/>
              <a:gd name="connsiteY13" fmla="*/ 198263 h 5045835"/>
              <a:gd name="connsiteX14" fmla="*/ 1530362 w 3636899"/>
              <a:gd name="connsiteY14" fmla="*/ 0 h 5045835"/>
              <a:gd name="connsiteX15" fmla="*/ 2278023 w 3636899"/>
              <a:gd name="connsiteY15" fmla="*/ 649820 h 5045835"/>
              <a:gd name="connsiteX16" fmla="*/ 3092886 w 3636899"/>
              <a:gd name="connsiteY16" fmla="*/ 1110596 h 5045835"/>
              <a:gd name="connsiteX17" fmla="*/ 3213063 w 3636899"/>
              <a:gd name="connsiteY17" fmla="*/ 1241150 h 5045835"/>
              <a:gd name="connsiteX18" fmla="*/ 2755366 w 3636899"/>
              <a:gd name="connsiteY18" fmla="*/ 1707246 h 5045835"/>
              <a:gd name="connsiteX19" fmla="*/ 2755882 w 3636899"/>
              <a:gd name="connsiteY19" fmla="*/ 1707753 h 5045835"/>
              <a:gd name="connsiteX20" fmla="*/ 1320619 w 3636899"/>
              <a:gd name="connsiteY20" fmla="*/ 3169350 h 5045835"/>
              <a:gd name="connsiteX21" fmla="*/ 2467375 w 3636899"/>
              <a:gd name="connsiteY21" fmla="*/ 3045584 h 5045835"/>
              <a:gd name="connsiteX22" fmla="*/ 2723311 w 3636899"/>
              <a:gd name="connsiteY22" fmla="*/ 2356527 h 5045835"/>
              <a:gd name="connsiteX23" fmla="*/ 3452770 w 3636899"/>
              <a:gd name="connsiteY23" fmla="*/ 1613684 h 5045835"/>
              <a:gd name="connsiteX24" fmla="*/ 3116268 w 3636899"/>
              <a:gd name="connsiteY24" fmla="*/ 3682786 h 5045835"/>
              <a:gd name="connsiteX25" fmla="*/ 2391040 w 3636899"/>
              <a:gd name="connsiteY25" fmla="*/ 4133582 h 5045835"/>
              <a:gd name="connsiteX26" fmla="*/ 1530362 w 3636899"/>
              <a:gd name="connsiteY26" fmla="*/ 5045835 h 5045835"/>
              <a:gd name="connsiteX27" fmla="*/ 540444 w 3636899"/>
              <a:gd name="connsiteY27" fmla="*/ 3702221 h 5045835"/>
              <a:gd name="connsiteX28" fmla="*/ 392931 w 3636899"/>
              <a:gd name="connsiteY28" fmla="*/ 2223883 h 5045835"/>
              <a:gd name="connsiteX29" fmla="*/ 260544 w 3636899"/>
              <a:gd name="connsiteY29" fmla="*/ 3343320 h 5045835"/>
              <a:gd name="connsiteX30" fmla="*/ 520696 w 3636899"/>
              <a:gd name="connsiteY30" fmla="*/ 1133979 h 5045835"/>
              <a:gd name="connsiteX31" fmla="*/ 625866 w 3636899"/>
              <a:gd name="connsiteY31" fmla="*/ 1037168 h 5045835"/>
              <a:gd name="connsiteX32" fmla="*/ 1094355 w 3636899"/>
              <a:gd name="connsiteY32" fmla="*/ 198263 h 5045835"/>
              <a:gd name="connsiteX0" fmla="*/ 1039044 w 3636899"/>
              <a:gd name="connsiteY0" fmla="*/ 4050240 h 5045835"/>
              <a:gd name="connsiteX1" fmla="*/ 1660895 w 3636899"/>
              <a:gd name="connsiteY1" fmla="*/ 4809930 h 5045835"/>
              <a:gd name="connsiteX2" fmla="*/ 2234521 w 3636899"/>
              <a:gd name="connsiteY2" fmla="*/ 4177436 h 5045835"/>
              <a:gd name="connsiteX3" fmla="*/ 1039044 w 3636899"/>
              <a:gd name="connsiteY3" fmla="*/ 4050240 h 5045835"/>
              <a:gd name="connsiteX4" fmla="*/ 1169589 w 3636899"/>
              <a:gd name="connsiteY4" fmla="*/ 1771180 h 5045835"/>
              <a:gd name="connsiteX5" fmla="*/ 1025680 w 3636899"/>
              <a:gd name="connsiteY5" fmla="*/ 2853062 h 5045835"/>
              <a:gd name="connsiteX6" fmla="*/ 2248675 w 3636899"/>
              <a:gd name="connsiteY6" fmla="*/ 1607627 h 5045835"/>
              <a:gd name="connsiteX7" fmla="*/ 1169589 w 3636899"/>
              <a:gd name="connsiteY7" fmla="*/ 1771180 h 5045835"/>
              <a:gd name="connsiteX8" fmla="*/ 1324953 w 3636899"/>
              <a:gd name="connsiteY8" fmla="*/ 341157 h 5045835"/>
              <a:gd name="connsiteX9" fmla="*/ 1098518 w 3636899"/>
              <a:gd name="connsiteY9" fmla="*/ 738579 h 5045835"/>
              <a:gd name="connsiteX10" fmla="*/ 2154566 w 3636899"/>
              <a:gd name="connsiteY10" fmla="*/ 620863 h 5045835"/>
              <a:gd name="connsiteX11" fmla="*/ 1651686 w 3636899"/>
              <a:gd name="connsiteY11" fmla="*/ 157712 h 5045835"/>
              <a:gd name="connsiteX12" fmla="*/ 1324953 w 3636899"/>
              <a:gd name="connsiteY12" fmla="*/ 341157 h 5045835"/>
              <a:gd name="connsiteX13" fmla="*/ 1094355 w 3636899"/>
              <a:gd name="connsiteY13" fmla="*/ 198263 h 5045835"/>
              <a:gd name="connsiteX14" fmla="*/ 1530362 w 3636899"/>
              <a:gd name="connsiteY14" fmla="*/ 0 h 5045835"/>
              <a:gd name="connsiteX15" fmla="*/ 2278023 w 3636899"/>
              <a:gd name="connsiteY15" fmla="*/ 649820 h 5045835"/>
              <a:gd name="connsiteX16" fmla="*/ 3092886 w 3636899"/>
              <a:gd name="connsiteY16" fmla="*/ 1110596 h 5045835"/>
              <a:gd name="connsiteX17" fmla="*/ 3213063 w 3636899"/>
              <a:gd name="connsiteY17" fmla="*/ 1241150 h 5045835"/>
              <a:gd name="connsiteX18" fmla="*/ 2755366 w 3636899"/>
              <a:gd name="connsiteY18" fmla="*/ 1707246 h 5045835"/>
              <a:gd name="connsiteX19" fmla="*/ 2755882 w 3636899"/>
              <a:gd name="connsiteY19" fmla="*/ 1707753 h 5045835"/>
              <a:gd name="connsiteX20" fmla="*/ 1320619 w 3636899"/>
              <a:gd name="connsiteY20" fmla="*/ 3169350 h 5045835"/>
              <a:gd name="connsiteX21" fmla="*/ 2467375 w 3636899"/>
              <a:gd name="connsiteY21" fmla="*/ 3045584 h 5045835"/>
              <a:gd name="connsiteX22" fmla="*/ 2723311 w 3636899"/>
              <a:gd name="connsiteY22" fmla="*/ 2356527 h 5045835"/>
              <a:gd name="connsiteX23" fmla="*/ 3452770 w 3636899"/>
              <a:gd name="connsiteY23" fmla="*/ 1613684 h 5045835"/>
              <a:gd name="connsiteX24" fmla="*/ 3116268 w 3636899"/>
              <a:gd name="connsiteY24" fmla="*/ 3682786 h 5045835"/>
              <a:gd name="connsiteX25" fmla="*/ 2391040 w 3636899"/>
              <a:gd name="connsiteY25" fmla="*/ 4133582 h 5045835"/>
              <a:gd name="connsiteX26" fmla="*/ 1530362 w 3636899"/>
              <a:gd name="connsiteY26" fmla="*/ 5045835 h 5045835"/>
              <a:gd name="connsiteX27" fmla="*/ 540444 w 3636899"/>
              <a:gd name="connsiteY27" fmla="*/ 3702221 h 5045835"/>
              <a:gd name="connsiteX28" fmla="*/ 392931 w 3636899"/>
              <a:gd name="connsiteY28" fmla="*/ 2223883 h 5045835"/>
              <a:gd name="connsiteX29" fmla="*/ 260544 w 3636899"/>
              <a:gd name="connsiteY29" fmla="*/ 3343320 h 5045835"/>
              <a:gd name="connsiteX30" fmla="*/ 520696 w 3636899"/>
              <a:gd name="connsiteY30" fmla="*/ 1133979 h 5045835"/>
              <a:gd name="connsiteX31" fmla="*/ 625866 w 3636899"/>
              <a:gd name="connsiteY31" fmla="*/ 1037168 h 5045835"/>
              <a:gd name="connsiteX32" fmla="*/ 1094355 w 3636899"/>
              <a:gd name="connsiteY32" fmla="*/ 198263 h 5045835"/>
              <a:gd name="connsiteX0" fmla="*/ 1039044 w 3636899"/>
              <a:gd name="connsiteY0" fmla="*/ 4050240 h 5045835"/>
              <a:gd name="connsiteX1" fmla="*/ 1660895 w 3636899"/>
              <a:gd name="connsiteY1" fmla="*/ 4809930 h 5045835"/>
              <a:gd name="connsiteX2" fmla="*/ 2234521 w 3636899"/>
              <a:gd name="connsiteY2" fmla="*/ 4177436 h 5045835"/>
              <a:gd name="connsiteX3" fmla="*/ 1039044 w 3636899"/>
              <a:gd name="connsiteY3" fmla="*/ 4050240 h 5045835"/>
              <a:gd name="connsiteX4" fmla="*/ 1169589 w 3636899"/>
              <a:gd name="connsiteY4" fmla="*/ 1771180 h 5045835"/>
              <a:gd name="connsiteX5" fmla="*/ 1025680 w 3636899"/>
              <a:gd name="connsiteY5" fmla="*/ 2853062 h 5045835"/>
              <a:gd name="connsiteX6" fmla="*/ 2248675 w 3636899"/>
              <a:gd name="connsiteY6" fmla="*/ 1607627 h 5045835"/>
              <a:gd name="connsiteX7" fmla="*/ 1169589 w 3636899"/>
              <a:gd name="connsiteY7" fmla="*/ 1771180 h 5045835"/>
              <a:gd name="connsiteX8" fmla="*/ 1324953 w 3636899"/>
              <a:gd name="connsiteY8" fmla="*/ 341157 h 5045835"/>
              <a:gd name="connsiteX9" fmla="*/ 1098518 w 3636899"/>
              <a:gd name="connsiteY9" fmla="*/ 738579 h 5045835"/>
              <a:gd name="connsiteX10" fmla="*/ 2154566 w 3636899"/>
              <a:gd name="connsiteY10" fmla="*/ 620863 h 5045835"/>
              <a:gd name="connsiteX11" fmla="*/ 1651686 w 3636899"/>
              <a:gd name="connsiteY11" fmla="*/ 157712 h 5045835"/>
              <a:gd name="connsiteX12" fmla="*/ 1324953 w 3636899"/>
              <a:gd name="connsiteY12" fmla="*/ 341157 h 5045835"/>
              <a:gd name="connsiteX13" fmla="*/ 1094355 w 3636899"/>
              <a:gd name="connsiteY13" fmla="*/ 198263 h 5045835"/>
              <a:gd name="connsiteX14" fmla="*/ 1530362 w 3636899"/>
              <a:gd name="connsiteY14" fmla="*/ 0 h 5045835"/>
              <a:gd name="connsiteX15" fmla="*/ 2278023 w 3636899"/>
              <a:gd name="connsiteY15" fmla="*/ 649820 h 5045835"/>
              <a:gd name="connsiteX16" fmla="*/ 3092886 w 3636899"/>
              <a:gd name="connsiteY16" fmla="*/ 1110596 h 5045835"/>
              <a:gd name="connsiteX17" fmla="*/ 3213063 w 3636899"/>
              <a:gd name="connsiteY17" fmla="*/ 1241150 h 5045835"/>
              <a:gd name="connsiteX18" fmla="*/ 2755366 w 3636899"/>
              <a:gd name="connsiteY18" fmla="*/ 1707246 h 5045835"/>
              <a:gd name="connsiteX19" fmla="*/ 2755882 w 3636899"/>
              <a:gd name="connsiteY19" fmla="*/ 1707753 h 5045835"/>
              <a:gd name="connsiteX20" fmla="*/ 1320619 w 3636899"/>
              <a:gd name="connsiteY20" fmla="*/ 3169350 h 5045835"/>
              <a:gd name="connsiteX21" fmla="*/ 2467375 w 3636899"/>
              <a:gd name="connsiteY21" fmla="*/ 3045584 h 5045835"/>
              <a:gd name="connsiteX22" fmla="*/ 2723311 w 3636899"/>
              <a:gd name="connsiteY22" fmla="*/ 2356527 h 5045835"/>
              <a:gd name="connsiteX23" fmla="*/ 3452770 w 3636899"/>
              <a:gd name="connsiteY23" fmla="*/ 1613684 h 5045835"/>
              <a:gd name="connsiteX24" fmla="*/ 3116268 w 3636899"/>
              <a:gd name="connsiteY24" fmla="*/ 3682786 h 5045835"/>
              <a:gd name="connsiteX25" fmla="*/ 2391040 w 3636899"/>
              <a:gd name="connsiteY25" fmla="*/ 4133582 h 5045835"/>
              <a:gd name="connsiteX26" fmla="*/ 1530362 w 3636899"/>
              <a:gd name="connsiteY26" fmla="*/ 5045835 h 5045835"/>
              <a:gd name="connsiteX27" fmla="*/ 540444 w 3636899"/>
              <a:gd name="connsiteY27" fmla="*/ 3702221 h 5045835"/>
              <a:gd name="connsiteX28" fmla="*/ 392931 w 3636899"/>
              <a:gd name="connsiteY28" fmla="*/ 2223883 h 5045835"/>
              <a:gd name="connsiteX29" fmla="*/ 260544 w 3636899"/>
              <a:gd name="connsiteY29" fmla="*/ 3343320 h 5045835"/>
              <a:gd name="connsiteX30" fmla="*/ 520696 w 3636899"/>
              <a:gd name="connsiteY30" fmla="*/ 1133979 h 5045835"/>
              <a:gd name="connsiteX31" fmla="*/ 625866 w 3636899"/>
              <a:gd name="connsiteY31" fmla="*/ 1037168 h 5045835"/>
              <a:gd name="connsiteX32" fmla="*/ 1094355 w 3636899"/>
              <a:gd name="connsiteY32" fmla="*/ 198263 h 5045835"/>
              <a:gd name="connsiteX0" fmla="*/ 1029092 w 3626947"/>
              <a:gd name="connsiteY0" fmla="*/ 4050240 h 5045835"/>
              <a:gd name="connsiteX1" fmla="*/ 1650943 w 3626947"/>
              <a:gd name="connsiteY1" fmla="*/ 4809930 h 5045835"/>
              <a:gd name="connsiteX2" fmla="*/ 2224569 w 3626947"/>
              <a:gd name="connsiteY2" fmla="*/ 4177436 h 5045835"/>
              <a:gd name="connsiteX3" fmla="*/ 1029092 w 3626947"/>
              <a:gd name="connsiteY3" fmla="*/ 4050240 h 5045835"/>
              <a:gd name="connsiteX4" fmla="*/ 1159637 w 3626947"/>
              <a:gd name="connsiteY4" fmla="*/ 1771180 h 5045835"/>
              <a:gd name="connsiteX5" fmla="*/ 1015728 w 3626947"/>
              <a:gd name="connsiteY5" fmla="*/ 2853062 h 5045835"/>
              <a:gd name="connsiteX6" fmla="*/ 2238723 w 3626947"/>
              <a:gd name="connsiteY6" fmla="*/ 1607627 h 5045835"/>
              <a:gd name="connsiteX7" fmla="*/ 1159637 w 3626947"/>
              <a:gd name="connsiteY7" fmla="*/ 1771180 h 5045835"/>
              <a:gd name="connsiteX8" fmla="*/ 1315001 w 3626947"/>
              <a:gd name="connsiteY8" fmla="*/ 341157 h 5045835"/>
              <a:gd name="connsiteX9" fmla="*/ 1088566 w 3626947"/>
              <a:gd name="connsiteY9" fmla="*/ 738579 h 5045835"/>
              <a:gd name="connsiteX10" fmla="*/ 2144614 w 3626947"/>
              <a:gd name="connsiteY10" fmla="*/ 620863 h 5045835"/>
              <a:gd name="connsiteX11" fmla="*/ 1641734 w 3626947"/>
              <a:gd name="connsiteY11" fmla="*/ 157712 h 5045835"/>
              <a:gd name="connsiteX12" fmla="*/ 1315001 w 3626947"/>
              <a:gd name="connsiteY12" fmla="*/ 341157 h 5045835"/>
              <a:gd name="connsiteX13" fmla="*/ 1084403 w 3626947"/>
              <a:gd name="connsiteY13" fmla="*/ 198263 h 5045835"/>
              <a:gd name="connsiteX14" fmla="*/ 1520410 w 3626947"/>
              <a:gd name="connsiteY14" fmla="*/ 0 h 5045835"/>
              <a:gd name="connsiteX15" fmla="*/ 2268071 w 3626947"/>
              <a:gd name="connsiteY15" fmla="*/ 649820 h 5045835"/>
              <a:gd name="connsiteX16" fmla="*/ 3082934 w 3626947"/>
              <a:gd name="connsiteY16" fmla="*/ 1110596 h 5045835"/>
              <a:gd name="connsiteX17" fmla="*/ 3203111 w 3626947"/>
              <a:gd name="connsiteY17" fmla="*/ 1241150 h 5045835"/>
              <a:gd name="connsiteX18" fmla="*/ 2745414 w 3626947"/>
              <a:gd name="connsiteY18" fmla="*/ 1707246 h 5045835"/>
              <a:gd name="connsiteX19" fmla="*/ 2745930 w 3626947"/>
              <a:gd name="connsiteY19" fmla="*/ 1707753 h 5045835"/>
              <a:gd name="connsiteX20" fmla="*/ 1310667 w 3626947"/>
              <a:gd name="connsiteY20" fmla="*/ 3169350 h 5045835"/>
              <a:gd name="connsiteX21" fmla="*/ 2457423 w 3626947"/>
              <a:gd name="connsiteY21" fmla="*/ 3045584 h 5045835"/>
              <a:gd name="connsiteX22" fmla="*/ 2713359 w 3626947"/>
              <a:gd name="connsiteY22" fmla="*/ 2356527 h 5045835"/>
              <a:gd name="connsiteX23" fmla="*/ 3442818 w 3626947"/>
              <a:gd name="connsiteY23" fmla="*/ 1613684 h 5045835"/>
              <a:gd name="connsiteX24" fmla="*/ 3106316 w 3626947"/>
              <a:gd name="connsiteY24" fmla="*/ 3682786 h 5045835"/>
              <a:gd name="connsiteX25" fmla="*/ 2381088 w 3626947"/>
              <a:gd name="connsiteY25" fmla="*/ 4133582 h 5045835"/>
              <a:gd name="connsiteX26" fmla="*/ 1520410 w 3626947"/>
              <a:gd name="connsiteY26" fmla="*/ 5045835 h 5045835"/>
              <a:gd name="connsiteX27" fmla="*/ 530492 w 3626947"/>
              <a:gd name="connsiteY27" fmla="*/ 3702221 h 5045835"/>
              <a:gd name="connsiteX28" fmla="*/ 382979 w 3626947"/>
              <a:gd name="connsiteY28" fmla="*/ 2223883 h 5045835"/>
              <a:gd name="connsiteX29" fmla="*/ 266609 w 3626947"/>
              <a:gd name="connsiteY29" fmla="*/ 3327009 h 5045835"/>
              <a:gd name="connsiteX30" fmla="*/ 510744 w 3626947"/>
              <a:gd name="connsiteY30" fmla="*/ 1133979 h 5045835"/>
              <a:gd name="connsiteX31" fmla="*/ 615914 w 3626947"/>
              <a:gd name="connsiteY31" fmla="*/ 1037168 h 5045835"/>
              <a:gd name="connsiteX32" fmla="*/ 1084403 w 3626947"/>
              <a:gd name="connsiteY32" fmla="*/ 198263 h 5045835"/>
              <a:gd name="connsiteX0" fmla="*/ 1029092 w 3626947"/>
              <a:gd name="connsiteY0" fmla="*/ 4050240 h 5045835"/>
              <a:gd name="connsiteX1" fmla="*/ 1650943 w 3626947"/>
              <a:gd name="connsiteY1" fmla="*/ 4809930 h 5045835"/>
              <a:gd name="connsiteX2" fmla="*/ 2224569 w 3626947"/>
              <a:gd name="connsiteY2" fmla="*/ 4177436 h 5045835"/>
              <a:gd name="connsiteX3" fmla="*/ 1029092 w 3626947"/>
              <a:gd name="connsiteY3" fmla="*/ 4050240 h 5045835"/>
              <a:gd name="connsiteX4" fmla="*/ 1159637 w 3626947"/>
              <a:gd name="connsiteY4" fmla="*/ 1771180 h 5045835"/>
              <a:gd name="connsiteX5" fmla="*/ 1015728 w 3626947"/>
              <a:gd name="connsiteY5" fmla="*/ 2853062 h 5045835"/>
              <a:gd name="connsiteX6" fmla="*/ 2238723 w 3626947"/>
              <a:gd name="connsiteY6" fmla="*/ 1607627 h 5045835"/>
              <a:gd name="connsiteX7" fmla="*/ 1159637 w 3626947"/>
              <a:gd name="connsiteY7" fmla="*/ 1771180 h 5045835"/>
              <a:gd name="connsiteX8" fmla="*/ 1315001 w 3626947"/>
              <a:gd name="connsiteY8" fmla="*/ 341157 h 5045835"/>
              <a:gd name="connsiteX9" fmla="*/ 1088566 w 3626947"/>
              <a:gd name="connsiteY9" fmla="*/ 738579 h 5045835"/>
              <a:gd name="connsiteX10" fmla="*/ 2144614 w 3626947"/>
              <a:gd name="connsiteY10" fmla="*/ 620863 h 5045835"/>
              <a:gd name="connsiteX11" fmla="*/ 1641734 w 3626947"/>
              <a:gd name="connsiteY11" fmla="*/ 157712 h 5045835"/>
              <a:gd name="connsiteX12" fmla="*/ 1315001 w 3626947"/>
              <a:gd name="connsiteY12" fmla="*/ 341157 h 5045835"/>
              <a:gd name="connsiteX13" fmla="*/ 1084403 w 3626947"/>
              <a:gd name="connsiteY13" fmla="*/ 198263 h 5045835"/>
              <a:gd name="connsiteX14" fmla="*/ 1520410 w 3626947"/>
              <a:gd name="connsiteY14" fmla="*/ 0 h 5045835"/>
              <a:gd name="connsiteX15" fmla="*/ 2268071 w 3626947"/>
              <a:gd name="connsiteY15" fmla="*/ 649820 h 5045835"/>
              <a:gd name="connsiteX16" fmla="*/ 3082934 w 3626947"/>
              <a:gd name="connsiteY16" fmla="*/ 1110596 h 5045835"/>
              <a:gd name="connsiteX17" fmla="*/ 3203111 w 3626947"/>
              <a:gd name="connsiteY17" fmla="*/ 1241150 h 5045835"/>
              <a:gd name="connsiteX18" fmla="*/ 2745414 w 3626947"/>
              <a:gd name="connsiteY18" fmla="*/ 1707246 h 5045835"/>
              <a:gd name="connsiteX19" fmla="*/ 2745930 w 3626947"/>
              <a:gd name="connsiteY19" fmla="*/ 1707753 h 5045835"/>
              <a:gd name="connsiteX20" fmla="*/ 1310667 w 3626947"/>
              <a:gd name="connsiteY20" fmla="*/ 3169350 h 5045835"/>
              <a:gd name="connsiteX21" fmla="*/ 2457423 w 3626947"/>
              <a:gd name="connsiteY21" fmla="*/ 3045584 h 5045835"/>
              <a:gd name="connsiteX22" fmla="*/ 2713359 w 3626947"/>
              <a:gd name="connsiteY22" fmla="*/ 2356527 h 5045835"/>
              <a:gd name="connsiteX23" fmla="*/ 3442818 w 3626947"/>
              <a:gd name="connsiteY23" fmla="*/ 1613684 h 5045835"/>
              <a:gd name="connsiteX24" fmla="*/ 3106316 w 3626947"/>
              <a:gd name="connsiteY24" fmla="*/ 3682786 h 5045835"/>
              <a:gd name="connsiteX25" fmla="*/ 2381088 w 3626947"/>
              <a:gd name="connsiteY25" fmla="*/ 4133582 h 5045835"/>
              <a:gd name="connsiteX26" fmla="*/ 1520410 w 3626947"/>
              <a:gd name="connsiteY26" fmla="*/ 5045835 h 5045835"/>
              <a:gd name="connsiteX27" fmla="*/ 530492 w 3626947"/>
              <a:gd name="connsiteY27" fmla="*/ 3702221 h 5045835"/>
              <a:gd name="connsiteX28" fmla="*/ 382979 w 3626947"/>
              <a:gd name="connsiteY28" fmla="*/ 2223883 h 5045835"/>
              <a:gd name="connsiteX29" fmla="*/ 266609 w 3626947"/>
              <a:gd name="connsiteY29" fmla="*/ 3327009 h 5045835"/>
              <a:gd name="connsiteX30" fmla="*/ 510744 w 3626947"/>
              <a:gd name="connsiteY30" fmla="*/ 1133979 h 5045835"/>
              <a:gd name="connsiteX31" fmla="*/ 615914 w 3626947"/>
              <a:gd name="connsiteY31" fmla="*/ 1037168 h 5045835"/>
              <a:gd name="connsiteX32" fmla="*/ 1084403 w 3626947"/>
              <a:gd name="connsiteY32" fmla="*/ 198263 h 5045835"/>
              <a:gd name="connsiteX0" fmla="*/ 1029092 w 3626947"/>
              <a:gd name="connsiteY0" fmla="*/ 4050240 h 5045835"/>
              <a:gd name="connsiteX1" fmla="*/ 1650943 w 3626947"/>
              <a:gd name="connsiteY1" fmla="*/ 4809930 h 5045835"/>
              <a:gd name="connsiteX2" fmla="*/ 2224569 w 3626947"/>
              <a:gd name="connsiteY2" fmla="*/ 4177436 h 5045835"/>
              <a:gd name="connsiteX3" fmla="*/ 1029092 w 3626947"/>
              <a:gd name="connsiteY3" fmla="*/ 4050240 h 5045835"/>
              <a:gd name="connsiteX4" fmla="*/ 1159637 w 3626947"/>
              <a:gd name="connsiteY4" fmla="*/ 1771180 h 5045835"/>
              <a:gd name="connsiteX5" fmla="*/ 1015728 w 3626947"/>
              <a:gd name="connsiteY5" fmla="*/ 2853062 h 5045835"/>
              <a:gd name="connsiteX6" fmla="*/ 2238723 w 3626947"/>
              <a:gd name="connsiteY6" fmla="*/ 1607627 h 5045835"/>
              <a:gd name="connsiteX7" fmla="*/ 1159637 w 3626947"/>
              <a:gd name="connsiteY7" fmla="*/ 1771180 h 5045835"/>
              <a:gd name="connsiteX8" fmla="*/ 1315001 w 3626947"/>
              <a:gd name="connsiteY8" fmla="*/ 341157 h 5045835"/>
              <a:gd name="connsiteX9" fmla="*/ 1088566 w 3626947"/>
              <a:gd name="connsiteY9" fmla="*/ 738579 h 5045835"/>
              <a:gd name="connsiteX10" fmla="*/ 2144614 w 3626947"/>
              <a:gd name="connsiteY10" fmla="*/ 620863 h 5045835"/>
              <a:gd name="connsiteX11" fmla="*/ 1641734 w 3626947"/>
              <a:gd name="connsiteY11" fmla="*/ 157712 h 5045835"/>
              <a:gd name="connsiteX12" fmla="*/ 1315001 w 3626947"/>
              <a:gd name="connsiteY12" fmla="*/ 341157 h 5045835"/>
              <a:gd name="connsiteX13" fmla="*/ 1084403 w 3626947"/>
              <a:gd name="connsiteY13" fmla="*/ 198263 h 5045835"/>
              <a:gd name="connsiteX14" fmla="*/ 1520410 w 3626947"/>
              <a:gd name="connsiteY14" fmla="*/ 0 h 5045835"/>
              <a:gd name="connsiteX15" fmla="*/ 2268071 w 3626947"/>
              <a:gd name="connsiteY15" fmla="*/ 649820 h 5045835"/>
              <a:gd name="connsiteX16" fmla="*/ 3082934 w 3626947"/>
              <a:gd name="connsiteY16" fmla="*/ 1110596 h 5045835"/>
              <a:gd name="connsiteX17" fmla="*/ 3203111 w 3626947"/>
              <a:gd name="connsiteY17" fmla="*/ 1241150 h 5045835"/>
              <a:gd name="connsiteX18" fmla="*/ 2745414 w 3626947"/>
              <a:gd name="connsiteY18" fmla="*/ 1707246 h 5045835"/>
              <a:gd name="connsiteX19" fmla="*/ 2745930 w 3626947"/>
              <a:gd name="connsiteY19" fmla="*/ 1707753 h 5045835"/>
              <a:gd name="connsiteX20" fmla="*/ 1310667 w 3626947"/>
              <a:gd name="connsiteY20" fmla="*/ 3169350 h 5045835"/>
              <a:gd name="connsiteX21" fmla="*/ 2457423 w 3626947"/>
              <a:gd name="connsiteY21" fmla="*/ 3045584 h 5045835"/>
              <a:gd name="connsiteX22" fmla="*/ 2713359 w 3626947"/>
              <a:gd name="connsiteY22" fmla="*/ 2356527 h 5045835"/>
              <a:gd name="connsiteX23" fmla="*/ 3442818 w 3626947"/>
              <a:gd name="connsiteY23" fmla="*/ 1613684 h 5045835"/>
              <a:gd name="connsiteX24" fmla="*/ 3106316 w 3626947"/>
              <a:gd name="connsiteY24" fmla="*/ 3682786 h 5045835"/>
              <a:gd name="connsiteX25" fmla="*/ 2381088 w 3626947"/>
              <a:gd name="connsiteY25" fmla="*/ 4133582 h 5045835"/>
              <a:gd name="connsiteX26" fmla="*/ 1520410 w 3626947"/>
              <a:gd name="connsiteY26" fmla="*/ 5045835 h 5045835"/>
              <a:gd name="connsiteX27" fmla="*/ 530492 w 3626947"/>
              <a:gd name="connsiteY27" fmla="*/ 3702221 h 5045835"/>
              <a:gd name="connsiteX28" fmla="*/ 382979 w 3626947"/>
              <a:gd name="connsiteY28" fmla="*/ 2223883 h 5045835"/>
              <a:gd name="connsiteX29" fmla="*/ 266609 w 3626947"/>
              <a:gd name="connsiteY29" fmla="*/ 3327009 h 5045835"/>
              <a:gd name="connsiteX30" fmla="*/ 510744 w 3626947"/>
              <a:gd name="connsiteY30" fmla="*/ 1133979 h 5045835"/>
              <a:gd name="connsiteX31" fmla="*/ 615914 w 3626947"/>
              <a:gd name="connsiteY31" fmla="*/ 1037168 h 5045835"/>
              <a:gd name="connsiteX32" fmla="*/ 1084403 w 3626947"/>
              <a:gd name="connsiteY32" fmla="*/ 198263 h 5045835"/>
              <a:gd name="connsiteX0" fmla="*/ 1029092 w 3626947"/>
              <a:gd name="connsiteY0" fmla="*/ 4050240 h 5045835"/>
              <a:gd name="connsiteX1" fmla="*/ 1650943 w 3626947"/>
              <a:gd name="connsiteY1" fmla="*/ 4809930 h 5045835"/>
              <a:gd name="connsiteX2" fmla="*/ 2224569 w 3626947"/>
              <a:gd name="connsiteY2" fmla="*/ 4177436 h 5045835"/>
              <a:gd name="connsiteX3" fmla="*/ 1029092 w 3626947"/>
              <a:gd name="connsiteY3" fmla="*/ 4050240 h 5045835"/>
              <a:gd name="connsiteX4" fmla="*/ 1159637 w 3626947"/>
              <a:gd name="connsiteY4" fmla="*/ 1771180 h 5045835"/>
              <a:gd name="connsiteX5" fmla="*/ 1015728 w 3626947"/>
              <a:gd name="connsiteY5" fmla="*/ 2853062 h 5045835"/>
              <a:gd name="connsiteX6" fmla="*/ 2238723 w 3626947"/>
              <a:gd name="connsiteY6" fmla="*/ 1607627 h 5045835"/>
              <a:gd name="connsiteX7" fmla="*/ 1159637 w 3626947"/>
              <a:gd name="connsiteY7" fmla="*/ 1771180 h 5045835"/>
              <a:gd name="connsiteX8" fmla="*/ 1315001 w 3626947"/>
              <a:gd name="connsiteY8" fmla="*/ 341157 h 5045835"/>
              <a:gd name="connsiteX9" fmla="*/ 1088566 w 3626947"/>
              <a:gd name="connsiteY9" fmla="*/ 738579 h 5045835"/>
              <a:gd name="connsiteX10" fmla="*/ 2144614 w 3626947"/>
              <a:gd name="connsiteY10" fmla="*/ 620863 h 5045835"/>
              <a:gd name="connsiteX11" fmla="*/ 1641734 w 3626947"/>
              <a:gd name="connsiteY11" fmla="*/ 157712 h 5045835"/>
              <a:gd name="connsiteX12" fmla="*/ 1315001 w 3626947"/>
              <a:gd name="connsiteY12" fmla="*/ 341157 h 5045835"/>
              <a:gd name="connsiteX13" fmla="*/ 1084403 w 3626947"/>
              <a:gd name="connsiteY13" fmla="*/ 198263 h 5045835"/>
              <a:gd name="connsiteX14" fmla="*/ 1520410 w 3626947"/>
              <a:gd name="connsiteY14" fmla="*/ 0 h 5045835"/>
              <a:gd name="connsiteX15" fmla="*/ 2268071 w 3626947"/>
              <a:gd name="connsiteY15" fmla="*/ 649820 h 5045835"/>
              <a:gd name="connsiteX16" fmla="*/ 3082934 w 3626947"/>
              <a:gd name="connsiteY16" fmla="*/ 1110596 h 5045835"/>
              <a:gd name="connsiteX17" fmla="*/ 3203111 w 3626947"/>
              <a:gd name="connsiteY17" fmla="*/ 1241150 h 5045835"/>
              <a:gd name="connsiteX18" fmla="*/ 2745414 w 3626947"/>
              <a:gd name="connsiteY18" fmla="*/ 1707246 h 5045835"/>
              <a:gd name="connsiteX19" fmla="*/ 2745930 w 3626947"/>
              <a:gd name="connsiteY19" fmla="*/ 1707753 h 5045835"/>
              <a:gd name="connsiteX20" fmla="*/ 1310667 w 3626947"/>
              <a:gd name="connsiteY20" fmla="*/ 3169350 h 5045835"/>
              <a:gd name="connsiteX21" fmla="*/ 2457423 w 3626947"/>
              <a:gd name="connsiteY21" fmla="*/ 3045584 h 5045835"/>
              <a:gd name="connsiteX22" fmla="*/ 2713359 w 3626947"/>
              <a:gd name="connsiteY22" fmla="*/ 2356527 h 5045835"/>
              <a:gd name="connsiteX23" fmla="*/ 3442818 w 3626947"/>
              <a:gd name="connsiteY23" fmla="*/ 1613684 h 5045835"/>
              <a:gd name="connsiteX24" fmla="*/ 3106316 w 3626947"/>
              <a:gd name="connsiteY24" fmla="*/ 3682786 h 5045835"/>
              <a:gd name="connsiteX25" fmla="*/ 2381088 w 3626947"/>
              <a:gd name="connsiteY25" fmla="*/ 4133582 h 5045835"/>
              <a:gd name="connsiteX26" fmla="*/ 1520410 w 3626947"/>
              <a:gd name="connsiteY26" fmla="*/ 5045835 h 5045835"/>
              <a:gd name="connsiteX27" fmla="*/ 530492 w 3626947"/>
              <a:gd name="connsiteY27" fmla="*/ 3702221 h 5045835"/>
              <a:gd name="connsiteX28" fmla="*/ 382979 w 3626947"/>
              <a:gd name="connsiteY28" fmla="*/ 2223883 h 5045835"/>
              <a:gd name="connsiteX29" fmla="*/ 266609 w 3626947"/>
              <a:gd name="connsiteY29" fmla="*/ 3327009 h 5045835"/>
              <a:gd name="connsiteX30" fmla="*/ 510744 w 3626947"/>
              <a:gd name="connsiteY30" fmla="*/ 1133979 h 5045835"/>
              <a:gd name="connsiteX31" fmla="*/ 615914 w 3626947"/>
              <a:gd name="connsiteY31" fmla="*/ 1037168 h 5045835"/>
              <a:gd name="connsiteX32" fmla="*/ 1084403 w 3626947"/>
              <a:gd name="connsiteY32" fmla="*/ 198263 h 5045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626947" h="5045835">
                <a:moveTo>
                  <a:pt x="1029092" y="4050240"/>
                </a:moveTo>
                <a:cubicBezTo>
                  <a:pt x="1182545" y="4517586"/>
                  <a:pt x="1404661" y="4810417"/>
                  <a:pt x="1650943" y="4809930"/>
                </a:cubicBezTo>
                <a:cubicBezTo>
                  <a:pt x="1873637" y="4809489"/>
                  <a:pt x="2075623" y="4569304"/>
                  <a:pt x="2224569" y="4177436"/>
                </a:cubicBezTo>
                <a:cubicBezTo>
                  <a:pt x="1827084" y="4272372"/>
                  <a:pt x="1403644" y="4230185"/>
                  <a:pt x="1029092" y="4050240"/>
                </a:cubicBezTo>
                <a:close/>
                <a:moveTo>
                  <a:pt x="1159637" y="1771180"/>
                </a:moveTo>
                <a:cubicBezTo>
                  <a:pt x="869564" y="2066575"/>
                  <a:pt x="822144" y="2509696"/>
                  <a:pt x="1015728" y="2853062"/>
                </a:cubicBezTo>
                <a:lnTo>
                  <a:pt x="2238723" y="1607627"/>
                </a:lnTo>
                <a:cubicBezTo>
                  <a:pt x="1891895" y="1420318"/>
                  <a:pt x="1449710" y="1475785"/>
                  <a:pt x="1159637" y="1771180"/>
                </a:cubicBezTo>
                <a:close/>
                <a:moveTo>
                  <a:pt x="1315001" y="341157"/>
                </a:moveTo>
                <a:cubicBezTo>
                  <a:pt x="1231412" y="439416"/>
                  <a:pt x="1154840" y="574204"/>
                  <a:pt x="1088566" y="738579"/>
                </a:cubicBezTo>
                <a:cubicBezTo>
                  <a:pt x="1422451" y="593712"/>
                  <a:pt x="1791358" y="554538"/>
                  <a:pt x="2144614" y="620863"/>
                </a:cubicBezTo>
                <a:cubicBezTo>
                  <a:pt x="2005207" y="329416"/>
                  <a:pt x="1830574" y="157338"/>
                  <a:pt x="1641734" y="157712"/>
                </a:cubicBezTo>
                <a:cubicBezTo>
                  <a:pt x="1525708" y="157942"/>
                  <a:pt x="1415304" y="223251"/>
                  <a:pt x="1315001" y="341157"/>
                </a:cubicBezTo>
                <a:close/>
                <a:moveTo>
                  <a:pt x="1084403" y="198263"/>
                </a:moveTo>
                <a:cubicBezTo>
                  <a:pt x="1218414" y="70597"/>
                  <a:pt x="1365752" y="0"/>
                  <a:pt x="1520410" y="0"/>
                </a:cubicBezTo>
                <a:cubicBezTo>
                  <a:pt x="1808810" y="0"/>
                  <a:pt x="2071755" y="245489"/>
                  <a:pt x="2268071" y="649820"/>
                </a:cubicBezTo>
                <a:cubicBezTo>
                  <a:pt x="2565977" y="725736"/>
                  <a:pt x="2847846" y="879744"/>
                  <a:pt x="3082934" y="1110596"/>
                </a:cubicBezTo>
                <a:lnTo>
                  <a:pt x="3203111" y="1241150"/>
                </a:lnTo>
                <a:lnTo>
                  <a:pt x="2745414" y="1707246"/>
                </a:lnTo>
                <a:lnTo>
                  <a:pt x="2745930" y="1707753"/>
                </a:lnTo>
                <a:lnTo>
                  <a:pt x="1310667" y="3169350"/>
                </a:lnTo>
                <a:cubicBezTo>
                  <a:pt x="1666077" y="3402728"/>
                  <a:pt x="2148187" y="3360494"/>
                  <a:pt x="2457423" y="3045584"/>
                </a:cubicBezTo>
                <a:cubicBezTo>
                  <a:pt x="2644417" y="2855160"/>
                  <a:pt x="2730573" y="2603345"/>
                  <a:pt x="2713359" y="2356527"/>
                </a:cubicBezTo>
                <a:lnTo>
                  <a:pt x="3442818" y="1613684"/>
                </a:lnTo>
                <a:cubicBezTo>
                  <a:pt x="3771734" y="2285281"/>
                  <a:pt x="3660235" y="3118704"/>
                  <a:pt x="3106316" y="3682786"/>
                </a:cubicBezTo>
                <a:cubicBezTo>
                  <a:pt x="2896684" y="3896265"/>
                  <a:pt x="2647329" y="4047089"/>
                  <a:pt x="2381088" y="4133582"/>
                </a:cubicBezTo>
                <a:cubicBezTo>
                  <a:pt x="2176994" y="4691097"/>
                  <a:pt x="1867095" y="5045835"/>
                  <a:pt x="1520410" y="5045835"/>
                </a:cubicBezTo>
                <a:cubicBezTo>
                  <a:pt x="1090941" y="5045834"/>
                  <a:pt x="717923" y="4501455"/>
                  <a:pt x="530492" y="3702221"/>
                </a:cubicBezTo>
                <a:cubicBezTo>
                  <a:pt x="383723" y="3177678"/>
                  <a:pt x="275365" y="2799765"/>
                  <a:pt x="382979" y="2223883"/>
                </a:cubicBezTo>
                <a:cubicBezTo>
                  <a:pt x="219983" y="2629686"/>
                  <a:pt x="246037" y="2960411"/>
                  <a:pt x="266609" y="3327009"/>
                </a:cubicBezTo>
                <a:cubicBezTo>
                  <a:pt x="-152253" y="2634801"/>
                  <a:pt x="-82479" y="1738086"/>
                  <a:pt x="510744" y="1133979"/>
                </a:cubicBezTo>
                <a:lnTo>
                  <a:pt x="615914" y="1037168"/>
                </a:lnTo>
                <a:cubicBezTo>
                  <a:pt x="734117" y="669702"/>
                  <a:pt x="896105" y="377647"/>
                  <a:pt x="1084403" y="19826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39" name="Freeform 26">
            <a:extLst>
              <a:ext uri="{FF2B5EF4-FFF2-40B4-BE49-F238E27FC236}">
                <a16:creationId xmlns:a16="http://schemas.microsoft.com/office/drawing/2014/main" xmlns="" id="{C12ACE8B-7A48-4EE4-8FC5-EA9239409E63}"/>
              </a:ext>
            </a:extLst>
          </p:cNvPr>
          <p:cNvSpPr>
            <a:spLocks noChangeAspect="1"/>
          </p:cNvSpPr>
          <p:nvPr/>
        </p:nvSpPr>
        <p:spPr>
          <a:xfrm>
            <a:off x="9334170" y="5304665"/>
            <a:ext cx="313048" cy="306773"/>
          </a:xfrm>
          <a:custGeom>
            <a:avLst/>
            <a:gdLst/>
            <a:ahLst/>
            <a:cxnLst/>
            <a:rect l="l" t="t" r="r" b="b"/>
            <a:pathLst>
              <a:path w="4031759" h="3929141">
                <a:moveTo>
                  <a:pt x="1956666" y="145009"/>
                </a:moveTo>
                <a:cubicBezTo>
                  <a:pt x="1448910" y="156566"/>
                  <a:pt x="994209" y="377605"/>
                  <a:pt x="675657" y="725567"/>
                </a:cubicBezTo>
                <a:cubicBezTo>
                  <a:pt x="838636" y="691462"/>
                  <a:pt x="930272" y="678630"/>
                  <a:pt x="1130990" y="749212"/>
                </a:cubicBezTo>
                <a:cubicBezTo>
                  <a:pt x="1312960" y="542221"/>
                  <a:pt x="1441876" y="532452"/>
                  <a:pt x="1690112" y="514558"/>
                </a:cubicBezTo>
                <a:cubicBezTo>
                  <a:pt x="1397420" y="697765"/>
                  <a:pt x="1474522" y="783699"/>
                  <a:pt x="1397119" y="915628"/>
                </a:cubicBezTo>
                <a:cubicBezTo>
                  <a:pt x="1459337" y="996280"/>
                  <a:pt x="1476626" y="1050502"/>
                  <a:pt x="1562629" y="1088868"/>
                </a:cubicBezTo>
                <a:cubicBezTo>
                  <a:pt x="1720406" y="1082254"/>
                  <a:pt x="1835898" y="1088856"/>
                  <a:pt x="1940820" y="1092814"/>
                </a:cubicBezTo>
                <a:cubicBezTo>
                  <a:pt x="2051291" y="1292863"/>
                  <a:pt x="1646421" y="1389843"/>
                  <a:pt x="1574541" y="1547607"/>
                </a:cubicBezTo>
                <a:cubicBezTo>
                  <a:pt x="1575054" y="1641748"/>
                  <a:pt x="1601994" y="1743816"/>
                  <a:pt x="1576079" y="1830029"/>
                </a:cubicBezTo>
                <a:cubicBezTo>
                  <a:pt x="1507393" y="1809781"/>
                  <a:pt x="1467778" y="1765746"/>
                  <a:pt x="1407021" y="1761357"/>
                </a:cubicBezTo>
                <a:cubicBezTo>
                  <a:pt x="1342516" y="1757003"/>
                  <a:pt x="1256871" y="1850434"/>
                  <a:pt x="1261077" y="1912152"/>
                </a:cubicBezTo>
                <a:cubicBezTo>
                  <a:pt x="1289326" y="2136754"/>
                  <a:pt x="1521839" y="2386978"/>
                  <a:pt x="2031072" y="2162860"/>
                </a:cubicBezTo>
                <a:cubicBezTo>
                  <a:pt x="2177108" y="2104114"/>
                  <a:pt x="2397140" y="2233006"/>
                  <a:pt x="2418966" y="2269400"/>
                </a:cubicBezTo>
                <a:cubicBezTo>
                  <a:pt x="2480197" y="2339190"/>
                  <a:pt x="2456861" y="2438052"/>
                  <a:pt x="2306669" y="2415345"/>
                </a:cubicBezTo>
                <a:cubicBezTo>
                  <a:pt x="2077246" y="2562342"/>
                  <a:pt x="1853109" y="2709336"/>
                  <a:pt x="1491551" y="2666054"/>
                </a:cubicBezTo>
                <a:cubicBezTo>
                  <a:pt x="1886929" y="2983490"/>
                  <a:pt x="2311377" y="3078931"/>
                  <a:pt x="2714680" y="2809670"/>
                </a:cubicBezTo>
                <a:lnTo>
                  <a:pt x="3043687" y="2417749"/>
                </a:lnTo>
                <a:cubicBezTo>
                  <a:pt x="3022321" y="2531639"/>
                  <a:pt x="3030025" y="2621743"/>
                  <a:pt x="2969018" y="2740919"/>
                </a:cubicBezTo>
                <a:cubicBezTo>
                  <a:pt x="3226656" y="2526986"/>
                  <a:pt x="3214730" y="2212628"/>
                  <a:pt x="3192234" y="1842769"/>
                </a:cubicBezTo>
                <a:cubicBezTo>
                  <a:pt x="3271425" y="1879531"/>
                  <a:pt x="3305689" y="1974435"/>
                  <a:pt x="3332025" y="2037625"/>
                </a:cubicBezTo>
                <a:cubicBezTo>
                  <a:pt x="3405062" y="1873155"/>
                  <a:pt x="3417317" y="1587116"/>
                  <a:pt x="3355574" y="1229725"/>
                </a:cubicBezTo>
                <a:cubicBezTo>
                  <a:pt x="3449071" y="1291152"/>
                  <a:pt x="3468569" y="1342010"/>
                  <a:pt x="3543566" y="1421937"/>
                </a:cubicBezTo>
                <a:cubicBezTo>
                  <a:pt x="3504280" y="1328835"/>
                  <a:pt x="3375138" y="765319"/>
                  <a:pt x="2651373" y="577078"/>
                </a:cubicBezTo>
                <a:cubicBezTo>
                  <a:pt x="2777516" y="510285"/>
                  <a:pt x="2893089" y="520134"/>
                  <a:pt x="3048302" y="522054"/>
                </a:cubicBezTo>
                <a:cubicBezTo>
                  <a:pt x="2957501" y="438695"/>
                  <a:pt x="2713419" y="371189"/>
                  <a:pt x="2501051" y="322186"/>
                </a:cubicBezTo>
                <a:cubicBezTo>
                  <a:pt x="2519551" y="302522"/>
                  <a:pt x="2610006" y="292540"/>
                  <a:pt x="2735028" y="304395"/>
                </a:cubicBezTo>
                <a:cubicBezTo>
                  <a:pt x="2498403" y="195541"/>
                  <a:pt x="2234020" y="138696"/>
                  <a:pt x="1956666" y="145009"/>
                </a:cubicBezTo>
                <a:close/>
                <a:moveTo>
                  <a:pt x="1953378" y="513"/>
                </a:moveTo>
                <a:cubicBezTo>
                  <a:pt x="2430345" y="-10344"/>
                  <a:pt x="2871806" y="151699"/>
                  <a:pt x="3216045" y="431063"/>
                </a:cubicBezTo>
                <a:cubicBezTo>
                  <a:pt x="3432304" y="528010"/>
                  <a:pt x="3636925" y="690362"/>
                  <a:pt x="3731989" y="947579"/>
                </a:cubicBezTo>
                <a:cubicBezTo>
                  <a:pt x="3733831" y="849613"/>
                  <a:pt x="3701316" y="767503"/>
                  <a:pt x="3674088" y="653679"/>
                </a:cubicBezTo>
                <a:cubicBezTo>
                  <a:pt x="3850812" y="724507"/>
                  <a:pt x="3942967" y="1376747"/>
                  <a:pt x="3984909" y="1695997"/>
                </a:cubicBezTo>
                <a:cubicBezTo>
                  <a:pt x="3997453" y="1633254"/>
                  <a:pt x="3994139" y="1567869"/>
                  <a:pt x="4022540" y="1507769"/>
                </a:cubicBezTo>
                <a:cubicBezTo>
                  <a:pt x="4047804" y="1711880"/>
                  <a:pt x="4014506" y="1948907"/>
                  <a:pt x="4001712" y="2067049"/>
                </a:cubicBezTo>
                <a:cubicBezTo>
                  <a:pt x="3782782" y="3448437"/>
                  <a:pt x="2865752" y="3911305"/>
                  <a:pt x="2011269" y="3929141"/>
                </a:cubicBezTo>
                <a:cubicBezTo>
                  <a:pt x="1245456" y="3913521"/>
                  <a:pt x="215211" y="3474110"/>
                  <a:pt x="40274" y="2155562"/>
                </a:cubicBezTo>
                <a:cubicBezTo>
                  <a:pt x="11872" y="2197769"/>
                  <a:pt x="23115" y="2181833"/>
                  <a:pt x="0" y="2213468"/>
                </a:cubicBezTo>
                <a:cubicBezTo>
                  <a:pt x="23404" y="2013445"/>
                  <a:pt x="12452" y="1816066"/>
                  <a:pt x="70212" y="1613400"/>
                </a:cubicBezTo>
                <a:lnTo>
                  <a:pt x="6153" y="1686293"/>
                </a:lnTo>
                <a:cubicBezTo>
                  <a:pt x="23312" y="1424342"/>
                  <a:pt x="92221" y="1287629"/>
                  <a:pt x="228699" y="1089736"/>
                </a:cubicBezTo>
                <a:cubicBezTo>
                  <a:pt x="233249" y="885019"/>
                  <a:pt x="198392" y="554398"/>
                  <a:pt x="441777" y="363329"/>
                </a:cubicBezTo>
                <a:cubicBezTo>
                  <a:pt x="468757" y="533418"/>
                  <a:pt x="510255" y="606505"/>
                  <a:pt x="552524" y="646772"/>
                </a:cubicBezTo>
                <a:cubicBezTo>
                  <a:pt x="897222" y="259834"/>
                  <a:pt x="1395676" y="13208"/>
                  <a:pt x="1953378" y="51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40" name="Donut 6">
            <a:extLst>
              <a:ext uri="{FF2B5EF4-FFF2-40B4-BE49-F238E27FC236}">
                <a16:creationId xmlns:a16="http://schemas.microsoft.com/office/drawing/2014/main" xmlns="" id="{91FB5A82-7185-4B1D-A6A5-CFC7816053E7}"/>
              </a:ext>
            </a:extLst>
          </p:cNvPr>
          <p:cNvSpPr>
            <a:spLocks noChangeAspect="1"/>
          </p:cNvSpPr>
          <p:nvPr/>
        </p:nvSpPr>
        <p:spPr>
          <a:xfrm>
            <a:off x="6500322" y="5301525"/>
            <a:ext cx="313048" cy="313048"/>
          </a:xfrm>
          <a:custGeom>
            <a:avLst/>
            <a:gdLst/>
            <a:ahLst/>
            <a:cxnLst/>
            <a:rect l="l" t="t" r="r" b="b"/>
            <a:pathLst>
              <a:path w="3960000" h="3960000">
                <a:moveTo>
                  <a:pt x="1980000" y="1260000"/>
                </a:moveTo>
                <a:cubicBezTo>
                  <a:pt x="2377645" y="1260000"/>
                  <a:pt x="2700000" y="1582355"/>
                  <a:pt x="2700000" y="1980000"/>
                </a:cubicBezTo>
                <a:cubicBezTo>
                  <a:pt x="2700000" y="2377645"/>
                  <a:pt x="2377645" y="2700000"/>
                  <a:pt x="1980000" y="2700000"/>
                </a:cubicBezTo>
                <a:cubicBezTo>
                  <a:pt x="1582355" y="2700000"/>
                  <a:pt x="1260000" y="2377645"/>
                  <a:pt x="1260000" y="1980000"/>
                </a:cubicBezTo>
                <a:cubicBezTo>
                  <a:pt x="1260000" y="1582355"/>
                  <a:pt x="1582355" y="1260000"/>
                  <a:pt x="1980000" y="1260000"/>
                </a:cubicBezTo>
                <a:close/>
                <a:moveTo>
                  <a:pt x="2490424" y="1258488"/>
                </a:moveTo>
                <a:lnTo>
                  <a:pt x="3822407" y="1258488"/>
                </a:lnTo>
                <a:cubicBezTo>
                  <a:pt x="3911854" y="1481555"/>
                  <a:pt x="3960000" y="1725155"/>
                  <a:pt x="3960000" y="1980000"/>
                </a:cubicBezTo>
                <a:cubicBezTo>
                  <a:pt x="3960000" y="3073524"/>
                  <a:pt x="3073524" y="3960000"/>
                  <a:pt x="1980000" y="3960000"/>
                </a:cubicBezTo>
                <a:lnTo>
                  <a:pt x="1852759" y="3953575"/>
                </a:lnTo>
                <a:lnTo>
                  <a:pt x="2729076" y="2455486"/>
                </a:lnTo>
                <a:lnTo>
                  <a:pt x="2726868" y="2454194"/>
                </a:lnTo>
                <a:cubicBezTo>
                  <a:pt x="2814857" y="2317465"/>
                  <a:pt x="2865416" y="2154637"/>
                  <a:pt x="2865416" y="1980000"/>
                </a:cubicBezTo>
                <a:cubicBezTo>
                  <a:pt x="2865416" y="1681504"/>
                  <a:pt x="2717708" y="1417508"/>
                  <a:pt x="2490424" y="1258488"/>
                </a:cubicBezTo>
                <a:close/>
                <a:moveTo>
                  <a:pt x="334727" y="878603"/>
                </a:moveTo>
                <a:lnTo>
                  <a:pt x="1154753" y="2298930"/>
                </a:lnTo>
                <a:cubicBezTo>
                  <a:pt x="1281989" y="2630497"/>
                  <a:pt x="1603560" y="2865416"/>
                  <a:pt x="1980000" y="2865416"/>
                </a:cubicBezTo>
                <a:cubicBezTo>
                  <a:pt x="2123408" y="2865416"/>
                  <a:pt x="2258854" y="2831322"/>
                  <a:pt x="2378271" y="2770003"/>
                </a:cubicBezTo>
                <a:lnTo>
                  <a:pt x="1695481" y="3937251"/>
                </a:lnTo>
                <a:cubicBezTo>
                  <a:pt x="736579" y="3801546"/>
                  <a:pt x="0" y="2976792"/>
                  <a:pt x="0" y="1980000"/>
                </a:cubicBezTo>
                <a:cubicBezTo>
                  <a:pt x="0" y="1572291"/>
                  <a:pt x="123228" y="1193364"/>
                  <a:pt x="334727" y="878603"/>
                </a:cubicBezTo>
                <a:close/>
                <a:moveTo>
                  <a:pt x="1980000" y="0"/>
                </a:moveTo>
                <a:cubicBezTo>
                  <a:pt x="2762762" y="0"/>
                  <a:pt x="3439434" y="454224"/>
                  <a:pt x="3758731" y="1114488"/>
                </a:cubicBezTo>
                <a:lnTo>
                  <a:pt x="2165892" y="1114488"/>
                </a:lnTo>
                <a:cubicBezTo>
                  <a:pt x="2106002" y="1101330"/>
                  <a:pt x="2043789" y="1094584"/>
                  <a:pt x="1980000" y="1094584"/>
                </a:cubicBezTo>
                <a:cubicBezTo>
                  <a:pt x="1916211" y="1094584"/>
                  <a:pt x="1853998" y="1101330"/>
                  <a:pt x="1794108" y="1114488"/>
                </a:cubicBezTo>
                <a:lnTo>
                  <a:pt x="1774506" y="1114488"/>
                </a:lnTo>
                <a:lnTo>
                  <a:pt x="1774506" y="1119528"/>
                </a:lnTo>
                <a:cubicBezTo>
                  <a:pt x="1405645" y="1206316"/>
                  <a:pt x="1126346" y="1524537"/>
                  <a:pt x="1097987" y="1912608"/>
                </a:cubicBezTo>
                <a:lnTo>
                  <a:pt x="428214" y="752526"/>
                </a:lnTo>
                <a:cubicBezTo>
                  <a:pt x="789694" y="293724"/>
                  <a:pt x="1350545" y="0"/>
                  <a:pt x="198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41" name="Freeform 22">
            <a:extLst>
              <a:ext uri="{FF2B5EF4-FFF2-40B4-BE49-F238E27FC236}">
                <a16:creationId xmlns:a16="http://schemas.microsoft.com/office/drawing/2014/main" xmlns="" id="{0399C316-4A97-4EF2-94AB-704002383161}"/>
              </a:ext>
            </a:extLst>
          </p:cNvPr>
          <p:cNvSpPr>
            <a:spLocks noChangeAspect="1"/>
          </p:cNvSpPr>
          <p:nvPr/>
        </p:nvSpPr>
        <p:spPr>
          <a:xfrm rot="8580000">
            <a:off x="3648053" y="5301528"/>
            <a:ext cx="313884" cy="313047"/>
          </a:xfrm>
          <a:custGeom>
            <a:avLst/>
            <a:gdLst/>
            <a:ahLst/>
            <a:cxnLst/>
            <a:rect l="l" t="t" r="r" b="b"/>
            <a:pathLst>
              <a:path w="3872365" h="3862045">
                <a:moveTo>
                  <a:pt x="1786489" y="808318"/>
                </a:moveTo>
                <a:cubicBezTo>
                  <a:pt x="1525809" y="610106"/>
                  <a:pt x="1257124" y="397966"/>
                  <a:pt x="1040385" y="230829"/>
                </a:cubicBezTo>
                <a:cubicBezTo>
                  <a:pt x="1905215" y="-194386"/>
                  <a:pt x="2650439" y="24572"/>
                  <a:pt x="3162062" y="429660"/>
                </a:cubicBezTo>
                <a:cubicBezTo>
                  <a:pt x="3007351" y="875340"/>
                  <a:pt x="2905932" y="1443216"/>
                  <a:pt x="2745609" y="1410478"/>
                </a:cubicBezTo>
                <a:cubicBezTo>
                  <a:pt x="2633182" y="1430335"/>
                  <a:pt x="2220955" y="1138671"/>
                  <a:pt x="1786489" y="808318"/>
                </a:cubicBezTo>
                <a:close/>
                <a:moveTo>
                  <a:pt x="2701004" y="2590217"/>
                </a:moveTo>
                <a:cubicBezTo>
                  <a:pt x="2682933" y="2576481"/>
                  <a:pt x="2672282" y="2559744"/>
                  <a:pt x="2670336" y="2539383"/>
                </a:cubicBezTo>
                <a:cubicBezTo>
                  <a:pt x="2587360" y="2376647"/>
                  <a:pt x="3042640" y="1246798"/>
                  <a:pt x="3299881" y="563773"/>
                </a:cubicBezTo>
                <a:cubicBezTo>
                  <a:pt x="3959368" y="1266493"/>
                  <a:pt x="3967860" y="2043171"/>
                  <a:pt x="3730056" y="2650875"/>
                </a:cubicBezTo>
                <a:cubicBezTo>
                  <a:pt x="3317547" y="2635434"/>
                  <a:pt x="2827499" y="2686366"/>
                  <a:pt x="2701004" y="2590217"/>
                </a:cubicBezTo>
                <a:close/>
                <a:moveTo>
                  <a:pt x="19691" y="2248546"/>
                </a:moveTo>
                <a:cubicBezTo>
                  <a:pt x="-100797" y="1292396"/>
                  <a:pt x="348853" y="659059"/>
                  <a:pt x="898439" y="307194"/>
                </a:cubicBezTo>
                <a:cubicBezTo>
                  <a:pt x="1269469" y="598575"/>
                  <a:pt x="1773388" y="879352"/>
                  <a:pt x="1690237" y="1020281"/>
                </a:cubicBezTo>
                <a:cubicBezTo>
                  <a:pt x="1661713" y="1200709"/>
                  <a:pt x="629275" y="1847170"/>
                  <a:pt x="19691" y="2248546"/>
                </a:cubicBezTo>
                <a:close/>
                <a:moveTo>
                  <a:pt x="1805382" y="3858278"/>
                </a:moveTo>
                <a:cubicBezTo>
                  <a:pt x="1676483" y="3404460"/>
                  <a:pt x="1433840" y="2881111"/>
                  <a:pt x="1583946" y="2815971"/>
                </a:cubicBezTo>
                <a:cubicBezTo>
                  <a:pt x="1713076" y="2686769"/>
                  <a:pt x="2928316" y="2770622"/>
                  <a:pt x="3657403" y="2804207"/>
                </a:cubicBezTo>
                <a:cubicBezTo>
                  <a:pt x="3192869" y="3648569"/>
                  <a:pt x="2456828" y="3896652"/>
                  <a:pt x="1805382" y="3858278"/>
                </a:cubicBezTo>
                <a:close/>
                <a:moveTo>
                  <a:pt x="762284" y="3480575"/>
                </a:moveTo>
                <a:cubicBezTo>
                  <a:pt x="380940" y="3198297"/>
                  <a:pt x="161300" y="2806810"/>
                  <a:pt x="58293" y="2412172"/>
                </a:cubicBezTo>
                <a:cubicBezTo>
                  <a:pt x="450067" y="2149344"/>
                  <a:pt x="872820" y="1756853"/>
                  <a:pt x="981158" y="1879484"/>
                </a:cubicBezTo>
                <a:cubicBezTo>
                  <a:pt x="1143940" y="1962367"/>
                  <a:pt x="1439720" y="3144041"/>
                  <a:pt x="1633080" y="3847823"/>
                </a:cubicBezTo>
                <a:cubicBezTo>
                  <a:pt x="1278110" y="3779994"/>
                  <a:pt x="991090" y="3649942"/>
                  <a:pt x="762284" y="348057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642" name="Chart 7">
            <a:extLst>
              <a:ext uri="{FF2B5EF4-FFF2-40B4-BE49-F238E27FC236}">
                <a16:creationId xmlns:a16="http://schemas.microsoft.com/office/drawing/2014/main" xmlns="" id="{D73977B2-5CE3-4865-8EFB-DB387585F7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643322121"/>
              </p:ext>
            </p:extLst>
          </p:nvPr>
        </p:nvGraphicFramePr>
        <p:xfrm>
          <a:off x="10659044" y="3627910"/>
          <a:ext cx="924253" cy="9957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43" name="Chart 7">
            <a:extLst>
              <a:ext uri="{FF2B5EF4-FFF2-40B4-BE49-F238E27FC236}">
                <a16:creationId xmlns:a16="http://schemas.microsoft.com/office/drawing/2014/main" xmlns="" id="{CDC0B05C-CA23-4FD0-8D9F-9229233CA3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645519557"/>
              </p:ext>
            </p:extLst>
          </p:nvPr>
        </p:nvGraphicFramePr>
        <p:xfrm>
          <a:off x="10659044" y="2481380"/>
          <a:ext cx="924253" cy="9957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44" name="Chart 7">
            <a:extLst>
              <a:ext uri="{FF2B5EF4-FFF2-40B4-BE49-F238E27FC236}">
                <a16:creationId xmlns:a16="http://schemas.microsoft.com/office/drawing/2014/main" xmlns="" id="{B55E6651-7766-4D4D-8700-CDEE9B46B3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896587377"/>
              </p:ext>
            </p:extLst>
          </p:nvPr>
        </p:nvGraphicFramePr>
        <p:xfrm>
          <a:off x="632896" y="3627910"/>
          <a:ext cx="924253" cy="9957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xmlns="" val="9563448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1">
            <a:extLst>
              <a:ext uri="{FF2B5EF4-FFF2-40B4-BE49-F238E27FC236}">
                <a16:creationId xmlns:a16="http://schemas.microsoft.com/office/drawing/2014/main" xmlns="" id="{69CCB39B-39D8-4178-B887-A2B0688EFFB9}"/>
              </a:ext>
            </a:extLst>
          </p:cNvPr>
          <p:cNvSpPr txBox="1">
            <a:spLocks/>
          </p:cNvSpPr>
          <p:nvPr/>
        </p:nvSpPr>
        <p:spPr>
          <a:xfrm>
            <a:off x="4476865" y="5345772"/>
            <a:ext cx="1459223" cy="288032"/>
          </a:xfrm>
          <a:prstGeom prst="rect">
            <a:avLst/>
          </a:prstGeom>
          <a:solidFill>
            <a:schemeClr val="accent2"/>
          </a:solidFill>
        </p:spPr>
        <p:txBody>
          <a:bodyPr lIns="0" rIns="0" anchor="ctr"/>
          <a:lstStyle>
            <a:lvl1pPr marL="0" indent="0" algn="r" defTabSz="914400" rtl="0" eaLnBrk="1" latinLnBrk="0" hangingPunct="1">
              <a:spcBef>
                <a:spcPct val="20000"/>
              </a:spcBef>
              <a:buFontTx/>
              <a:buNone/>
              <a:defRPr sz="2000" b="1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Get Modern</a:t>
            </a:r>
          </a:p>
        </p:txBody>
      </p:sp>
      <p:sp>
        <p:nvSpPr>
          <p:cNvPr id="21" name="Text Placeholder 12">
            <a:extLst>
              <a:ext uri="{FF2B5EF4-FFF2-40B4-BE49-F238E27FC236}">
                <a16:creationId xmlns:a16="http://schemas.microsoft.com/office/drawing/2014/main" xmlns="" id="{038151D8-2FF1-4C4E-A3C9-296713F83F6F}"/>
              </a:ext>
            </a:extLst>
          </p:cNvPr>
          <p:cNvSpPr txBox="1">
            <a:spLocks/>
          </p:cNvSpPr>
          <p:nvPr/>
        </p:nvSpPr>
        <p:spPr>
          <a:xfrm>
            <a:off x="3226735" y="5000614"/>
            <a:ext cx="2724615" cy="288032"/>
          </a:xfrm>
          <a:prstGeom prst="rect">
            <a:avLst/>
          </a:prstGeom>
          <a:solidFill>
            <a:schemeClr val="accent1"/>
          </a:solidFill>
        </p:spPr>
        <p:txBody>
          <a:bodyPr lIns="0" rIns="0" anchor="ctr"/>
          <a:lstStyle>
            <a:lvl1pPr marL="0" indent="0" algn="r" defTabSz="914400" rtl="0" eaLnBrk="1" latinLnBrk="0" hangingPunct="1">
              <a:spcBef>
                <a:spcPct val="20000"/>
              </a:spcBef>
              <a:buFontTx/>
              <a:buNone/>
              <a:defRPr sz="2000" b="1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Portfolio Presentation</a:t>
            </a:r>
          </a:p>
        </p:txBody>
      </p:sp>
      <p:sp>
        <p:nvSpPr>
          <p:cNvPr id="22" name="Text Placeholder 20">
            <a:extLst>
              <a:ext uri="{FF2B5EF4-FFF2-40B4-BE49-F238E27FC236}">
                <a16:creationId xmlns:a16="http://schemas.microsoft.com/office/drawing/2014/main" xmlns="" id="{A3BC1B8E-25DA-46C6-993E-FD842C425FED}"/>
              </a:ext>
            </a:extLst>
          </p:cNvPr>
          <p:cNvSpPr txBox="1">
            <a:spLocks/>
          </p:cNvSpPr>
          <p:nvPr/>
        </p:nvSpPr>
        <p:spPr>
          <a:xfrm>
            <a:off x="2085833" y="4136054"/>
            <a:ext cx="3091569" cy="799981"/>
          </a:xfrm>
          <a:prstGeom prst="rect">
            <a:avLst/>
          </a:prstGeom>
        </p:spPr>
        <p:txBody>
          <a:bodyPr lIns="0" anchor="t"/>
          <a:lstStyle>
            <a:lvl1pPr marL="0" indent="0" algn="r" defTabSz="914400" rtl="0" eaLnBrk="1" latinLnBrk="0" hangingPunct="1">
              <a:spcBef>
                <a:spcPct val="20000"/>
              </a:spcBef>
              <a:buFontTx/>
              <a:buNone/>
              <a:defRPr sz="1200" b="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Get a modern PowerPoint  Presentation that is beautifully designed.</a:t>
            </a: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You can simply impress your audience and add a unique zing and appeal to your Presentations.</a:t>
            </a: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xmlns="" id="{0E7701EC-5FD9-40E0-84C4-59707DF268D3}"/>
              </a:ext>
            </a:extLst>
          </p:cNvPr>
          <p:cNvSpPr txBox="1">
            <a:spLocks/>
          </p:cNvSpPr>
          <p:nvPr/>
        </p:nvSpPr>
        <p:spPr>
          <a:xfrm>
            <a:off x="2123585" y="1224197"/>
            <a:ext cx="1459223" cy="288032"/>
          </a:xfrm>
          <a:prstGeom prst="rect">
            <a:avLst/>
          </a:prstGeom>
          <a:solidFill>
            <a:schemeClr val="accent2"/>
          </a:solidFill>
        </p:spPr>
        <p:txBody>
          <a:bodyPr lIns="0" rIns="0" anchor="ctr"/>
          <a:lstStyle>
            <a:lvl1pPr marL="0" indent="0" algn="r" defTabSz="914400" rtl="0" eaLnBrk="1" latinLnBrk="0" hangingPunct="1">
              <a:spcBef>
                <a:spcPct val="20000"/>
              </a:spcBef>
              <a:buFontTx/>
              <a:buNone/>
              <a:defRPr sz="2000" b="1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Get Modern</a:t>
            </a:r>
          </a:p>
        </p:txBody>
      </p:sp>
      <p:sp>
        <p:nvSpPr>
          <p:cNvPr id="24" name="Text Placeholder 12">
            <a:extLst>
              <a:ext uri="{FF2B5EF4-FFF2-40B4-BE49-F238E27FC236}">
                <a16:creationId xmlns:a16="http://schemas.microsoft.com/office/drawing/2014/main" xmlns="" id="{F78F7027-6DD6-4842-94E5-2ADDAFB89B00}"/>
              </a:ext>
            </a:extLst>
          </p:cNvPr>
          <p:cNvSpPr txBox="1">
            <a:spLocks/>
          </p:cNvSpPr>
          <p:nvPr/>
        </p:nvSpPr>
        <p:spPr>
          <a:xfrm>
            <a:off x="2123585" y="1576807"/>
            <a:ext cx="2724615" cy="288032"/>
          </a:xfrm>
          <a:prstGeom prst="rect">
            <a:avLst/>
          </a:prstGeom>
          <a:solidFill>
            <a:schemeClr val="accent1"/>
          </a:solidFill>
        </p:spPr>
        <p:txBody>
          <a:bodyPr lIns="0" rIns="0" anchor="ctr"/>
          <a:lstStyle>
            <a:lvl1pPr marL="0" indent="0" algn="r" defTabSz="914400" rtl="0" eaLnBrk="1" latinLnBrk="0" hangingPunct="1">
              <a:spcBef>
                <a:spcPct val="20000"/>
              </a:spcBef>
              <a:buFontTx/>
              <a:buNone/>
              <a:defRPr sz="2000" b="1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Portfolio Presentation</a:t>
            </a:r>
          </a:p>
        </p:txBody>
      </p:sp>
      <p:sp>
        <p:nvSpPr>
          <p:cNvPr id="25" name="Text Placeholder 20">
            <a:extLst>
              <a:ext uri="{FF2B5EF4-FFF2-40B4-BE49-F238E27FC236}">
                <a16:creationId xmlns:a16="http://schemas.microsoft.com/office/drawing/2014/main" xmlns="" id="{17F4E29E-C86F-400C-9CAA-11EE18D2F6EF}"/>
              </a:ext>
            </a:extLst>
          </p:cNvPr>
          <p:cNvSpPr txBox="1">
            <a:spLocks/>
          </p:cNvSpPr>
          <p:nvPr/>
        </p:nvSpPr>
        <p:spPr>
          <a:xfrm>
            <a:off x="2694465" y="1921966"/>
            <a:ext cx="3091569" cy="799981"/>
          </a:xfrm>
          <a:prstGeom prst="rect">
            <a:avLst/>
          </a:prstGeom>
        </p:spPr>
        <p:txBody>
          <a:bodyPr lIns="0" anchor="t"/>
          <a:lstStyle>
            <a:lvl1pPr marL="0" indent="0" algn="r" defTabSz="914400" rtl="0" eaLnBrk="1" latinLnBrk="0" hangingPunct="1">
              <a:spcBef>
                <a:spcPct val="20000"/>
              </a:spcBef>
              <a:buFontTx/>
              <a:buNone/>
              <a:defRPr sz="1200" b="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Get a modern PowerPoint  Presentation that is beautifully designed. </a:t>
            </a: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 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xmlns="" id="{77134146-A02B-4127-8B6C-B223903E6D84}"/>
              </a:ext>
            </a:extLst>
          </p:cNvPr>
          <p:cNvSpPr txBox="1">
            <a:spLocks/>
          </p:cNvSpPr>
          <p:nvPr/>
        </p:nvSpPr>
        <p:spPr>
          <a:xfrm rot="16200000">
            <a:off x="-2973826" y="2456777"/>
            <a:ext cx="7435579" cy="1631847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altLang="ko-KR" sz="13334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+mj-lt"/>
                <a:cs typeface="Arial" pitchFamily="34" charset="0"/>
              </a:rPr>
              <a:t>Portfolio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44DE82B7-2C34-4C52-8BFF-E0D6BAB4DAC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</p:spTree>
    <p:extLst>
      <p:ext uri="{BB962C8B-B14F-4D97-AF65-F5344CB8AC3E}">
        <p14:creationId xmlns:p14="http://schemas.microsoft.com/office/powerpoint/2010/main" xmlns="" val="8533925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24DA7196-E9B7-4EED-A842-332BA070D6BB}"/>
              </a:ext>
            </a:extLst>
          </p:cNvPr>
          <p:cNvSpPr/>
          <p:nvPr/>
        </p:nvSpPr>
        <p:spPr>
          <a:xfrm>
            <a:off x="0" y="4365923"/>
            <a:ext cx="12192000" cy="24920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E98F5A93-977D-43CD-A484-2AA868A4A62A}"/>
              </a:ext>
            </a:extLst>
          </p:cNvPr>
          <p:cNvGrpSpPr/>
          <p:nvPr/>
        </p:nvGrpSpPr>
        <p:grpSpPr>
          <a:xfrm>
            <a:off x="862010" y="5057963"/>
            <a:ext cx="2715078" cy="1107996"/>
            <a:chOff x="5889060" y="3872747"/>
            <a:chExt cx="2527679" cy="1107996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xmlns="" id="{8DD7BAA9-4208-4F1F-89CB-FD03FB148F6F}"/>
                </a:ext>
              </a:extLst>
            </p:cNvPr>
            <p:cNvSpPr txBox="1"/>
            <p:nvPr/>
          </p:nvSpPr>
          <p:spPr>
            <a:xfrm>
              <a:off x="5889060" y="4149746"/>
              <a:ext cx="252767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 your Presentations. Easy to change colors, photos and Text.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D2586874-C8D2-461E-9149-E57C1C4EB1C5}"/>
                </a:ext>
              </a:extLst>
            </p:cNvPr>
            <p:cNvSpPr txBox="1"/>
            <p:nvPr/>
          </p:nvSpPr>
          <p:spPr>
            <a:xfrm>
              <a:off x="5889060" y="3872747"/>
              <a:ext cx="252767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44F341B0-CB9A-4E0B-B8E9-3B0B9E166080}"/>
              </a:ext>
            </a:extLst>
          </p:cNvPr>
          <p:cNvGrpSpPr/>
          <p:nvPr/>
        </p:nvGrpSpPr>
        <p:grpSpPr>
          <a:xfrm>
            <a:off x="4736858" y="5057963"/>
            <a:ext cx="2715078" cy="1107996"/>
            <a:chOff x="5889060" y="3872747"/>
            <a:chExt cx="2527679" cy="1107996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025F64B5-143B-4371-A225-E094AB5ED4AA}"/>
                </a:ext>
              </a:extLst>
            </p:cNvPr>
            <p:cNvSpPr txBox="1"/>
            <p:nvPr/>
          </p:nvSpPr>
          <p:spPr>
            <a:xfrm>
              <a:off x="5889060" y="4149746"/>
              <a:ext cx="252767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 your Presentations. Easy to change colors, photos and Text.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FEE623F8-D36B-46E7-B511-ED702EBF6B4E}"/>
                </a:ext>
              </a:extLst>
            </p:cNvPr>
            <p:cNvSpPr txBox="1"/>
            <p:nvPr/>
          </p:nvSpPr>
          <p:spPr>
            <a:xfrm>
              <a:off x="5889060" y="3872747"/>
              <a:ext cx="252767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7ED85169-D142-4E87-B4AA-7F20FCC031FD}"/>
              </a:ext>
            </a:extLst>
          </p:cNvPr>
          <p:cNvGrpSpPr/>
          <p:nvPr/>
        </p:nvGrpSpPr>
        <p:grpSpPr>
          <a:xfrm>
            <a:off x="8611706" y="5057963"/>
            <a:ext cx="2715078" cy="1107996"/>
            <a:chOff x="5889060" y="3872747"/>
            <a:chExt cx="2527679" cy="1107996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7590C829-21D0-4902-B700-84C9B049CB1D}"/>
                </a:ext>
              </a:extLst>
            </p:cNvPr>
            <p:cNvSpPr txBox="1"/>
            <p:nvPr/>
          </p:nvSpPr>
          <p:spPr>
            <a:xfrm>
              <a:off x="5889060" y="4149746"/>
              <a:ext cx="252767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 your Presentations. Easy to change colors, photos and Text.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A01A7FCC-ACD5-42DC-ABC9-A83278EE3972}"/>
                </a:ext>
              </a:extLst>
            </p:cNvPr>
            <p:cNvSpPr txBox="1"/>
            <p:nvPr/>
          </p:nvSpPr>
          <p:spPr>
            <a:xfrm>
              <a:off x="5889060" y="3872747"/>
              <a:ext cx="252767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13" name="Freeform 31">
            <a:extLst>
              <a:ext uri="{FF2B5EF4-FFF2-40B4-BE49-F238E27FC236}">
                <a16:creationId xmlns:a16="http://schemas.microsoft.com/office/drawing/2014/main" xmlns="" id="{B6E21509-BB42-4ED4-AFAE-A5A1BDBFFA58}"/>
              </a:ext>
            </a:extLst>
          </p:cNvPr>
          <p:cNvSpPr>
            <a:spLocks noChangeAspect="1"/>
          </p:cNvSpPr>
          <p:nvPr/>
        </p:nvSpPr>
        <p:spPr>
          <a:xfrm flipH="1">
            <a:off x="1523322" y="2972894"/>
            <a:ext cx="1282157" cy="945743"/>
          </a:xfrm>
          <a:custGeom>
            <a:avLst/>
            <a:gdLst/>
            <a:ahLst/>
            <a:cxnLst/>
            <a:rect l="l" t="t" r="r" b="b"/>
            <a:pathLst>
              <a:path w="4114619" h="3035027">
                <a:moveTo>
                  <a:pt x="1706623" y="964003"/>
                </a:moveTo>
                <a:cubicBezTo>
                  <a:pt x="1673002" y="964767"/>
                  <a:pt x="1638305" y="966867"/>
                  <a:pt x="1602517" y="970428"/>
                </a:cubicBezTo>
                <a:cubicBezTo>
                  <a:pt x="1003457" y="1065702"/>
                  <a:pt x="832535" y="1548487"/>
                  <a:pt x="834784" y="1813193"/>
                </a:cubicBezTo>
                <a:cubicBezTo>
                  <a:pt x="279249" y="1932729"/>
                  <a:pt x="246809" y="2324844"/>
                  <a:pt x="278530" y="2510899"/>
                </a:cubicBezTo>
                <a:cubicBezTo>
                  <a:pt x="357144" y="2907966"/>
                  <a:pt x="878476" y="3025951"/>
                  <a:pt x="1060528" y="3028220"/>
                </a:cubicBezTo>
                <a:lnTo>
                  <a:pt x="3365147" y="3035027"/>
                </a:lnTo>
                <a:cubicBezTo>
                  <a:pt x="3652018" y="3018010"/>
                  <a:pt x="3856137" y="2909101"/>
                  <a:pt x="4018881" y="2718507"/>
                </a:cubicBezTo>
                <a:cubicBezTo>
                  <a:pt x="4166453" y="2524512"/>
                  <a:pt x="4118326" y="2249189"/>
                  <a:pt x="4041606" y="2109953"/>
                </a:cubicBezTo>
                <a:cubicBezTo>
                  <a:pt x="3983031" y="2009644"/>
                  <a:pt x="3711620" y="1790446"/>
                  <a:pt x="3366010" y="1847712"/>
                </a:cubicBezTo>
                <a:cubicBezTo>
                  <a:pt x="3402670" y="1652995"/>
                  <a:pt x="3305111" y="1465798"/>
                  <a:pt x="3140917" y="1387281"/>
                </a:cubicBezTo>
                <a:cubicBezTo>
                  <a:pt x="2939269" y="1278394"/>
                  <a:pt x="2697755" y="1327745"/>
                  <a:pt x="2545756" y="1405314"/>
                </a:cubicBezTo>
                <a:cubicBezTo>
                  <a:pt x="2473349" y="1241523"/>
                  <a:pt x="2210948" y="952538"/>
                  <a:pt x="1706623" y="964003"/>
                </a:cubicBezTo>
                <a:close/>
                <a:moveTo>
                  <a:pt x="1291489" y="298"/>
                </a:moveTo>
                <a:cubicBezTo>
                  <a:pt x="1261262" y="985"/>
                  <a:pt x="1230068" y="2873"/>
                  <a:pt x="1197893" y="6075"/>
                </a:cubicBezTo>
                <a:cubicBezTo>
                  <a:pt x="659312" y="91730"/>
                  <a:pt x="505645" y="525775"/>
                  <a:pt x="507667" y="763758"/>
                </a:cubicBezTo>
                <a:cubicBezTo>
                  <a:pt x="8217" y="871226"/>
                  <a:pt x="-20949" y="1223755"/>
                  <a:pt x="7570" y="1391026"/>
                </a:cubicBezTo>
                <a:cubicBezTo>
                  <a:pt x="50640" y="1608564"/>
                  <a:pt x="241514" y="1732929"/>
                  <a:pt x="421358" y="1796630"/>
                </a:cubicBezTo>
                <a:cubicBezTo>
                  <a:pt x="490655" y="1763053"/>
                  <a:pt x="572067" y="1735693"/>
                  <a:pt x="666846" y="1715300"/>
                </a:cubicBezTo>
                <a:cubicBezTo>
                  <a:pt x="664284" y="1413784"/>
                  <a:pt x="858974" y="863866"/>
                  <a:pt x="1541336" y="755343"/>
                </a:cubicBezTo>
                <a:cubicBezTo>
                  <a:pt x="2193557" y="690442"/>
                  <a:pt x="2527763" y="1051697"/>
                  <a:pt x="2615736" y="1250702"/>
                </a:cubicBezTo>
                <a:cubicBezTo>
                  <a:pt x="2788871" y="1162348"/>
                  <a:pt x="3063969" y="1106134"/>
                  <a:pt x="3293657" y="1230163"/>
                </a:cubicBezTo>
                <a:cubicBezTo>
                  <a:pt x="3356880" y="1260396"/>
                  <a:pt x="3411430" y="1304775"/>
                  <a:pt x="3453316" y="1359656"/>
                </a:cubicBezTo>
                <a:cubicBezTo>
                  <a:pt x="3466700" y="1233986"/>
                  <a:pt x="3433709" y="1108535"/>
                  <a:pt x="3390743" y="1030558"/>
                </a:cubicBezTo>
                <a:cubicBezTo>
                  <a:pt x="3338082" y="940376"/>
                  <a:pt x="3094071" y="743307"/>
                  <a:pt x="2783352" y="794792"/>
                </a:cubicBezTo>
                <a:cubicBezTo>
                  <a:pt x="2816311" y="619733"/>
                  <a:pt x="2728601" y="451435"/>
                  <a:pt x="2580984" y="380845"/>
                </a:cubicBezTo>
                <a:cubicBezTo>
                  <a:pt x="2399693" y="282950"/>
                  <a:pt x="2182561" y="327319"/>
                  <a:pt x="2045907" y="397057"/>
                </a:cubicBezTo>
                <a:cubicBezTo>
                  <a:pt x="1980811" y="249801"/>
                  <a:pt x="1744899" y="-10010"/>
                  <a:pt x="1291489" y="298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4" name="Freeform 33">
            <a:extLst>
              <a:ext uri="{FF2B5EF4-FFF2-40B4-BE49-F238E27FC236}">
                <a16:creationId xmlns:a16="http://schemas.microsoft.com/office/drawing/2014/main" xmlns="" id="{655D4B55-F6DB-4B18-A962-677D50741E75}"/>
              </a:ext>
            </a:extLst>
          </p:cNvPr>
          <p:cNvSpPr>
            <a:spLocks noChangeAspect="1"/>
          </p:cNvSpPr>
          <p:nvPr/>
        </p:nvSpPr>
        <p:spPr>
          <a:xfrm>
            <a:off x="6462229" y="1266645"/>
            <a:ext cx="1979413" cy="958647"/>
          </a:xfrm>
          <a:custGeom>
            <a:avLst/>
            <a:gdLst/>
            <a:ahLst/>
            <a:cxnLst/>
            <a:rect l="l" t="t" r="r" b="b"/>
            <a:pathLst>
              <a:path w="2601365" h="1217445">
                <a:moveTo>
                  <a:pt x="518058" y="120"/>
                </a:moveTo>
                <a:cubicBezTo>
                  <a:pt x="699936" y="-4015"/>
                  <a:pt x="794568" y="100203"/>
                  <a:pt x="820680" y="159272"/>
                </a:cubicBezTo>
                <a:cubicBezTo>
                  <a:pt x="875496" y="131298"/>
                  <a:pt x="962595" y="113500"/>
                  <a:pt x="1035317" y="152769"/>
                </a:cubicBezTo>
                <a:cubicBezTo>
                  <a:pt x="1094530" y="181085"/>
                  <a:pt x="1129714" y="248595"/>
                  <a:pt x="1116493" y="318816"/>
                </a:cubicBezTo>
                <a:cubicBezTo>
                  <a:pt x="1241132" y="298164"/>
                  <a:pt x="1339013" y="377215"/>
                  <a:pt x="1360137" y="413389"/>
                </a:cubicBezTo>
                <a:cubicBezTo>
                  <a:pt x="1371427" y="433879"/>
                  <a:pt x="1381000" y="462541"/>
                  <a:pt x="1382394" y="494326"/>
                </a:cubicBezTo>
                <a:cubicBezTo>
                  <a:pt x="1429405" y="444430"/>
                  <a:pt x="1497901" y="404502"/>
                  <a:pt x="1593680" y="389269"/>
                </a:cubicBezTo>
                <a:cubicBezTo>
                  <a:pt x="1608036" y="387841"/>
                  <a:pt x="1621954" y="386998"/>
                  <a:pt x="1635441" y="386692"/>
                </a:cubicBezTo>
                <a:cubicBezTo>
                  <a:pt x="1837742" y="382093"/>
                  <a:pt x="1942999" y="498014"/>
                  <a:pt x="1972044" y="563716"/>
                </a:cubicBezTo>
                <a:cubicBezTo>
                  <a:pt x="2033016" y="532600"/>
                  <a:pt x="2129895" y="512804"/>
                  <a:pt x="2210783" y="556482"/>
                </a:cubicBezTo>
                <a:cubicBezTo>
                  <a:pt x="2276646" y="587978"/>
                  <a:pt x="2315780" y="663068"/>
                  <a:pt x="2301075" y="741176"/>
                </a:cubicBezTo>
                <a:cubicBezTo>
                  <a:pt x="2439710" y="718204"/>
                  <a:pt x="2548582" y="806132"/>
                  <a:pt x="2572078" y="846369"/>
                </a:cubicBezTo>
                <a:cubicBezTo>
                  <a:pt x="2602853" y="902221"/>
                  <a:pt x="2622158" y="1012661"/>
                  <a:pt x="2562962" y="1090479"/>
                </a:cubicBezTo>
                <a:cubicBezTo>
                  <a:pt x="2497680" y="1166932"/>
                  <a:pt x="2415802" y="1210619"/>
                  <a:pt x="2300728" y="1217445"/>
                </a:cubicBezTo>
                <a:lnTo>
                  <a:pt x="1376271" y="1214715"/>
                </a:lnTo>
                <a:lnTo>
                  <a:pt x="1371014" y="1214296"/>
                </a:lnTo>
                <a:lnTo>
                  <a:pt x="1349870" y="1217445"/>
                </a:lnTo>
                <a:lnTo>
                  <a:pt x="425412" y="1214715"/>
                </a:lnTo>
                <a:cubicBezTo>
                  <a:pt x="352385" y="1213804"/>
                  <a:pt x="143262" y="1166477"/>
                  <a:pt x="111728" y="1007201"/>
                </a:cubicBezTo>
                <a:cubicBezTo>
                  <a:pt x="99003" y="932568"/>
                  <a:pt x="112016" y="775279"/>
                  <a:pt x="334859" y="727329"/>
                </a:cubicBezTo>
                <a:cubicBezTo>
                  <a:pt x="333957" y="621147"/>
                  <a:pt x="402519" y="427487"/>
                  <a:pt x="642822" y="389269"/>
                </a:cubicBezTo>
                <a:cubicBezTo>
                  <a:pt x="657177" y="387841"/>
                  <a:pt x="671096" y="386999"/>
                  <a:pt x="684582" y="386692"/>
                </a:cubicBezTo>
                <a:cubicBezTo>
                  <a:pt x="886883" y="382093"/>
                  <a:pt x="992141" y="498014"/>
                  <a:pt x="1021185" y="563716"/>
                </a:cubicBezTo>
                <a:cubicBezTo>
                  <a:pt x="1082157" y="532600"/>
                  <a:pt x="1179036" y="512804"/>
                  <a:pt x="1259924" y="556482"/>
                </a:cubicBezTo>
                <a:cubicBezTo>
                  <a:pt x="1281172" y="566643"/>
                  <a:pt x="1299638" y="581341"/>
                  <a:pt x="1313023" y="600362"/>
                </a:cubicBezTo>
                <a:cubicBezTo>
                  <a:pt x="1323561" y="572635"/>
                  <a:pt x="1339067" y="545030"/>
                  <a:pt x="1360422" y="519839"/>
                </a:cubicBezTo>
                <a:cubicBezTo>
                  <a:pt x="1348923" y="509093"/>
                  <a:pt x="1335621" y="500357"/>
                  <a:pt x="1321193" y="493457"/>
                </a:cubicBezTo>
                <a:cubicBezTo>
                  <a:pt x="1229057" y="443705"/>
                  <a:pt x="1118707" y="466254"/>
                  <a:pt x="1049257" y="501696"/>
                </a:cubicBezTo>
                <a:cubicBezTo>
                  <a:pt x="1013968" y="421869"/>
                  <a:pt x="879907" y="276958"/>
                  <a:pt x="618280" y="302992"/>
                </a:cubicBezTo>
                <a:cubicBezTo>
                  <a:pt x="344563" y="346524"/>
                  <a:pt x="266466" y="567113"/>
                  <a:pt x="267494" y="688061"/>
                </a:cubicBezTo>
                <a:cubicBezTo>
                  <a:pt x="229475" y="696241"/>
                  <a:pt x="196818" y="707216"/>
                  <a:pt x="169021" y="720685"/>
                </a:cubicBezTo>
                <a:cubicBezTo>
                  <a:pt x="96879" y="695133"/>
                  <a:pt x="20314" y="645246"/>
                  <a:pt x="3037" y="557984"/>
                </a:cubicBezTo>
                <a:cubicBezTo>
                  <a:pt x="-8404" y="490887"/>
                  <a:pt x="3296" y="349476"/>
                  <a:pt x="203642" y="306367"/>
                </a:cubicBezTo>
                <a:cubicBezTo>
                  <a:pt x="202831" y="210905"/>
                  <a:pt x="264472" y="36796"/>
                  <a:pt x="480514" y="2437"/>
                </a:cubicBezTo>
                <a:cubicBezTo>
                  <a:pt x="493420" y="1153"/>
                  <a:pt x="505933" y="395"/>
                  <a:pt x="518058" y="12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xmlns="" id="{0E610511-EE8B-44ED-9350-531131A0C5BE}"/>
              </a:ext>
            </a:extLst>
          </p:cNvPr>
          <p:cNvSpPr>
            <a:spLocks/>
          </p:cNvSpPr>
          <p:nvPr/>
        </p:nvSpPr>
        <p:spPr bwMode="auto">
          <a:xfrm>
            <a:off x="3135038" y="3267554"/>
            <a:ext cx="5921925" cy="1121663"/>
          </a:xfrm>
          <a:custGeom>
            <a:avLst/>
            <a:gdLst>
              <a:gd name="connsiteX0" fmla="*/ 1649375 w 8882887"/>
              <a:gd name="connsiteY0" fmla="*/ 0 h 1682495"/>
              <a:gd name="connsiteX1" fmla="*/ 1652414 w 8882887"/>
              <a:gd name="connsiteY1" fmla="*/ 369665 h 1682495"/>
              <a:gd name="connsiteX2" fmla="*/ 1710174 w 8882887"/>
              <a:gd name="connsiteY2" fmla="*/ 489644 h 1682495"/>
              <a:gd name="connsiteX3" fmla="*/ 1713215 w 8882887"/>
              <a:gd name="connsiteY3" fmla="*/ 489644 h 1682495"/>
              <a:gd name="connsiteX4" fmla="*/ 1734495 w 8882887"/>
              <a:gd name="connsiteY4" fmla="*/ 489644 h 1682495"/>
              <a:gd name="connsiteX5" fmla="*/ 1734495 w 8882887"/>
              <a:gd name="connsiteY5" fmla="*/ 525312 h 1682495"/>
              <a:gd name="connsiteX6" fmla="*/ 1735256 w 8882887"/>
              <a:gd name="connsiteY6" fmla="*/ 526529 h 1682495"/>
              <a:gd name="connsiteX7" fmla="*/ 1740575 w 8882887"/>
              <a:gd name="connsiteY7" fmla="*/ 535041 h 1682495"/>
              <a:gd name="connsiteX8" fmla="*/ 1740575 w 8882887"/>
              <a:gd name="connsiteY8" fmla="*/ 706902 h 1682495"/>
              <a:gd name="connsiteX9" fmla="*/ 1743995 w 8882887"/>
              <a:gd name="connsiteY9" fmla="*/ 706902 h 1682495"/>
              <a:gd name="connsiteX10" fmla="*/ 1767936 w 8882887"/>
              <a:gd name="connsiteY10" fmla="*/ 706902 h 1682495"/>
              <a:gd name="connsiteX11" fmla="*/ 1767936 w 8882887"/>
              <a:gd name="connsiteY11" fmla="*/ 917675 h 1682495"/>
              <a:gd name="connsiteX12" fmla="*/ 1770216 w 8882887"/>
              <a:gd name="connsiteY12" fmla="*/ 917270 h 1682495"/>
              <a:gd name="connsiteX13" fmla="*/ 1786176 w 8882887"/>
              <a:gd name="connsiteY13" fmla="*/ 914433 h 1682495"/>
              <a:gd name="connsiteX14" fmla="*/ 1783136 w 8882887"/>
              <a:gd name="connsiteY14" fmla="*/ 1047381 h 1682495"/>
              <a:gd name="connsiteX15" fmla="*/ 1785416 w 8882887"/>
              <a:gd name="connsiteY15" fmla="*/ 1047788 h 1682495"/>
              <a:gd name="connsiteX16" fmla="*/ 1801376 w 8882887"/>
              <a:gd name="connsiteY16" fmla="*/ 1050624 h 1682495"/>
              <a:gd name="connsiteX17" fmla="*/ 1801755 w 8882887"/>
              <a:gd name="connsiteY17" fmla="*/ 1051841 h 1682495"/>
              <a:gd name="connsiteX18" fmla="*/ 1804416 w 8882887"/>
              <a:gd name="connsiteY18" fmla="*/ 1060353 h 1682495"/>
              <a:gd name="connsiteX19" fmla="*/ 1805556 w 8882887"/>
              <a:gd name="connsiteY19" fmla="*/ 1056705 h 1682495"/>
              <a:gd name="connsiteX20" fmla="*/ 1813536 w 8882887"/>
              <a:gd name="connsiteY20" fmla="*/ 1031169 h 1682495"/>
              <a:gd name="connsiteX21" fmla="*/ 1816196 w 8882887"/>
              <a:gd name="connsiteY21" fmla="*/ 1031169 h 1682495"/>
              <a:gd name="connsiteX22" fmla="*/ 1834817 w 8882887"/>
              <a:gd name="connsiteY22" fmla="*/ 1031169 h 1682495"/>
              <a:gd name="connsiteX23" fmla="*/ 1834817 w 8882887"/>
              <a:gd name="connsiteY23" fmla="*/ 1079808 h 1682495"/>
              <a:gd name="connsiteX24" fmla="*/ 1836336 w 8882887"/>
              <a:gd name="connsiteY24" fmla="*/ 1080620 h 1682495"/>
              <a:gd name="connsiteX25" fmla="*/ 1846977 w 8882887"/>
              <a:gd name="connsiteY25" fmla="*/ 1086294 h 1682495"/>
              <a:gd name="connsiteX26" fmla="*/ 1846977 w 8882887"/>
              <a:gd name="connsiteY26" fmla="*/ 1088321 h 1682495"/>
              <a:gd name="connsiteX27" fmla="*/ 1846977 w 8882887"/>
              <a:gd name="connsiteY27" fmla="*/ 1102508 h 1682495"/>
              <a:gd name="connsiteX28" fmla="*/ 1913858 w 8882887"/>
              <a:gd name="connsiteY28" fmla="*/ 1102508 h 1682495"/>
              <a:gd name="connsiteX29" fmla="*/ 1913858 w 8882887"/>
              <a:gd name="connsiteY29" fmla="*/ 1104129 h 1682495"/>
              <a:gd name="connsiteX30" fmla="*/ 1913858 w 8882887"/>
              <a:gd name="connsiteY30" fmla="*/ 1115478 h 1682495"/>
              <a:gd name="connsiteX31" fmla="*/ 1916897 w 8882887"/>
              <a:gd name="connsiteY31" fmla="*/ 1115478 h 1682495"/>
              <a:gd name="connsiteX32" fmla="*/ 1938177 w 8882887"/>
              <a:gd name="connsiteY32" fmla="*/ 1115478 h 1682495"/>
              <a:gd name="connsiteX33" fmla="*/ 1938177 w 8882887"/>
              <a:gd name="connsiteY33" fmla="*/ 1070081 h 1682495"/>
              <a:gd name="connsiteX34" fmla="*/ 2005058 w 8882887"/>
              <a:gd name="connsiteY34" fmla="*/ 1070081 h 1682495"/>
              <a:gd name="connsiteX35" fmla="*/ 2005058 w 8882887"/>
              <a:gd name="connsiteY35" fmla="*/ 1068054 h 1682495"/>
              <a:gd name="connsiteX36" fmla="*/ 2005058 w 8882887"/>
              <a:gd name="connsiteY36" fmla="*/ 1053867 h 1682495"/>
              <a:gd name="connsiteX37" fmla="*/ 2006579 w 8882887"/>
              <a:gd name="connsiteY37" fmla="*/ 1053867 h 1682495"/>
              <a:gd name="connsiteX38" fmla="*/ 2017218 w 8882887"/>
              <a:gd name="connsiteY38" fmla="*/ 1053867 h 1682495"/>
              <a:gd name="connsiteX39" fmla="*/ 2017218 w 8882887"/>
              <a:gd name="connsiteY39" fmla="*/ 1051031 h 1682495"/>
              <a:gd name="connsiteX40" fmla="*/ 2017218 w 8882887"/>
              <a:gd name="connsiteY40" fmla="*/ 1031169 h 1682495"/>
              <a:gd name="connsiteX41" fmla="*/ 2018358 w 8882887"/>
              <a:gd name="connsiteY41" fmla="*/ 1031169 h 1682495"/>
              <a:gd name="connsiteX42" fmla="*/ 2026338 w 8882887"/>
              <a:gd name="connsiteY42" fmla="*/ 1031169 h 1682495"/>
              <a:gd name="connsiteX43" fmla="*/ 2026338 w 8882887"/>
              <a:gd name="connsiteY43" fmla="*/ 1029548 h 1682495"/>
              <a:gd name="connsiteX44" fmla="*/ 2026338 w 8882887"/>
              <a:gd name="connsiteY44" fmla="*/ 1018197 h 1682495"/>
              <a:gd name="connsiteX45" fmla="*/ 2029379 w 8882887"/>
              <a:gd name="connsiteY45" fmla="*/ 1018197 h 1682495"/>
              <a:gd name="connsiteX46" fmla="*/ 2050659 w 8882887"/>
              <a:gd name="connsiteY46" fmla="*/ 1018197 h 1682495"/>
              <a:gd name="connsiteX47" fmla="*/ 2050659 w 8882887"/>
              <a:gd name="connsiteY47" fmla="*/ 1019819 h 1682495"/>
              <a:gd name="connsiteX48" fmla="*/ 2050659 w 8882887"/>
              <a:gd name="connsiteY48" fmla="*/ 1031169 h 1682495"/>
              <a:gd name="connsiteX49" fmla="*/ 2084099 w 8882887"/>
              <a:gd name="connsiteY49" fmla="*/ 1031169 h 1682495"/>
              <a:gd name="connsiteX50" fmla="*/ 2084099 w 8882887"/>
              <a:gd name="connsiteY50" fmla="*/ 1028331 h 1682495"/>
              <a:gd name="connsiteX51" fmla="*/ 2084099 w 8882887"/>
              <a:gd name="connsiteY51" fmla="*/ 1008470 h 1682495"/>
              <a:gd name="connsiteX52" fmla="*/ 2086760 w 8882887"/>
              <a:gd name="connsiteY52" fmla="*/ 1008470 h 1682495"/>
              <a:gd name="connsiteX53" fmla="*/ 2105379 w 8882887"/>
              <a:gd name="connsiteY53" fmla="*/ 1008470 h 1682495"/>
              <a:gd name="connsiteX54" fmla="*/ 2105379 w 8882887"/>
              <a:gd name="connsiteY54" fmla="*/ 1044140 h 1682495"/>
              <a:gd name="connsiteX55" fmla="*/ 2106900 w 8882887"/>
              <a:gd name="connsiteY55" fmla="*/ 1044140 h 1682495"/>
              <a:gd name="connsiteX56" fmla="*/ 2117540 w 8882887"/>
              <a:gd name="connsiteY56" fmla="*/ 1044140 h 1682495"/>
              <a:gd name="connsiteX57" fmla="*/ 2117540 w 8882887"/>
              <a:gd name="connsiteY57" fmla="*/ 1042518 h 1682495"/>
              <a:gd name="connsiteX58" fmla="*/ 2117540 w 8882887"/>
              <a:gd name="connsiteY58" fmla="*/ 1031169 h 1682495"/>
              <a:gd name="connsiteX59" fmla="*/ 2120199 w 8882887"/>
              <a:gd name="connsiteY59" fmla="*/ 1031169 h 1682495"/>
              <a:gd name="connsiteX60" fmla="*/ 2138820 w 8882887"/>
              <a:gd name="connsiteY60" fmla="*/ 1031169 h 1682495"/>
              <a:gd name="connsiteX61" fmla="*/ 2138820 w 8882887"/>
              <a:gd name="connsiteY61" fmla="*/ 1070081 h 1682495"/>
              <a:gd name="connsiteX62" fmla="*/ 2141861 w 8882887"/>
              <a:gd name="connsiteY62" fmla="*/ 1070081 h 1682495"/>
              <a:gd name="connsiteX63" fmla="*/ 2163140 w 8882887"/>
              <a:gd name="connsiteY63" fmla="*/ 1070081 h 1682495"/>
              <a:gd name="connsiteX64" fmla="*/ 2163140 w 8882887"/>
              <a:gd name="connsiteY64" fmla="*/ 1072512 h 1682495"/>
              <a:gd name="connsiteX65" fmla="*/ 2163140 w 8882887"/>
              <a:gd name="connsiteY65" fmla="*/ 1089537 h 1682495"/>
              <a:gd name="connsiteX66" fmla="*/ 2164280 w 8882887"/>
              <a:gd name="connsiteY66" fmla="*/ 1089537 h 1682495"/>
              <a:gd name="connsiteX67" fmla="*/ 2172261 w 8882887"/>
              <a:gd name="connsiteY67" fmla="*/ 1089537 h 1682495"/>
              <a:gd name="connsiteX68" fmla="*/ 2172261 w 8882887"/>
              <a:gd name="connsiteY68" fmla="*/ 1088321 h 1682495"/>
              <a:gd name="connsiteX69" fmla="*/ 2172261 w 8882887"/>
              <a:gd name="connsiteY69" fmla="*/ 1079808 h 1682495"/>
              <a:gd name="connsiteX70" fmla="*/ 2217861 w 8882887"/>
              <a:gd name="connsiteY70" fmla="*/ 1079808 h 1682495"/>
              <a:gd name="connsiteX71" fmla="*/ 2217861 w 8882887"/>
              <a:gd name="connsiteY71" fmla="*/ 1115478 h 1682495"/>
              <a:gd name="connsiteX72" fmla="*/ 2219381 w 8882887"/>
              <a:gd name="connsiteY72" fmla="*/ 1115478 h 1682495"/>
              <a:gd name="connsiteX73" fmla="*/ 2230022 w 8882887"/>
              <a:gd name="connsiteY73" fmla="*/ 1115478 h 1682495"/>
              <a:gd name="connsiteX74" fmla="*/ 2230022 w 8882887"/>
              <a:gd name="connsiteY74" fmla="*/ 1117100 h 1682495"/>
              <a:gd name="connsiteX75" fmla="*/ 2230022 w 8882887"/>
              <a:gd name="connsiteY75" fmla="*/ 1128449 h 1682495"/>
              <a:gd name="connsiteX76" fmla="*/ 2231162 w 8882887"/>
              <a:gd name="connsiteY76" fmla="*/ 1128449 h 1682495"/>
              <a:gd name="connsiteX77" fmla="*/ 2239142 w 8882887"/>
              <a:gd name="connsiteY77" fmla="*/ 1128449 h 1682495"/>
              <a:gd name="connsiteX78" fmla="*/ 2239142 w 8882887"/>
              <a:gd name="connsiteY78" fmla="*/ 1125206 h 1682495"/>
              <a:gd name="connsiteX79" fmla="*/ 2239142 w 8882887"/>
              <a:gd name="connsiteY79" fmla="*/ 1102508 h 1682495"/>
              <a:gd name="connsiteX80" fmla="*/ 2240661 w 8882887"/>
              <a:gd name="connsiteY80" fmla="*/ 1102508 h 1682495"/>
              <a:gd name="connsiteX81" fmla="*/ 2251302 w 8882887"/>
              <a:gd name="connsiteY81" fmla="*/ 1102508 h 1682495"/>
              <a:gd name="connsiteX82" fmla="*/ 2251302 w 8882887"/>
              <a:gd name="connsiteY82" fmla="*/ 1104129 h 1682495"/>
              <a:gd name="connsiteX83" fmla="*/ 2251302 w 8882887"/>
              <a:gd name="connsiteY83" fmla="*/ 1115478 h 1682495"/>
              <a:gd name="connsiteX84" fmla="*/ 2259282 w 8882887"/>
              <a:gd name="connsiteY84" fmla="*/ 1112489 h 1682495"/>
              <a:gd name="connsiteX85" fmla="*/ 2260422 w 8882887"/>
              <a:gd name="connsiteY85" fmla="*/ 1111019 h 1682495"/>
              <a:gd name="connsiteX86" fmla="*/ 2260422 w 8882887"/>
              <a:gd name="connsiteY86" fmla="*/ 1102508 h 1682495"/>
              <a:gd name="connsiteX87" fmla="*/ 2318183 w 8882887"/>
              <a:gd name="connsiteY87" fmla="*/ 1102508 h 1682495"/>
              <a:gd name="connsiteX88" fmla="*/ 2318183 w 8882887"/>
              <a:gd name="connsiteY88" fmla="*/ 1138176 h 1682495"/>
              <a:gd name="connsiteX89" fmla="*/ 2321222 w 8882887"/>
              <a:gd name="connsiteY89" fmla="*/ 1138176 h 1682495"/>
              <a:gd name="connsiteX90" fmla="*/ 2342502 w 8882887"/>
              <a:gd name="connsiteY90" fmla="*/ 1138176 h 1682495"/>
              <a:gd name="connsiteX91" fmla="*/ 2342502 w 8882887"/>
              <a:gd name="connsiteY91" fmla="*/ 1139798 h 1682495"/>
              <a:gd name="connsiteX92" fmla="*/ 2342502 w 8882887"/>
              <a:gd name="connsiteY92" fmla="*/ 1151147 h 1682495"/>
              <a:gd name="connsiteX93" fmla="*/ 2345163 w 8882887"/>
              <a:gd name="connsiteY93" fmla="*/ 1151147 h 1682495"/>
              <a:gd name="connsiteX94" fmla="*/ 2363783 w 8882887"/>
              <a:gd name="connsiteY94" fmla="*/ 1151147 h 1682495"/>
              <a:gd name="connsiteX95" fmla="*/ 2363783 w 8882887"/>
              <a:gd name="connsiteY95" fmla="*/ 1115478 h 1682495"/>
              <a:gd name="connsiteX96" fmla="*/ 2365302 w 8882887"/>
              <a:gd name="connsiteY96" fmla="*/ 1115478 h 1682495"/>
              <a:gd name="connsiteX97" fmla="*/ 2375943 w 8882887"/>
              <a:gd name="connsiteY97" fmla="*/ 1115478 h 1682495"/>
              <a:gd name="connsiteX98" fmla="*/ 2375943 w 8882887"/>
              <a:gd name="connsiteY98" fmla="*/ 1066838 h 1682495"/>
              <a:gd name="connsiteX99" fmla="*/ 2377463 w 8882887"/>
              <a:gd name="connsiteY99" fmla="*/ 1066838 h 1682495"/>
              <a:gd name="connsiteX100" fmla="*/ 2388104 w 8882887"/>
              <a:gd name="connsiteY100" fmla="*/ 1066838 h 1682495"/>
              <a:gd name="connsiteX101" fmla="*/ 2388104 w 8882887"/>
              <a:gd name="connsiteY101" fmla="*/ 1064001 h 1682495"/>
              <a:gd name="connsiteX102" fmla="*/ 2388104 w 8882887"/>
              <a:gd name="connsiteY102" fmla="*/ 1044140 h 1682495"/>
              <a:gd name="connsiteX103" fmla="*/ 2386203 w 8882887"/>
              <a:gd name="connsiteY103" fmla="*/ 1041707 h 1682495"/>
              <a:gd name="connsiteX104" fmla="*/ 2394183 w 8882887"/>
              <a:gd name="connsiteY104" fmla="*/ 1024683 h 1682495"/>
              <a:gd name="connsiteX105" fmla="*/ 2406344 w 8882887"/>
              <a:gd name="connsiteY105" fmla="*/ 1066838 h 1682495"/>
              <a:gd name="connsiteX106" fmla="*/ 2407484 w 8882887"/>
              <a:gd name="connsiteY106" fmla="*/ 1066838 h 1682495"/>
              <a:gd name="connsiteX107" fmla="*/ 2415464 w 8882887"/>
              <a:gd name="connsiteY107" fmla="*/ 1066838 h 1682495"/>
              <a:gd name="connsiteX108" fmla="*/ 2415464 w 8882887"/>
              <a:gd name="connsiteY108" fmla="*/ 907947 h 1682495"/>
              <a:gd name="connsiteX109" fmla="*/ 2417744 w 8882887"/>
              <a:gd name="connsiteY109" fmla="*/ 907947 h 1682495"/>
              <a:gd name="connsiteX110" fmla="*/ 2433704 w 8882887"/>
              <a:gd name="connsiteY110" fmla="*/ 907947 h 1682495"/>
              <a:gd name="connsiteX111" fmla="*/ 2433704 w 8882887"/>
              <a:gd name="connsiteY111" fmla="*/ 836609 h 1682495"/>
              <a:gd name="connsiteX112" fmla="*/ 2473224 w 8882887"/>
              <a:gd name="connsiteY112" fmla="*/ 836609 h 1682495"/>
              <a:gd name="connsiteX113" fmla="*/ 2473224 w 8882887"/>
              <a:gd name="connsiteY113" fmla="*/ 804182 h 1682495"/>
              <a:gd name="connsiteX114" fmla="*/ 2524905 w 8882887"/>
              <a:gd name="connsiteY114" fmla="*/ 804182 h 1682495"/>
              <a:gd name="connsiteX115" fmla="*/ 2524905 w 8882887"/>
              <a:gd name="connsiteY115" fmla="*/ 807830 h 1682495"/>
              <a:gd name="connsiteX116" fmla="*/ 2524905 w 8882887"/>
              <a:gd name="connsiteY116" fmla="*/ 833366 h 1682495"/>
              <a:gd name="connsiteX117" fmla="*/ 2528325 w 8882887"/>
              <a:gd name="connsiteY117" fmla="*/ 833366 h 1682495"/>
              <a:gd name="connsiteX118" fmla="*/ 2552265 w 8882887"/>
              <a:gd name="connsiteY118" fmla="*/ 833366 h 1682495"/>
              <a:gd name="connsiteX119" fmla="*/ 2552265 w 8882887"/>
              <a:gd name="connsiteY119" fmla="*/ 904704 h 1682495"/>
              <a:gd name="connsiteX120" fmla="*/ 2553785 w 8882887"/>
              <a:gd name="connsiteY120" fmla="*/ 904704 h 1682495"/>
              <a:gd name="connsiteX121" fmla="*/ 2564426 w 8882887"/>
              <a:gd name="connsiteY121" fmla="*/ 904704 h 1682495"/>
              <a:gd name="connsiteX122" fmla="*/ 2585706 w 8882887"/>
              <a:gd name="connsiteY122" fmla="*/ 911190 h 1682495"/>
              <a:gd name="connsiteX123" fmla="*/ 2585706 w 8882887"/>
              <a:gd name="connsiteY123" fmla="*/ 969558 h 1682495"/>
              <a:gd name="connsiteX124" fmla="*/ 2587226 w 8882887"/>
              <a:gd name="connsiteY124" fmla="*/ 969558 h 1682495"/>
              <a:gd name="connsiteX125" fmla="*/ 2597865 w 8882887"/>
              <a:gd name="connsiteY125" fmla="*/ 969558 h 1682495"/>
              <a:gd name="connsiteX126" fmla="*/ 2597865 w 8882887"/>
              <a:gd name="connsiteY126" fmla="*/ 971990 h 1682495"/>
              <a:gd name="connsiteX127" fmla="*/ 2597865 w 8882887"/>
              <a:gd name="connsiteY127" fmla="*/ 989013 h 1682495"/>
              <a:gd name="connsiteX128" fmla="*/ 2600906 w 8882887"/>
              <a:gd name="connsiteY128" fmla="*/ 989013 h 1682495"/>
              <a:gd name="connsiteX129" fmla="*/ 2622186 w 8882887"/>
              <a:gd name="connsiteY129" fmla="*/ 989013 h 1682495"/>
              <a:gd name="connsiteX130" fmla="*/ 2631306 w 8882887"/>
              <a:gd name="connsiteY130" fmla="*/ 998742 h 1682495"/>
              <a:gd name="connsiteX131" fmla="*/ 2631306 w 8882887"/>
              <a:gd name="connsiteY131" fmla="*/ 1031169 h 1682495"/>
              <a:gd name="connsiteX132" fmla="*/ 2634726 w 8882887"/>
              <a:gd name="connsiteY132" fmla="*/ 1031169 h 1682495"/>
              <a:gd name="connsiteX133" fmla="*/ 2658666 w 8882887"/>
              <a:gd name="connsiteY133" fmla="*/ 1031169 h 1682495"/>
              <a:gd name="connsiteX134" fmla="*/ 2658666 w 8882887"/>
              <a:gd name="connsiteY134" fmla="*/ 1032789 h 1682495"/>
              <a:gd name="connsiteX135" fmla="*/ 2658666 w 8882887"/>
              <a:gd name="connsiteY135" fmla="*/ 1044140 h 1682495"/>
              <a:gd name="connsiteX136" fmla="*/ 2660567 w 8882887"/>
              <a:gd name="connsiteY136" fmla="*/ 1044140 h 1682495"/>
              <a:gd name="connsiteX137" fmla="*/ 2673867 w 8882887"/>
              <a:gd name="connsiteY137" fmla="*/ 1044140 h 1682495"/>
              <a:gd name="connsiteX138" fmla="*/ 2673867 w 8882887"/>
              <a:gd name="connsiteY138" fmla="*/ 1047381 h 1682495"/>
              <a:gd name="connsiteX139" fmla="*/ 2673867 w 8882887"/>
              <a:gd name="connsiteY139" fmla="*/ 1070081 h 1682495"/>
              <a:gd name="connsiteX140" fmla="*/ 2679947 w 8882887"/>
              <a:gd name="connsiteY140" fmla="*/ 1067243 h 1682495"/>
              <a:gd name="connsiteX141" fmla="*/ 2679947 w 8882887"/>
              <a:gd name="connsiteY141" fmla="*/ 1047381 h 1682495"/>
              <a:gd name="connsiteX142" fmla="*/ 2681466 w 8882887"/>
              <a:gd name="connsiteY142" fmla="*/ 1047381 h 1682495"/>
              <a:gd name="connsiteX143" fmla="*/ 2692107 w 8882887"/>
              <a:gd name="connsiteY143" fmla="*/ 1047381 h 1682495"/>
              <a:gd name="connsiteX144" fmla="*/ 2692107 w 8882887"/>
              <a:gd name="connsiteY144" fmla="*/ 1049814 h 1682495"/>
              <a:gd name="connsiteX145" fmla="*/ 2692107 w 8882887"/>
              <a:gd name="connsiteY145" fmla="*/ 1066838 h 1682495"/>
              <a:gd name="connsiteX146" fmla="*/ 2693247 w 8882887"/>
              <a:gd name="connsiteY146" fmla="*/ 1066838 h 1682495"/>
              <a:gd name="connsiteX147" fmla="*/ 2701227 w 8882887"/>
              <a:gd name="connsiteY147" fmla="*/ 1066838 h 1682495"/>
              <a:gd name="connsiteX148" fmla="*/ 2774187 w 8882887"/>
              <a:gd name="connsiteY148" fmla="*/ 1060353 h 1682495"/>
              <a:gd name="connsiteX149" fmla="*/ 2774187 w 8882887"/>
              <a:gd name="connsiteY149" fmla="*/ 1062380 h 1682495"/>
              <a:gd name="connsiteX150" fmla="*/ 2774187 w 8882887"/>
              <a:gd name="connsiteY150" fmla="*/ 1076565 h 1682495"/>
              <a:gd name="connsiteX151" fmla="*/ 2775327 w 8882887"/>
              <a:gd name="connsiteY151" fmla="*/ 1076565 h 1682495"/>
              <a:gd name="connsiteX152" fmla="*/ 2783309 w 8882887"/>
              <a:gd name="connsiteY152" fmla="*/ 1076565 h 1682495"/>
              <a:gd name="connsiteX153" fmla="*/ 2783309 w 8882887"/>
              <a:gd name="connsiteY153" fmla="*/ 1079808 h 1682495"/>
              <a:gd name="connsiteX154" fmla="*/ 2783309 w 8882887"/>
              <a:gd name="connsiteY154" fmla="*/ 1102508 h 1682495"/>
              <a:gd name="connsiteX155" fmla="*/ 2786348 w 8882887"/>
              <a:gd name="connsiteY155" fmla="*/ 1100481 h 1682495"/>
              <a:gd name="connsiteX156" fmla="*/ 2807628 w 8882887"/>
              <a:gd name="connsiteY156" fmla="*/ 1086294 h 1682495"/>
              <a:gd name="connsiteX157" fmla="*/ 2816748 w 8882887"/>
              <a:gd name="connsiteY157" fmla="*/ 1024683 h 1682495"/>
              <a:gd name="connsiteX158" fmla="*/ 2817888 w 8882887"/>
              <a:gd name="connsiteY158" fmla="*/ 1024278 h 1682495"/>
              <a:gd name="connsiteX159" fmla="*/ 2825868 w 8882887"/>
              <a:gd name="connsiteY159" fmla="*/ 1021440 h 1682495"/>
              <a:gd name="connsiteX160" fmla="*/ 2828909 w 8882887"/>
              <a:gd name="connsiteY160" fmla="*/ 917675 h 1682495"/>
              <a:gd name="connsiteX161" fmla="*/ 2831949 w 8882887"/>
              <a:gd name="connsiteY161" fmla="*/ 1021440 h 1682495"/>
              <a:gd name="connsiteX162" fmla="*/ 2833089 w 8882887"/>
              <a:gd name="connsiteY162" fmla="*/ 1021845 h 1682495"/>
              <a:gd name="connsiteX163" fmla="*/ 2841069 w 8882887"/>
              <a:gd name="connsiteY163" fmla="*/ 1024683 h 1682495"/>
              <a:gd name="connsiteX164" fmla="*/ 2841069 w 8882887"/>
              <a:gd name="connsiteY164" fmla="*/ 894977 h 1682495"/>
              <a:gd name="connsiteX165" fmla="*/ 2847149 w 8882887"/>
              <a:gd name="connsiteY165" fmla="*/ 846336 h 1682495"/>
              <a:gd name="connsiteX166" fmla="*/ 2904909 w 8882887"/>
              <a:gd name="connsiteY166" fmla="*/ 846336 h 1682495"/>
              <a:gd name="connsiteX167" fmla="*/ 2904909 w 8882887"/>
              <a:gd name="connsiteY167" fmla="*/ 894977 h 1682495"/>
              <a:gd name="connsiteX168" fmla="*/ 2906049 w 8882887"/>
              <a:gd name="connsiteY168" fmla="*/ 894977 h 1682495"/>
              <a:gd name="connsiteX169" fmla="*/ 2914029 w 8882887"/>
              <a:gd name="connsiteY169" fmla="*/ 894977 h 1682495"/>
              <a:gd name="connsiteX170" fmla="*/ 2914029 w 8882887"/>
              <a:gd name="connsiteY170" fmla="*/ 771755 h 1682495"/>
              <a:gd name="connsiteX171" fmla="*/ 2916690 w 8882887"/>
              <a:gd name="connsiteY171" fmla="*/ 771755 h 1682495"/>
              <a:gd name="connsiteX172" fmla="*/ 2935310 w 8882887"/>
              <a:gd name="connsiteY172" fmla="*/ 771755 h 1682495"/>
              <a:gd name="connsiteX173" fmla="*/ 2935310 w 8882887"/>
              <a:gd name="connsiteY173" fmla="*/ 768918 h 1682495"/>
              <a:gd name="connsiteX174" fmla="*/ 2935310 w 8882887"/>
              <a:gd name="connsiteY174" fmla="*/ 749057 h 1682495"/>
              <a:gd name="connsiteX175" fmla="*/ 2968751 w 8882887"/>
              <a:gd name="connsiteY175" fmla="*/ 749057 h 1682495"/>
              <a:gd name="connsiteX176" fmla="*/ 2968751 w 8882887"/>
              <a:gd name="connsiteY176" fmla="*/ 747435 h 1682495"/>
              <a:gd name="connsiteX177" fmla="*/ 2968751 w 8882887"/>
              <a:gd name="connsiteY177" fmla="*/ 736086 h 1682495"/>
              <a:gd name="connsiteX178" fmla="*/ 2971410 w 8882887"/>
              <a:gd name="connsiteY178" fmla="*/ 736086 h 1682495"/>
              <a:gd name="connsiteX179" fmla="*/ 2990031 w 8882887"/>
              <a:gd name="connsiteY179" fmla="*/ 736086 h 1682495"/>
              <a:gd name="connsiteX180" fmla="*/ 2990031 w 8882887"/>
              <a:gd name="connsiteY180" fmla="*/ 737708 h 1682495"/>
              <a:gd name="connsiteX181" fmla="*/ 2990031 w 8882887"/>
              <a:gd name="connsiteY181" fmla="*/ 749057 h 1682495"/>
              <a:gd name="connsiteX182" fmla="*/ 2991171 w 8882887"/>
              <a:gd name="connsiteY182" fmla="*/ 749057 h 1682495"/>
              <a:gd name="connsiteX183" fmla="*/ 2999151 w 8882887"/>
              <a:gd name="connsiteY183" fmla="*/ 749057 h 1682495"/>
              <a:gd name="connsiteX184" fmla="*/ 3014351 w 8882887"/>
              <a:gd name="connsiteY184" fmla="*/ 742571 h 1682495"/>
              <a:gd name="connsiteX185" fmla="*/ 3020430 w 8882887"/>
              <a:gd name="connsiteY185" fmla="*/ 747435 h 1682495"/>
              <a:gd name="connsiteX186" fmla="*/ 3020430 w 8882887"/>
              <a:gd name="connsiteY186" fmla="*/ 736086 h 1682495"/>
              <a:gd name="connsiteX187" fmla="*/ 3023850 w 8882887"/>
              <a:gd name="connsiteY187" fmla="*/ 736086 h 1682495"/>
              <a:gd name="connsiteX188" fmla="*/ 3047792 w 8882887"/>
              <a:gd name="connsiteY188" fmla="*/ 736086 h 1682495"/>
              <a:gd name="connsiteX189" fmla="*/ 3047792 w 8882887"/>
              <a:gd name="connsiteY189" fmla="*/ 737708 h 1682495"/>
              <a:gd name="connsiteX190" fmla="*/ 3047792 w 8882887"/>
              <a:gd name="connsiteY190" fmla="*/ 749057 h 1682495"/>
              <a:gd name="connsiteX191" fmla="*/ 3093392 w 8882887"/>
              <a:gd name="connsiteY191" fmla="*/ 749057 h 1682495"/>
              <a:gd name="connsiteX192" fmla="*/ 3093392 w 8882887"/>
              <a:gd name="connsiteY192" fmla="*/ 751488 h 1682495"/>
              <a:gd name="connsiteX193" fmla="*/ 3093392 w 8882887"/>
              <a:gd name="connsiteY193" fmla="*/ 768513 h 1682495"/>
              <a:gd name="connsiteX194" fmla="*/ 3132912 w 8882887"/>
              <a:gd name="connsiteY194" fmla="*/ 768513 h 1682495"/>
              <a:gd name="connsiteX195" fmla="*/ 3132912 w 8882887"/>
              <a:gd name="connsiteY195" fmla="*/ 813909 h 1682495"/>
              <a:gd name="connsiteX196" fmla="*/ 3134052 w 8882887"/>
              <a:gd name="connsiteY196" fmla="*/ 813909 h 1682495"/>
              <a:gd name="connsiteX197" fmla="*/ 3142032 w 8882887"/>
              <a:gd name="connsiteY197" fmla="*/ 813909 h 1682495"/>
              <a:gd name="connsiteX198" fmla="*/ 3142032 w 8882887"/>
              <a:gd name="connsiteY198" fmla="*/ 815531 h 1682495"/>
              <a:gd name="connsiteX199" fmla="*/ 3142032 w 8882887"/>
              <a:gd name="connsiteY199" fmla="*/ 826881 h 1682495"/>
              <a:gd name="connsiteX200" fmla="*/ 3148113 w 8882887"/>
              <a:gd name="connsiteY200" fmla="*/ 872277 h 1682495"/>
              <a:gd name="connsiteX201" fmla="*/ 3149253 w 8882887"/>
              <a:gd name="connsiteY201" fmla="*/ 872277 h 1682495"/>
              <a:gd name="connsiteX202" fmla="*/ 3157233 w 8882887"/>
              <a:gd name="connsiteY202" fmla="*/ 872277 h 1682495"/>
              <a:gd name="connsiteX203" fmla="*/ 3157233 w 8882887"/>
              <a:gd name="connsiteY203" fmla="*/ 873494 h 1682495"/>
              <a:gd name="connsiteX204" fmla="*/ 3157233 w 8882887"/>
              <a:gd name="connsiteY204" fmla="*/ 882006 h 1682495"/>
              <a:gd name="connsiteX205" fmla="*/ 3158753 w 8882887"/>
              <a:gd name="connsiteY205" fmla="*/ 882006 h 1682495"/>
              <a:gd name="connsiteX206" fmla="*/ 3169392 w 8882887"/>
              <a:gd name="connsiteY206" fmla="*/ 882006 h 1682495"/>
              <a:gd name="connsiteX207" fmla="*/ 3169392 w 8882887"/>
              <a:gd name="connsiteY207" fmla="*/ 927404 h 1682495"/>
              <a:gd name="connsiteX208" fmla="*/ 3172433 w 8882887"/>
              <a:gd name="connsiteY208" fmla="*/ 927404 h 1682495"/>
              <a:gd name="connsiteX209" fmla="*/ 3193713 w 8882887"/>
              <a:gd name="connsiteY209" fmla="*/ 927404 h 1682495"/>
              <a:gd name="connsiteX210" fmla="*/ 3193713 w 8882887"/>
              <a:gd name="connsiteY210" fmla="*/ 963072 h 1682495"/>
              <a:gd name="connsiteX211" fmla="*/ 3196754 w 8882887"/>
              <a:gd name="connsiteY211" fmla="*/ 965504 h 1682495"/>
              <a:gd name="connsiteX212" fmla="*/ 3196754 w 8882887"/>
              <a:gd name="connsiteY212" fmla="*/ 982529 h 1682495"/>
              <a:gd name="connsiteX213" fmla="*/ 3197894 w 8882887"/>
              <a:gd name="connsiteY213" fmla="*/ 982529 h 1682495"/>
              <a:gd name="connsiteX214" fmla="*/ 3205874 w 8882887"/>
              <a:gd name="connsiteY214" fmla="*/ 982529 h 1682495"/>
              <a:gd name="connsiteX215" fmla="*/ 3205874 w 8882887"/>
              <a:gd name="connsiteY215" fmla="*/ 1018197 h 1682495"/>
              <a:gd name="connsiteX216" fmla="*/ 3207773 w 8882887"/>
              <a:gd name="connsiteY216" fmla="*/ 1018197 h 1682495"/>
              <a:gd name="connsiteX217" fmla="*/ 3221073 w 8882887"/>
              <a:gd name="connsiteY217" fmla="*/ 1018197 h 1682495"/>
              <a:gd name="connsiteX218" fmla="*/ 3224114 w 8882887"/>
              <a:gd name="connsiteY218" fmla="*/ 1024278 h 1682495"/>
              <a:gd name="connsiteX219" fmla="*/ 3224114 w 8882887"/>
              <a:gd name="connsiteY219" fmla="*/ 1044140 h 1682495"/>
              <a:gd name="connsiteX220" fmla="*/ 3226394 w 8882887"/>
              <a:gd name="connsiteY220" fmla="*/ 1041302 h 1682495"/>
              <a:gd name="connsiteX221" fmla="*/ 3242354 w 8882887"/>
              <a:gd name="connsiteY221" fmla="*/ 1021440 h 1682495"/>
              <a:gd name="connsiteX222" fmla="*/ 3284915 w 8882887"/>
              <a:gd name="connsiteY222" fmla="*/ 1021440 h 1682495"/>
              <a:gd name="connsiteX223" fmla="*/ 3284915 w 8882887"/>
              <a:gd name="connsiteY223" fmla="*/ 1151147 h 1682495"/>
              <a:gd name="connsiteX224" fmla="*/ 3286055 w 8882887"/>
              <a:gd name="connsiteY224" fmla="*/ 1151147 h 1682495"/>
              <a:gd name="connsiteX225" fmla="*/ 3294035 w 8882887"/>
              <a:gd name="connsiteY225" fmla="*/ 1151147 h 1682495"/>
              <a:gd name="connsiteX226" fmla="*/ 3295175 w 8882887"/>
              <a:gd name="connsiteY226" fmla="*/ 1149120 h 1682495"/>
              <a:gd name="connsiteX227" fmla="*/ 3303155 w 8882887"/>
              <a:gd name="connsiteY227" fmla="*/ 1134933 h 1682495"/>
              <a:gd name="connsiteX228" fmla="*/ 3303155 w 8882887"/>
              <a:gd name="connsiteY228" fmla="*/ 1137771 h 1682495"/>
              <a:gd name="connsiteX229" fmla="*/ 3303155 w 8882887"/>
              <a:gd name="connsiteY229" fmla="*/ 1157633 h 1682495"/>
              <a:gd name="connsiteX230" fmla="*/ 3309234 w 8882887"/>
              <a:gd name="connsiteY230" fmla="*/ 1089537 h 1682495"/>
              <a:gd name="connsiteX231" fmla="*/ 3310374 w 8882887"/>
              <a:gd name="connsiteY231" fmla="*/ 1089537 h 1682495"/>
              <a:gd name="connsiteX232" fmla="*/ 3318354 w 8882887"/>
              <a:gd name="connsiteY232" fmla="*/ 1089537 h 1682495"/>
              <a:gd name="connsiteX233" fmla="*/ 3318354 w 8882887"/>
              <a:gd name="connsiteY233" fmla="*/ 992256 h 1682495"/>
              <a:gd name="connsiteX234" fmla="*/ 3319875 w 8882887"/>
              <a:gd name="connsiteY234" fmla="*/ 992256 h 1682495"/>
              <a:gd name="connsiteX235" fmla="*/ 3330515 w 8882887"/>
              <a:gd name="connsiteY235" fmla="*/ 992256 h 1682495"/>
              <a:gd name="connsiteX236" fmla="*/ 3348755 w 8882887"/>
              <a:gd name="connsiteY236" fmla="*/ 927404 h 1682495"/>
              <a:gd name="connsiteX237" fmla="*/ 3350655 w 8882887"/>
              <a:gd name="connsiteY237" fmla="*/ 927404 h 1682495"/>
              <a:gd name="connsiteX238" fmla="*/ 3363956 w 8882887"/>
              <a:gd name="connsiteY238" fmla="*/ 927404 h 1682495"/>
              <a:gd name="connsiteX239" fmla="*/ 3379155 w 8882887"/>
              <a:gd name="connsiteY239" fmla="*/ 992256 h 1682495"/>
              <a:gd name="connsiteX240" fmla="*/ 3380675 w 8882887"/>
              <a:gd name="connsiteY240" fmla="*/ 992256 h 1682495"/>
              <a:gd name="connsiteX241" fmla="*/ 3391316 w 8882887"/>
              <a:gd name="connsiteY241" fmla="*/ 992256 h 1682495"/>
              <a:gd name="connsiteX242" fmla="*/ 3391316 w 8882887"/>
              <a:gd name="connsiteY242" fmla="*/ 1050624 h 1682495"/>
              <a:gd name="connsiteX243" fmla="*/ 3393975 w 8882887"/>
              <a:gd name="connsiteY243" fmla="*/ 1050624 h 1682495"/>
              <a:gd name="connsiteX244" fmla="*/ 3412596 w 8882887"/>
              <a:gd name="connsiteY244" fmla="*/ 1050624 h 1682495"/>
              <a:gd name="connsiteX245" fmla="*/ 3412596 w 8882887"/>
              <a:gd name="connsiteY245" fmla="*/ 1053867 h 1682495"/>
              <a:gd name="connsiteX246" fmla="*/ 3412596 w 8882887"/>
              <a:gd name="connsiteY246" fmla="*/ 1076565 h 1682495"/>
              <a:gd name="connsiteX247" fmla="*/ 3418676 w 8882887"/>
              <a:gd name="connsiteY247" fmla="*/ 1073324 h 1682495"/>
              <a:gd name="connsiteX248" fmla="*/ 3418676 w 8882887"/>
              <a:gd name="connsiteY248" fmla="*/ 1050624 h 1682495"/>
              <a:gd name="connsiteX249" fmla="*/ 3420956 w 8882887"/>
              <a:gd name="connsiteY249" fmla="*/ 1050624 h 1682495"/>
              <a:gd name="connsiteX250" fmla="*/ 3436916 w 8882887"/>
              <a:gd name="connsiteY250" fmla="*/ 1050624 h 1682495"/>
              <a:gd name="connsiteX251" fmla="*/ 3436916 w 8882887"/>
              <a:gd name="connsiteY251" fmla="*/ 1053056 h 1682495"/>
              <a:gd name="connsiteX252" fmla="*/ 3436916 w 8882887"/>
              <a:gd name="connsiteY252" fmla="*/ 1070081 h 1682495"/>
              <a:gd name="connsiteX253" fmla="*/ 3482517 w 8882887"/>
              <a:gd name="connsiteY253" fmla="*/ 1070081 h 1682495"/>
              <a:gd name="connsiteX254" fmla="*/ 3482517 w 8882887"/>
              <a:gd name="connsiteY254" fmla="*/ 1014956 h 1682495"/>
              <a:gd name="connsiteX255" fmla="*/ 3484416 w 8882887"/>
              <a:gd name="connsiteY255" fmla="*/ 1014956 h 1682495"/>
              <a:gd name="connsiteX256" fmla="*/ 3497717 w 8882887"/>
              <a:gd name="connsiteY256" fmla="*/ 1014956 h 1682495"/>
              <a:gd name="connsiteX257" fmla="*/ 3497717 w 8882887"/>
              <a:gd name="connsiteY257" fmla="*/ 1047381 h 1682495"/>
              <a:gd name="connsiteX258" fmla="*/ 3500757 w 8882887"/>
              <a:gd name="connsiteY258" fmla="*/ 998742 h 1682495"/>
              <a:gd name="connsiteX259" fmla="*/ 3534197 w 8882887"/>
              <a:gd name="connsiteY259" fmla="*/ 998742 h 1682495"/>
              <a:gd name="connsiteX260" fmla="*/ 3534197 w 8882887"/>
              <a:gd name="connsiteY260" fmla="*/ 996309 h 1682495"/>
              <a:gd name="connsiteX261" fmla="*/ 3534197 w 8882887"/>
              <a:gd name="connsiteY261" fmla="*/ 979286 h 1682495"/>
              <a:gd name="connsiteX262" fmla="*/ 3535337 w 8882887"/>
              <a:gd name="connsiteY262" fmla="*/ 979286 h 1682495"/>
              <a:gd name="connsiteX263" fmla="*/ 3543317 w 8882887"/>
              <a:gd name="connsiteY263" fmla="*/ 979286 h 1682495"/>
              <a:gd name="connsiteX264" fmla="*/ 3543317 w 8882887"/>
              <a:gd name="connsiteY264" fmla="*/ 976449 h 1682495"/>
              <a:gd name="connsiteX265" fmla="*/ 3543317 w 8882887"/>
              <a:gd name="connsiteY265" fmla="*/ 956588 h 1682495"/>
              <a:gd name="connsiteX266" fmla="*/ 3549398 w 8882887"/>
              <a:gd name="connsiteY266" fmla="*/ 966315 h 1682495"/>
              <a:gd name="connsiteX267" fmla="*/ 3552818 w 8882887"/>
              <a:gd name="connsiteY267" fmla="*/ 966315 h 1682495"/>
              <a:gd name="connsiteX268" fmla="*/ 3576758 w 8882887"/>
              <a:gd name="connsiteY268" fmla="*/ 966315 h 1682495"/>
              <a:gd name="connsiteX269" fmla="*/ 3576758 w 8882887"/>
              <a:gd name="connsiteY269" fmla="*/ 965099 h 1682495"/>
              <a:gd name="connsiteX270" fmla="*/ 3576758 w 8882887"/>
              <a:gd name="connsiteY270" fmla="*/ 956588 h 1682495"/>
              <a:gd name="connsiteX271" fmla="*/ 3577898 w 8882887"/>
              <a:gd name="connsiteY271" fmla="*/ 956588 h 1682495"/>
              <a:gd name="connsiteX272" fmla="*/ 3585878 w 8882887"/>
              <a:gd name="connsiteY272" fmla="*/ 956588 h 1682495"/>
              <a:gd name="connsiteX273" fmla="*/ 3585878 w 8882887"/>
              <a:gd name="connsiteY273" fmla="*/ 958614 h 1682495"/>
              <a:gd name="connsiteX274" fmla="*/ 3585878 w 8882887"/>
              <a:gd name="connsiteY274" fmla="*/ 972801 h 1682495"/>
              <a:gd name="connsiteX275" fmla="*/ 3643638 w 8882887"/>
              <a:gd name="connsiteY275" fmla="*/ 972801 h 1682495"/>
              <a:gd name="connsiteX276" fmla="*/ 3643638 w 8882887"/>
              <a:gd name="connsiteY276" fmla="*/ 1180331 h 1682495"/>
              <a:gd name="connsiteX277" fmla="*/ 3645918 w 8882887"/>
              <a:gd name="connsiteY277" fmla="*/ 1180331 h 1682495"/>
              <a:gd name="connsiteX278" fmla="*/ 3661878 w 8882887"/>
              <a:gd name="connsiteY278" fmla="*/ 1180331 h 1682495"/>
              <a:gd name="connsiteX279" fmla="*/ 3661878 w 8882887"/>
              <a:gd name="connsiteY279" fmla="*/ 1160876 h 1682495"/>
              <a:gd name="connsiteX280" fmla="*/ 3667959 w 8882887"/>
              <a:gd name="connsiteY280" fmla="*/ 1160876 h 1682495"/>
              <a:gd name="connsiteX281" fmla="*/ 3667959 w 8882887"/>
              <a:gd name="connsiteY281" fmla="*/ 1180331 h 1682495"/>
              <a:gd name="connsiteX282" fmla="*/ 3713559 w 8882887"/>
              <a:gd name="connsiteY282" fmla="*/ 1180331 h 1682495"/>
              <a:gd name="connsiteX283" fmla="*/ 3713559 w 8882887"/>
              <a:gd name="connsiteY283" fmla="*/ 1134933 h 1682495"/>
              <a:gd name="connsiteX284" fmla="*/ 3731799 w 8882887"/>
              <a:gd name="connsiteY284" fmla="*/ 1134933 h 1682495"/>
              <a:gd name="connsiteX285" fmla="*/ 3750039 w 8882887"/>
              <a:gd name="connsiteY285" fmla="*/ 1131692 h 1682495"/>
              <a:gd name="connsiteX286" fmla="*/ 3756120 w 8882887"/>
              <a:gd name="connsiteY286" fmla="*/ 1134933 h 1682495"/>
              <a:gd name="connsiteX287" fmla="*/ 3771320 w 8882887"/>
              <a:gd name="connsiteY287" fmla="*/ 1134933 h 1682495"/>
              <a:gd name="connsiteX288" fmla="*/ 3771320 w 8882887"/>
              <a:gd name="connsiteY288" fmla="*/ 1180331 h 1682495"/>
              <a:gd name="connsiteX289" fmla="*/ 3783480 w 8882887"/>
              <a:gd name="connsiteY289" fmla="*/ 1180331 h 1682495"/>
              <a:gd name="connsiteX290" fmla="*/ 3783480 w 8882887"/>
              <a:gd name="connsiteY290" fmla="*/ 1206273 h 1682495"/>
              <a:gd name="connsiteX291" fmla="*/ 3797484 w 8882887"/>
              <a:gd name="connsiteY291" fmla="*/ 1207631 h 1682495"/>
              <a:gd name="connsiteX292" fmla="*/ 3816921 w 8882887"/>
              <a:gd name="connsiteY292" fmla="*/ 1207631 h 1682495"/>
              <a:gd name="connsiteX293" fmla="*/ 3816921 w 8882887"/>
              <a:gd name="connsiteY293" fmla="*/ 1183574 h 1682495"/>
              <a:gd name="connsiteX294" fmla="*/ 3918855 w 8882887"/>
              <a:gd name="connsiteY294" fmla="*/ 1183574 h 1682495"/>
              <a:gd name="connsiteX295" fmla="*/ 3918855 w 8882887"/>
              <a:gd name="connsiteY295" fmla="*/ 1055694 h 1682495"/>
              <a:gd name="connsiteX296" fmla="*/ 4026867 w 8882887"/>
              <a:gd name="connsiteY296" fmla="*/ 1055694 h 1682495"/>
              <a:gd name="connsiteX297" fmla="*/ 4026867 w 8882887"/>
              <a:gd name="connsiteY297" fmla="*/ 1173846 h 1682495"/>
              <a:gd name="connsiteX298" fmla="*/ 4029723 w 8882887"/>
              <a:gd name="connsiteY298" fmla="*/ 1173846 h 1682495"/>
              <a:gd name="connsiteX299" fmla="*/ 4031586 w 8882887"/>
              <a:gd name="connsiteY299" fmla="*/ 1207631 h 1682495"/>
              <a:gd name="connsiteX300" fmla="*/ 4046100 w 8882887"/>
              <a:gd name="connsiteY300" fmla="*/ 1207631 h 1682495"/>
              <a:gd name="connsiteX301" fmla="*/ 4047963 w 8882887"/>
              <a:gd name="connsiteY301" fmla="*/ 1173846 h 1682495"/>
              <a:gd name="connsiteX302" fmla="*/ 4057083 w 8882887"/>
              <a:gd name="connsiteY302" fmla="*/ 1173846 h 1682495"/>
              <a:gd name="connsiteX303" fmla="*/ 4058946 w 8882887"/>
              <a:gd name="connsiteY303" fmla="*/ 1207631 h 1682495"/>
              <a:gd name="connsiteX304" fmla="*/ 4134879 w 8882887"/>
              <a:gd name="connsiteY304" fmla="*/ 1207631 h 1682495"/>
              <a:gd name="connsiteX305" fmla="*/ 4134879 w 8882887"/>
              <a:gd name="connsiteY305" fmla="*/ 963089 h 1682495"/>
              <a:gd name="connsiteX306" fmla="*/ 4430870 w 8882887"/>
              <a:gd name="connsiteY306" fmla="*/ 963089 h 1682495"/>
              <a:gd name="connsiteX307" fmla="*/ 4430870 w 8882887"/>
              <a:gd name="connsiteY307" fmla="*/ 1207631 h 1682495"/>
              <a:gd name="connsiteX308" fmla="*/ 4458915 w 8882887"/>
              <a:gd name="connsiteY308" fmla="*/ 1207631 h 1682495"/>
              <a:gd name="connsiteX309" fmla="*/ 4458915 w 8882887"/>
              <a:gd name="connsiteY309" fmla="*/ 1083591 h 1682495"/>
              <a:gd name="connsiteX310" fmla="*/ 4601595 w 8882887"/>
              <a:gd name="connsiteY310" fmla="*/ 1083591 h 1682495"/>
              <a:gd name="connsiteX311" fmla="*/ 4619491 w 8882887"/>
              <a:gd name="connsiteY311" fmla="*/ 606380 h 1682495"/>
              <a:gd name="connsiteX312" fmla="*/ 4601251 w 8882887"/>
              <a:gd name="connsiteY312" fmla="*/ 573953 h 1682495"/>
              <a:gd name="connsiteX313" fmla="*/ 4592131 w 8882887"/>
              <a:gd name="connsiteY313" fmla="*/ 567467 h 1682495"/>
              <a:gd name="connsiteX314" fmla="*/ 4604291 w 8882887"/>
              <a:gd name="connsiteY314" fmla="*/ 531798 h 1682495"/>
              <a:gd name="connsiteX315" fmla="*/ 4604291 w 8882887"/>
              <a:gd name="connsiteY315" fmla="*/ 505857 h 1682495"/>
              <a:gd name="connsiteX316" fmla="*/ 4625571 w 8882887"/>
              <a:gd name="connsiteY316" fmla="*/ 505857 h 1682495"/>
              <a:gd name="connsiteX317" fmla="*/ 4625571 w 8882887"/>
              <a:gd name="connsiteY317" fmla="*/ 473430 h 1682495"/>
              <a:gd name="connsiteX318" fmla="*/ 4628611 w 8882887"/>
              <a:gd name="connsiteY318" fmla="*/ 466944 h 1682495"/>
              <a:gd name="connsiteX319" fmla="*/ 4628611 w 8882887"/>
              <a:gd name="connsiteY319" fmla="*/ 350208 h 1682495"/>
              <a:gd name="connsiteX320" fmla="*/ 4625571 w 8882887"/>
              <a:gd name="connsiteY320" fmla="*/ 340481 h 1682495"/>
              <a:gd name="connsiteX321" fmla="*/ 4634691 w 8882887"/>
              <a:gd name="connsiteY321" fmla="*/ 330752 h 1682495"/>
              <a:gd name="connsiteX322" fmla="*/ 4634691 w 8882887"/>
              <a:gd name="connsiteY322" fmla="*/ 243200 h 1682495"/>
              <a:gd name="connsiteX323" fmla="*/ 4637731 w 8882887"/>
              <a:gd name="connsiteY323" fmla="*/ 236715 h 1682495"/>
              <a:gd name="connsiteX324" fmla="*/ 4637731 w 8882887"/>
              <a:gd name="connsiteY324" fmla="*/ 152406 h 1682495"/>
              <a:gd name="connsiteX325" fmla="*/ 4640771 w 8882887"/>
              <a:gd name="connsiteY325" fmla="*/ 123222 h 1682495"/>
              <a:gd name="connsiteX326" fmla="*/ 4646851 w 8882887"/>
              <a:gd name="connsiteY326" fmla="*/ 149163 h 1682495"/>
              <a:gd name="connsiteX327" fmla="*/ 4649891 w 8882887"/>
              <a:gd name="connsiteY327" fmla="*/ 236715 h 1682495"/>
              <a:gd name="connsiteX328" fmla="*/ 4652931 w 8882887"/>
              <a:gd name="connsiteY328" fmla="*/ 330752 h 1682495"/>
              <a:gd name="connsiteX329" fmla="*/ 4662051 w 8882887"/>
              <a:gd name="connsiteY329" fmla="*/ 340481 h 1682495"/>
              <a:gd name="connsiteX330" fmla="*/ 4659011 w 8882887"/>
              <a:gd name="connsiteY330" fmla="*/ 350208 h 1682495"/>
              <a:gd name="connsiteX331" fmla="*/ 4659011 w 8882887"/>
              <a:gd name="connsiteY331" fmla="*/ 466944 h 1682495"/>
              <a:gd name="connsiteX332" fmla="*/ 4662051 w 8882887"/>
              <a:gd name="connsiteY332" fmla="*/ 473430 h 1682495"/>
              <a:gd name="connsiteX333" fmla="*/ 4662051 w 8882887"/>
              <a:gd name="connsiteY333" fmla="*/ 505857 h 1682495"/>
              <a:gd name="connsiteX334" fmla="*/ 4683331 w 8882887"/>
              <a:gd name="connsiteY334" fmla="*/ 505857 h 1682495"/>
              <a:gd name="connsiteX335" fmla="*/ 4683331 w 8882887"/>
              <a:gd name="connsiteY335" fmla="*/ 531798 h 1682495"/>
              <a:gd name="connsiteX336" fmla="*/ 4695493 w 8882887"/>
              <a:gd name="connsiteY336" fmla="*/ 567467 h 1682495"/>
              <a:gd name="connsiteX337" fmla="*/ 4686373 w 8882887"/>
              <a:gd name="connsiteY337" fmla="*/ 573953 h 1682495"/>
              <a:gd name="connsiteX338" fmla="*/ 4668131 w 8882887"/>
              <a:gd name="connsiteY338" fmla="*/ 606380 h 1682495"/>
              <a:gd name="connsiteX339" fmla="*/ 4680291 w 8882887"/>
              <a:gd name="connsiteY339" fmla="*/ 985772 h 1682495"/>
              <a:gd name="connsiteX340" fmla="*/ 4777573 w 8882887"/>
              <a:gd name="connsiteY340" fmla="*/ 985772 h 1682495"/>
              <a:gd name="connsiteX341" fmla="*/ 4777573 w 8882887"/>
              <a:gd name="connsiteY341" fmla="*/ 1099265 h 1682495"/>
              <a:gd name="connsiteX342" fmla="*/ 4789733 w 8882887"/>
              <a:gd name="connsiteY342" fmla="*/ 1099265 h 1682495"/>
              <a:gd name="connsiteX343" fmla="*/ 4792773 w 8882887"/>
              <a:gd name="connsiteY343" fmla="*/ 1089537 h 1682495"/>
              <a:gd name="connsiteX344" fmla="*/ 4801893 w 8882887"/>
              <a:gd name="connsiteY344" fmla="*/ 1089537 h 1682495"/>
              <a:gd name="connsiteX345" fmla="*/ 4804935 w 8882887"/>
              <a:gd name="connsiteY345" fmla="*/ 1102508 h 1682495"/>
              <a:gd name="connsiteX346" fmla="*/ 4823175 w 8882887"/>
              <a:gd name="connsiteY346" fmla="*/ 1102508 h 1682495"/>
              <a:gd name="connsiteX347" fmla="*/ 4823175 w 8882887"/>
              <a:gd name="connsiteY347" fmla="*/ 1092779 h 1682495"/>
              <a:gd name="connsiteX348" fmla="*/ 4856613 w 8882887"/>
              <a:gd name="connsiteY348" fmla="*/ 1092779 h 1682495"/>
              <a:gd name="connsiteX349" fmla="*/ 4856613 w 8882887"/>
              <a:gd name="connsiteY349" fmla="*/ 1102508 h 1682495"/>
              <a:gd name="connsiteX350" fmla="*/ 4887015 w 8882887"/>
              <a:gd name="connsiteY350" fmla="*/ 1102508 h 1682495"/>
              <a:gd name="connsiteX351" fmla="*/ 4887015 w 8882887"/>
              <a:gd name="connsiteY351" fmla="*/ 1170603 h 1682495"/>
              <a:gd name="connsiteX352" fmla="*/ 4908295 w 8882887"/>
              <a:gd name="connsiteY352" fmla="*/ 1170603 h 1682495"/>
              <a:gd name="connsiteX353" fmla="*/ 4908295 w 8882887"/>
              <a:gd name="connsiteY353" fmla="*/ 1151147 h 1682495"/>
              <a:gd name="connsiteX354" fmla="*/ 4932615 w 8882887"/>
              <a:gd name="connsiteY354" fmla="*/ 1151147 h 1682495"/>
              <a:gd name="connsiteX355" fmla="*/ 4932615 w 8882887"/>
              <a:gd name="connsiteY355" fmla="*/ 882006 h 1682495"/>
              <a:gd name="connsiteX356" fmla="*/ 4941735 w 8882887"/>
              <a:gd name="connsiteY356" fmla="*/ 872277 h 1682495"/>
              <a:gd name="connsiteX357" fmla="*/ 5051177 w 8882887"/>
              <a:gd name="connsiteY357" fmla="*/ 872277 h 1682495"/>
              <a:gd name="connsiteX358" fmla="*/ 5051177 w 8882887"/>
              <a:gd name="connsiteY358" fmla="*/ 885249 h 1682495"/>
              <a:gd name="connsiteX359" fmla="*/ 5066377 w 8882887"/>
              <a:gd name="connsiteY359" fmla="*/ 885249 h 1682495"/>
              <a:gd name="connsiteX360" fmla="*/ 5066377 w 8882887"/>
              <a:gd name="connsiteY360" fmla="*/ 1057110 h 1682495"/>
              <a:gd name="connsiteX361" fmla="*/ 5099817 w 8882887"/>
              <a:gd name="connsiteY361" fmla="*/ 1057110 h 1682495"/>
              <a:gd name="connsiteX362" fmla="*/ 5099817 w 8882887"/>
              <a:gd name="connsiteY362" fmla="*/ 956588 h 1682495"/>
              <a:gd name="connsiteX363" fmla="*/ 5139339 w 8882887"/>
              <a:gd name="connsiteY363" fmla="*/ 956588 h 1682495"/>
              <a:gd name="connsiteX364" fmla="*/ 5145417 w 8882887"/>
              <a:gd name="connsiteY364" fmla="*/ 950102 h 1682495"/>
              <a:gd name="connsiteX365" fmla="*/ 5157579 w 8882887"/>
              <a:gd name="connsiteY365" fmla="*/ 950102 h 1682495"/>
              <a:gd name="connsiteX366" fmla="*/ 5163657 w 8882887"/>
              <a:gd name="connsiteY366" fmla="*/ 956588 h 1682495"/>
              <a:gd name="connsiteX367" fmla="*/ 5197099 w 8882887"/>
              <a:gd name="connsiteY367" fmla="*/ 956588 h 1682495"/>
              <a:gd name="connsiteX368" fmla="*/ 5197099 w 8882887"/>
              <a:gd name="connsiteY368" fmla="*/ 781484 h 1682495"/>
              <a:gd name="connsiteX369" fmla="*/ 5282219 w 8882887"/>
              <a:gd name="connsiteY369" fmla="*/ 765270 h 1682495"/>
              <a:gd name="connsiteX370" fmla="*/ 5282219 w 8882887"/>
              <a:gd name="connsiteY370" fmla="*/ 766892 h 1682495"/>
              <a:gd name="connsiteX371" fmla="*/ 5282219 w 8882887"/>
              <a:gd name="connsiteY371" fmla="*/ 778241 h 1682495"/>
              <a:gd name="connsiteX372" fmla="*/ 5321739 w 8882887"/>
              <a:gd name="connsiteY372" fmla="*/ 778241 h 1682495"/>
              <a:gd name="connsiteX373" fmla="*/ 5321739 w 8882887"/>
              <a:gd name="connsiteY373" fmla="*/ 1160876 h 1682495"/>
              <a:gd name="connsiteX374" fmla="*/ 5355181 w 8882887"/>
              <a:gd name="connsiteY374" fmla="*/ 1160876 h 1682495"/>
              <a:gd name="connsiteX375" fmla="*/ 5355181 w 8882887"/>
              <a:gd name="connsiteY375" fmla="*/ 1154390 h 1682495"/>
              <a:gd name="connsiteX376" fmla="*/ 5373421 w 8882887"/>
              <a:gd name="connsiteY376" fmla="*/ 1154390 h 1682495"/>
              <a:gd name="connsiteX377" fmla="*/ 5373421 w 8882887"/>
              <a:gd name="connsiteY377" fmla="*/ 1160876 h 1682495"/>
              <a:gd name="connsiteX378" fmla="*/ 5409901 w 8882887"/>
              <a:gd name="connsiteY378" fmla="*/ 1160876 h 1682495"/>
              <a:gd name="connsiteX379" fmla="*/ 5409901 w 8882887"/>
              <a:gd name="connsiteY379" fmla="*/ 1141419 h 1682495"/>
              <a:gd name="connsiteX380" fmla="*/ 5452461 w 8882887"/>
              <a:gd name="connsiteY380" fmla="*/ 1141419 h 1682495"/>
              <a:gd name="connsiteX381" fmla="*/ 5470701 w 8882887"/>
              <a:gd name="connsiteY381" fmla="*/ 1134933 h 1682495"/>
              <a:gd name="connsiteX382" fmla="*/ 5501103 w 8882887"/>
              <a:gd name="connsiteY382" fmla="*/ 1141419 h 1682495"/>
              <a:gd name="connsiteX383" fmla="*/ 5501103 w 8882887"/>
              <a:gd name="connsiteY383" fmla="*/ 1115478 h 1682495"/>
              <a:gd name="connsiteX384" fmla="*/ 5513263 w 8882887"/>
              <a:gd name="connsiteY384" fmla="*/ 1115478 h 1682495"/>
              <a:gd name="connsiteX385" fmla="*/ 5513263 w 8882887"/>
              <a:gd name="connsiteY385" fmla="*/ 1096022 h 1682495"/>
              <a:gd name="connsiteX386" fmla="*/ 5598383 w 8882887"/>
              <a:gd name="connsiteY386" fmla="*/ 1096022 h 1682495"/>
              <a:gd name="connsiteX387" fmla="*/ 5598383 w 8882887"/>
              <a:gd name="connsiteY387" fmla="*/ 1050624 h 1682495"/>
              <a:gd name="connsiteX388" fmla="*/ 5625743 w 8882887"/>
              <a:gd name="connsiteY388" fmla="*/ 1050624 h 1682495"/>
              <a:gd name="connsiteX389" fmla="*/ 5625743 w 8882887"/>
              <a:gd name="connsiteY389" fmla="*/ 1040897 h 1682495"/>
              <a:gd name="connsiteX390" fmla="*/ 5643983 w 8882887"/>
              <a:gd name="connsiteY390" fmla="*/ 1040897 h 1682495"/>
              <a:gd name="connsiteX391" fmla="*/ 5643983 w 8882887"/>
              <a:gd name="connsiteY391" fmla="*/ 1050624 h 1682495"/>
              <a:gd name="connsiteX392" fmla="*/ 5668303 w 8882887"/>
              <a:gd name="connsiteY392" fmla="*/ 1050624 h 1682495"/>
              <a:gd name="connsiteX393" fmla="*/ 5668303 w 8882887"/>
              <a:gd name="connsiteY393" fmla="*/ 1125206 h 1682495"/>
              <a:gd name="connsiteX394" fmla="*/ 5716945 w 8882887"/>
              <a:gd name="connsiteY394" fmla="*/ 1125206 h 1682495"/>
              <a:gd name="connsiteX395" fmla="*/ 5716945 w 8882887"/>
              <a:gd name="connsiteY395" fmla="*/ 1086294 h 1682495"/>
              <a:gd name="connsiteX396" fmla="*/ 5774705 w 8882887"/>
              <a:gd name="connsiteY396" fmla="*/ 1086294 h 1682495"/>
              <a:gd name="connsiteX397" fmla="*/ 5774705 w 8882887"/>
              <a:gd name="connsiteY397" fmla="*/ 1040897 h 1682495"/>
              <a:gd name="connsiteX398" fmla="*/ 5847667 w 8882887"/>
              <a:gd name="connsiteY398" fmla="*/ 1040897 h 1682495"/>
              <a:gd name="connsiteX399" fmla="*/ 5847667 w 8882887"/>
              <a:gd name="connsiteY399" fmla="*/ 1207631 h 1682495"/>
              <a:gd name="connsiteX400" fmla="*/ 5847667 w 8882887"/>
              <a:gd name="connsiteY400" fmla="*/ 1228299 h 1682495"/>
              <a:gd name="connsiteX401" fmla="*/ 5946479 w 8882887"/>
              <a:gd name="connsiteY401" fmla="*/ 1228299 h 1682495"/>
              <a:gd name="connsiteX402" fmla="*/ 5946479 w 8882887"/>
              <a:gd name="connsiteY402" fmla="*/ 1386957 h 1682495"/>
              <a:gd name="connsiteX403" fmla="*/ 5946479 w 8882887"/>
              <a:gd name="connsiteY403" fmla="*/ 1421828 h 1682495"/>
              <a:gd name="connsiteX404" fmla="*/ 5968919 w 8882887"/>
              <a:gd name="connsiteY404" fmla="*/ 1421828 h 1682495"/>
              <a:gd name="connsiteX405" fmla="*/ 5968919 w 8882887"/>
              <a:gd name="connsiteY405" fmla="*/ 1420085 h 1682495"/>
              <a:gd name="connsiteX406" fmla="*/ 5968919 w 8882887"/>
              <a:gd name="connsiteY406" fmla="*/ 1407881 h 1682495"/>
              <a:gd name="connsiteX407" fmla="*/ 6035789 w 8882887"/>
              <a:gd name="connsiteY407" fmla="*/ 1407881 h 1682495"/>
              <a:gd name="connsiteX408" fmla="*/ 6035789 w 8882887"/>
              <a:gd name="connsiteY408" fmla="*/ 1439262 h 1682495"/>
              <a:gd name="connsiteX409" fmla="*/ 6039131 w 8882887"/>
              <a:gd name="connsiteY409" fmla="*/ 1441007 h 1682495"/>
              <a:gd name="connsiteX410" fmla="*/ 6062537 w 8882887"/>
              <a:gd name="connsiteY410" fmla="*/ 1453211 h 1682495"/>
              <a:gd name="connsiteX411" fmla="*/ 6062537 w 8882887"/>
              <a:gd name="connsiteY411" fmla="*/ 1498541 h 1682495"/>
              <a:gd name="connsiteX412" fmla="*/ 6064627 w 8882887"/>
              <a:gd name="connsiteY412" fmla="*/ 1499414 h 1682495"/>
              <a:gd name="connsiteX413" fmla="*/ 6079255 w 8882887"/>
              <a:gd name="connsiteY413" fmla="*/ 1505516 h 1682495"/>
              <a:gd name="connsiteX414" fmla="*/ 6079255 w 8882887"/>
              <a:gd name="connsiteY414" fmla="*/ 1503773 h 1682495"/>
              <a:gd name="connsiteX415" fmla="*/ 6079255 w 8882887"/>
              <a:gd name="connsiteY415" fmla="*/ 1491567 h 1682495"/>
              <a:gd name="connsiteX416" fmla="*/ 6080927 w 8882887"/>
              <a:gd name="connsiteY416" fmla="*/ 1491567 h 1682495"/>
              <a:gd name="connsiteX417" fmla="*/ 6092629 w 8882887"/>
              <a:gd name="connsiteY417" fmla="*/ 1491567 h 1682495"/>
              <a:gd name="connsiteX418" fmla="*/ 6092629 w 8882887"/>
              <a:gd name="connsiteY418" fmla="*/ 1490259 h 1682495"/>
              <a:gd name="connsiteX419" fmla="*/ 6092629 w 8882887"/>
              <a:gd name="connsiteY419" fmla="*/ 1481106 h 1682495"/>
              <a:gd name="connsiteX420" fmla="*/ 6090957 w 8882887"/>
              <a:gd name="connsiteY420" fmla="*/ 1481106 h 1682495"/>
              <a:gd name="connsiteX421" fmla="*/ 6079255 w 8882887"/>
              <a:gd name="connsiteY421" fmla="*/ 1481106 h 1682495"/>
              <a:gd name="connsiteX422" fmla="*/ 6079255 w 8882887"/>
              <a:gd name="connsiteY422" fmla="*/ 1479363 h 1682495"/>
              <a:gd name="connsiteX423" fmla="*/ 6079255 w 8882887"/>
              <a:gd name="connsiteY423" fmla="*/ 1467159 h 1682495"/>
              <a:gd name="connsiteX424" fmla="*/ 6080927 w 8882887"/>
              <a:gd name="connsiteY424" fmla="*/ 1467159 h 1682495"/>
              <a:gd name="connsiteX425" fmla="*/ 6092629 w 8882887"/>
              <a:gd name="connsiteY425" fmla="*/ 1467159 h 1682495"/>
              <a:gd name="connsiteX426" fmla="*/ 6092629 w 8882887"/>
              <a:gd name="connsiteY426" fmla="*/ 1465415 h 1682495"/>
              <a:gd name="connsiteX427" fmla="*/ 6092629 w 8882887"/>
              <a:gd name="connsiteY427" fmla="*/ 1453211 h 1682495"/>
              <a:gd name="connsiteX428" fmla="*/ 6090957 w 8882887"/>
              <a:gd name="connsiteY428" fmla="*/ 1453211 h 1682495"/>
              <a:gd name="connsiteX429" fmla="*/ 6079255 w 8882887"/>
              <a:gd name="connsiteY429" fmla="*/ 1453211 h 1682495"/>
              <a:gd name="connsiteX430" fmla="*/ 6079255 w 8882887"/>
              <a:gd name="connsiteY430" fmla="*/ 1451468 h 1682495"/>
              <a:gd name="connsiteX431" fmla="*/ 6079255 w 8882887"/>
              <a:gd name="connsiteY431" fmla="*/ 1439262 h 1682495"/>
              <a:gd name="connsiteX432" fmla="*/ 6080927 w 8882887"/>
              <a:gd name="connsiteY432" fmla="*/ 1439262 h 1682495"/>
              <a:gd name="connsiteX433" fmla="*/ 6092629 w 8882887"/>
              <a:gd name="connsiteY433" fmla="*/ 1439262 h 1682495"/>
              <a:gd name="connsiteX434" fmla="*/ 6092629 w 8882887"/>
              <a:gd name="connsiteY434" fmla="*/ 1437956 h 1682495"/>
              <a:gd name="connsiteX435" fmla="*/ 6092629 w 8882887"/>
              <a:gd name="connsiteY435" fmla="*/ 1428803 h 1682495"/>
              <a:gd name="connsiteX436" fmla="*/ 6090957 w 8882887"/>
              <a:gd name="connsiteY436" fmla="*/ 1428803 h 1682495"/>
              <a:gd name="connsiteX437" fmla="*/ 6079255 w 8882887"/>
              <a:gd name="connsiteY437" fmla="*/ 1428803 h 1682495"/>
              <a:gd name="connsiteX438" fmla="*/ 6079255 w 8882887"/>
              <a:gd name="connsiteY438" fmla="*/ 1427058 h 1682495"/>
              <a:gd name="connsiteX439" fmla="*/ 6079255 w 8882887"/>
              <a:gd name="connsiteY439" fmla="*/ 1414854 h 1682495"/>
              <a:gd name="connsiteX440" fmla="*/ 6080927 w 8882887"/>
              <a:gd name="connsiteY440" fmla="*/ 1414854 h 1682495"/>
              <a:gd name="connsiteX441" fmla="*/ 6092629 w 8882887"/>
              <a:gd name="connsiteY441" fmla="*/ 1414854 h 1682495"/>
              <a:gd name="connsiteX442" fmla="*/ 6092629 w 8882887"/>
              <a:gd name="connsiteY442" fmla="*/ 1413111 h 1682495"/>
              <a:gd name="connsiteX443" fmla="*/ 6092629 w 8882887"/>
              <a:gd name="connsiteY443" fmla="*/ 1400906 h 1682495"/>
              <a:gd name="connsiteX444" fmla="*/ 6090957 w 8882887"/>
              <a:gd name="connsiteY444" fmla="*/ 1400906 h 1682495"/>
              <a:gd name="connsiteX445" fmla="*/ 6079255 w 8882887"/>
              <a:gd name="connsiteY445" fmla="*/ 1400906 h 1682495"/>
              <a:gd name="connsiteX446" fmla="*/ 6079255 w 8882887"/>
              <a:gd name="connsiteY446" fmla="*/ 1399599 h 1682495"/>
              <a:gd name="connsiteX447" fmla="*/ 6079255 w 8882887"/>
              <a:gd name="connsiteY447" fmla="*/ 1390445 h 1682495"/>
              <a:gd name="connsiteX448" fmla="*/ 6080927 w 8882887"/>
              <a:gd name="connsiteY448" fmla="*/ 1390445 h 1682495"/>
              <a:gd name="connsiteX449" fmla="*/ 6092629 w 8882887"/>
              <a:gd name="connsiteY449" fmla="*/ 1390445 h 1682495"/>
              <a:gd name="connsiteX450" fmla="*/ 6092629 w 8882887"/>
              <a:gd name="connsiteY450" fmla="*/ 1388702 h 1682495"/>
              <a:gd name="connsiteX451" fmla="*/ 6092629 w 8882887"/>
              <a:gd name="connsiteY451" fmla="*/ 1376498 h 1682495"/>
              <a:gd name="connsiteX452" fmla="*/ 6090957 w 8882887"/>
              <a:gd name="connsiteY452" fmla="*/ 1376498 h 1682495"/>
              <a:gd name="connsiteX453" fmla="*/ 6079255 w 8882887"/>
              <a:gd name="connsiteY453" fmla="*/ 1376498 h 1682495"/>
              <a:gd name="connsiteX454" fmla="*/ 6079255 w 8882887"/>
              <a:gd name="connsiteY454" fmla="*/ 1374755 h 1682495"/>
              <a:gd name="connsiteX455" fmla="*/ 6079255 w 8882887"/>
              <a:gd name="connsiteY455" fmla="*/ 1362549 h 1682495"/>
              <a:gd name="connsiteX456" fmla="*/ 6080927 w 8882887"/>
              <a:gd name="connsiteY456" fmla="*/ 1362549 h 1682495"/>
              <a:gd name="connsiteX457" fmla="*/ 6092629 w 8882887"/>
              <a:gd name="connsiteY457" fmla="*/ 1362549 h 1682495"/>
              <a:gd name="connsiteX458" fmla="*/ 6092629 w 8882887"/>
              <a:gd name="connsiteY458" fmla="*/ 1360806 h 1682495"/>
              <a:gd name="connsiteX459" fmla="*/ 6092629 w 8882887"/>
              <a:gd name="connsiteY459" fmla="*/ 1348602 h 1682495"/>
              <a:gd name="connsiteX460" fmla="*/ 6090957 w 8882887"/>
              <a:gd name="connsiteY460" fmla="*/ 1348602 h 1682495"/>
              <a:gd name="connsiteX461" fmla="*/ 6079255 w 8882887"/>
              <a:gd name="connsiteY461" fmla="*/ 1348602 h 1682495"/>
              <a:gd name="connsiteX462" fmla="*/ 6079255 w 8882887"/>
              <a:gd name="connsiteY462" fmla="*/ 1347294 h 1682495"/>
              <a:gd name="connsiteX463" fmla="*/ 6079255 w 8882887"/>
              <a:gd name="connsiteY463" fmla="*/ 1338141 h 1682495"/>
              <a:gd name="connsiteX464" fmla="*/ 6080927 w 8882887"/>
              <a:gd name="connsiteY464" fmla="*/ 1338141 h 1682495"/>
              <a:gd name="connsiteX465" fmla="*/ 6092629 w 8882887"/>
              <a:gd name="connsiteY465" fmla="*/ 1338141 h 1682495"/>
              <a:gd name="connsiteX466" fmla="*/ 6092629 w 8882887"/>
              <a:gd name="connsiteY466" fmla="*/ 1336397 h 1682495"/>
              <a:gd name="connsiteX467" fmla="*/ 6092629 w 8882887"/>
              <a:gd name="connsiteY467" fmla="*/ 1324193 h 1682495"/>
              <a:gd name="connsiteX468" fmla="*/ 6090957 w 8882887"/>
              <a:gd name="connsiteY468" fmla="*/ 1324193 h 1682495"/>
              <a:gd name="connsiteX469" fmla="*/ 6079255 w 8882887"/>
              <a:gd name="connsiteY469" fmla="*/ 1324193 h 1682495"/>
              <a:gd name="connsiteX470" fmla="*/ 6079255 w 8882887"/>
              <a:gd name="connsiteY470" fmla="*/ 1322450 h 1682495"/>
              <a:gd name="connsiteX471" fmla="*/ 6079255 w 8882887"/>
              <a:gd name="connsiteY471" fmla="*/ 1310244 h 1682495"/>
              <a:gd name="connsiteX472" fmla="*/ 6080927 w 8882887"/>
              <a:gd name="connsiteY472" fmla="*/ 1310244 h 1682495"/>
              <a:gd name="connsiteX473" fmla="*/ 6092629 w 8882887"/>
              <a:gd name="connsiteY473" fmla="*/ 1310244 h 1682495"/>
              <a:gd name="connsiteX474" fmla="*/ 6092629 w 8882887"/>
              <a:gd name="connsiteY474" fmla="*/ 1308938 h 1682495"/>
              <a:gd name="connsiteX475" fmla="*/ 6092629 w 8882887"/>
              <a:gd name="connsiteY475" fmla="*/ 1299785 h 1682495"/>
              <a:gd name="connsiteX476" fmla="*/ 6090957 w 8882887"/>
              <a:gd name="connsiteY476" fmla="*/ 1299785 h 1682495"/>
              <a:gd name="connsiteX477" fmla="*/ 6079255 w 8882887"/>
              <a:gd name="connsiteY477" fmla="*/ 1299785 h 1682495"/>
              <a:gd name="connsiteX478" fmla="*/ 6079255 w 8882887"/>
              <a:gd name="connsiteY478" fmla="*/ 1298040 h 1682495"/>
              <a:gd name="connsiteX479" fmla="*/ 6079255 w 8882887"/>
              <a:gd name="connsiteY479" fmla="*/ 1285836 h 1682495"/>
              <a:gd name="connsiteX480" fmla="*/ 6080927 w 8882887"/>
              <a:gd name="connsiteY480" fmla="*/ 1285836 h 1682495"/>
              <a:gd name="connsiteX481" fmla="*/ 6092629 w 8882887"/>
              <a:gd name="connsiteY481" fmla="*/ 1285836 h 1682495"/>
              <a:gd name="connsiteX482" fmla="*/ 6092629 w 8882887"/>
              <a:gd name="connsiteY482" fmla="*/ 1284093 h 1682495"/>
              <a:gd name="connsiteX483" fmla="*/ 6092629 w 8882887"/>
              <a:gd name="connsiteY483" fmla="*/ 1271888 h 1682495"/>
              <a:gd name="connsiteX484" fmla="*/ 6090957 w 8882887"/>
              <a:gd name="connsiteY484" fmla="*/ 1271888 h 1682495"/>
              <a:gd name="connsiteX485" fmla="*/ 6079255 w 8882887"/>
              <a:gd name="connsiteY485" fmla="*/ 1271888 h 1682495"/>
              <a:gd name="connsiteX486" fmla="*/ 6079255 w 8882887"/>
              <a:gd name="connsiteY486" fmla="*/ 1270145 h 1682495"/>
              <a:gd name="connsiteX487" fmla="*/ 6079255 w 8882887"/>
              <a:gd name="connsiteY487" fmla="*/ 1257941 h 1682495"/>
              <a:gd name="connsiteX488" fmla="*/ 6080927 w 8882887"/>
              <a:gd name="connsiteY488" fmla="*/ 1257941 h 1682495"/>
              <a:gd name="connsiteX489" fmla="*/ 6092629 w 8882887"/>
              <a:gd name="connsiteY489" fmla="*/ 1257941 h 1682495"/>
              <a:gd name="connsiteX490" fmla="*/ 6092629 w 8882887"/>
              <a:gd name="connsiteY490" fmla="*/ 1256633 h 1682495"/>
              <a:gd name="connsiteX491" fmla="*/ 6092629 w 8882887"/>
              <a:gd name="connsiteY491" fmla="*/ 1247480 h 1682495"/>
              <a:gd name="connsiteX492" fmla="*/ 6090957 w 8882887"/>
              <a:gd name="connsiteY492" fmla="*/ 1247480 h 1682495"/>
              <a:gd name="connsiteX493" fmla="*/ 6079255 w 8882887"/>
              <a:gd name="connsiteY493" fmla="*/ 1247480 h 1682495"/>
              <a:gd name="connsiteX494" fmla="*/ 6079255 w 8882887"/>
              <a:gd name="connsiteY494" fmla="*/ 1245737 h 1682495"/>
              <a:gd name="connsiteX495" fmla="*/ 6079255 w 8882887"/>
              <a:gd name="connsiteY495" fmla="*/ 1233531 h 1682495"/>
              <a:gd name="connsiteX496" fmla="*/ 6080927 w 8882887"/>
              <a:gd name="connsiteY496" fmla="*/ 1233531 h 1682495"/>
              <a:gd name="connsiteX497" fmla="*/ 6092629 w 8882887"/>
              <a:gd name="connsiteY497" fmla="*/ 1233531 h 1682495"/>
              <a:gd name="connsiteX498" fmla="*/ 6092629 w 8882887"/>
              <a:gd name="connsiteY498" fmla="*/ 1231788 h 1682495"/>
              <a:gd name="connsiteX499" fmla="*/ 6092629 w 8882887"/>
              <a:gd name="connsiteY499" fmla="*/ 1219584 h 1682495"/>
              <a:gd name="connsiteX500" fmla="*/ 6090957 w 8882887"/>
              <a:gd name="connsiteY500" fmla="*/ 1219584 h 1682495"/>
              <a:gd name="connsiteX501" fmla="*/ 6079255 w 8882887"/>
              <a:gd name="connsiteY501" fmla="*/ 1219584 h 1682495"/>
              <a:gd name="connsiteX502" fmla="*/ 6079255 w 8882887"/>
              <a:gd name="connsiteY502" fmla="*/ 1217840 h 1682495"/>
              <a:gd name="connsiteX503" fmla="*/ 6079255 w 8882887"/>
              <a:gd name="connsiteY503" fmla="*/ 1205636 h 1682495"/>
              <a:gd name="connsiteX504" fmla="*/ 6080927 w 8882887"/>
              <a:gd name="connsiteY504" fmla="*/ 1205636 h 1682495"/>
              <a:gd name="connsiteX505" fmla="*/ 6092629 w 8882887"/>
              <a:gd name="connsiteY505" fmla="*/ 1205636 h 1682495"/>
              <a:gd name="connsiteX506" fmla="*/ 6092629 w 8882887"/>
              <a:gd name="connsiteY506" fmla="*/ 1204328 h 1682495"/>
              <a:gd name="connsiteX507" fmla="*/ 6092629 w 8882887"/>
              <a:gd name="connsiteY507" fmla="*/ 1195175 h 1682495"/>
              <a:gd name="connsiteX508" fmla="*/ 6090957 w 8882887"/>
              <a:gd name="connsiteY508" fmla="*/ 1195175 h 1682495"/>
              <a:gd name="connsiteX509" fmla="*/ 6079255 w 8882887"/>
              <a:gd name="connsiteY509" fmla="*/ 1195175 h 1682495"/>
              <a:gd name="connsiteX510" fmla="*/ 6079255 w 8882887"/>
              <a:gd name="connsiteY510" fmla="*/ 1193432 h 1682495"/>
              <a:gd name="connsiteX511" fmla="*/ 6079255 w 8882887"/>
              <a:gd name="connsiteY511" fmla="*/ 1181226 h 1682495"/>
              <a:gd name="connsiteX512" fmla="*/ 6080927 w 8882887"/>
              <a:gd name="connsiteY512" fmla="*/ 1181226 h 1682495"/>
              <a:gd name="connsiteX513" fmla="*/ 6092629 w 8882887"/>
              <a:gd name="connsiteY513" fmla="*/ 1181226 h 1682495"/>
              <a:gd name="connsiteX514" fmla="*/ 6090957 w 8882887"/>
              <a:gd name="connsiteY514" fmla="*/ 1178612 h 1682495"/>
              <a:gd name="connsiteX515" fmla="*/ 6079255 w 8882887"/>
              <a:gd name="connsiteY515" fmla="*/ 1160306 h 1682495"/>
              <a:gd name="connsiteX516" fmla="*/ 6079255 w 8882887"/>
              <a:gd name="connsiteY516" fmla="*/ 1104513 h 1682495"/>
              <a:gd name="connsiteX517" fmla="*/ 6303271 w 8882887"/>
              <a:gd name="connsiteY517" fmla="*/ 1104513 h 1682495"/>
              <a:gd name="connsiteX518" fmla="*/ 6323331 w 8882887"/>
              <a:gd name="connsiteY518" fmla="*/ 1135896 h 1682495"/>
              <a:gd name="connsiteX519" fmla="*/ 6323331 w 8882887"/>
              <a:gd name="connsiteY519" fmla="*/ 1205636 h 1682495"/>
              <a:gd name="connsiteX520" fmla="*/ 6321659 w 8882887"/>
              <a:gd name="connsiteY520" fmla="*/ 1205636 h 1682495"/>
              <a:gd name="connsiteX521" fmla="*/ 6309957 w 8882887"/>
              <a:gd name="connsiteY521" fmla="*/ 1205636 h 1682495"/>
              <a:gd name="connsiteX522" fmla="*/ 6309957 w 8882887"/>
              <a:gd name="connsiteY522" fmla="*/ 1207379 h 1682495"/>
              <a:gd name="connsiteX523" fmla="*/ 6309957 w 8882887"/>
              <a:gd name="connsiteY523" fmla="*/ 1219584 h 1682495"/>
              <a:gd name="connsiteX524" fmla="*/ 6311629 w 8882887"/>
              <a:gd name="connsiteY524" fmla="*/ 1219584 h 1682495"/>
              <a:gd name="connsiteX525" fmla="*/ 6323331 w 8882887"/>
              <a:gd name="connsiteY525" fmla="*/ 1219584 h 1682495"/>
              <a:gd name="connsiteX526" fmla="*/ 6323331 w 8882887"/>
              <a:gd name="connsiteY526" fmla="*/ 1221327 h 1682495"/>
              <a:gd name="connsiteX527" fmla="*/ 6323331 w 8882887"/>
              <a:gd name="connsiteY527" fmla="*/ 1233531 h 1682495"/>
              <a:gd name="connsiteX528" fmla="*/ 6321659 w 8882887"/>
              <a:gd name="connsiteY528" fmla="*/ 1233531 h 1682495"/>
              <a:gd name="connsiteX529" fmla="*/ 6309957 w 8882887"/>
              <a:gd name="connsiteY529" fmla="*/ 1233531 h 1682495"/>
              <a:gd name="connsiteX530" fmla="*/ 6309957 w 8882887"/>
              <a:gd name="connsiteY530" fmla="*/ 1235274 h 1682495"/>
              <a:gd name="connsiteX531" fmla="*/ 6309957 w 8882887"/>
              <a:gd name="connsiteY531" fmla="*/ 1247480 h 1682495"/>
              <a:gd name="connsiteX532" fmla="*/ 6311629 w 8882887"/>
              <a:gd name="connsiteY532" fmla="*/ 1247480 h 1682495"/>
              <a:gd name="connsiteX533" fmla="*/ 6323331 w 8882887"/>
              <a:gd name="connsiteY533" fmla="*/ 1247480 h 1682495"/>
              <a:gd name="connsiteX534" fmla="*/ 6323331 w 8882887"/>
              <a:gd name="connsiteY534" fmla="*/ 1248788 h 1682495"/>
              <a:gd name="connsiteX535" fmla="*/ 6323331 w 8882887"/>
              <a:gd name="connsiteY535" fmla="*/ 1257941 h 1682495"/>
              <a:gd name="connsiteX536" fmla="*/ 6321659 w 8882887"/>
              <a:gd name="connsiteY536" fmla="*/ 1257941 h 1682495"/>
              <a:gd name="connsiteX537" fmla="*/ 6309957 w 8882887"/>
              <a:gd name="connsiteY537" fmla="*/ 1257941 h 1682495"/>
              <a:gd name="connsiteX538" fmla="*/ 6309957 w 8882887"/>
              <a:gd name="connsiteY538" fmla="*/ 1259684 h 1682495"/>
              <a:gd name="connsiteX539" fmla="*/ 6309957 w 8882887"/>
              <a:gd name="connsiteY539" fmla="*/ 1271888 h 1682495"/>
              <a:gd name="connsiteX540" fmla="*/ 6311629 w 8882887"/>
              <a:gd name="connsiteY540" fmla="*/ 1271888 h 1682495"/>
              <a:gd name="connsiteX541" fmla="*/ 6323331 w 8882887"/>
              <a:gd name="connsiteY541" fmla="*/ 1271888 h 1682495"/>
              <a:gd name="connsiteX542" fmla="*/ 6323331 w 8882887"/>
              <a:gd name="connsiteY542" fmla="*/ 1273632 h 1682495"/>
              <a:gd name="connsiteX543" fmla="*/ 6323331 w 8882887"/>
              <a:gd name="connsiteY543" fmla="*/ 1285836 h 1682495"/>
              <a:gd name="connsiteX544" fmla="*/ 6321659 w 8882887"/>
              <a:gd name="connsiteY544" fmla="*/ 1285836 h 1682495"/>
              <a:gd name="connsiteX545" fmla="*/ 6309957 w 8882887"/>
              <a:gd name="connsiteY545" fmla="*/ 1285836 h 1682495"/>
              <a:gd name="connsiteX546" fmla="*/ 6309957 w 8882887"/>
              <a:gd name="connsiteY546" fmla="*/ 1287579 h 1682495"/>
              <a:gd name="connsiteX547" fmla="*/ 6309957 w 8882887"/>
              <a:gd name="connsiteY547" fmla="*/ 1299785 h 1682495"/>
              <a:gd name="connsiteX548" fmla="*/ 6311629 w 8882887"/>
              <a:gd name="connsiteY548" fmla="*/ 1299785 h 1682495"/>
              <a:gd name="connsiteX549" fmla="*/ 6323331 w 8882887"/>
              <a:gd name="connsiteY549" fmla="*/ 1299785 h 1682495"/>
              <a:gd name="connsiteX550" fmla="*/ 6323331 w 8882887"/>
              <a:gd name="connsiteY550" fmla="*/ 1301091 h 1682495"/>
              <a:gd name="connsiteX551" fmla="*/ 6323331 w 8882887"/>
              <a:gd name="connsiteY551" fmla="*/ 1310244 h 1682495"/>
              <a:gd name="connsiteX552" fmla="*/ 6321659 w 8882887"/>
              <a:gd name="connsiteY552" fmla="*/ 1310244 h 1682495"/>
              <a:gd name="connsiteX553" fmla="*/ 6309957 w 8882887"/>
              <a:gd name="connsiteY553" fmla="*/ 1310244 h 1682495"/>
              <a:gd name="connsiteX554" fmla="*/ 6309957 w 8882887"/>
              <a:gd name="connsiteY554" fmla="*/ 1311989 h 1682495"/>
              <a:gd name="connsiteX555" fmla="*/ 6309957 w 8882887"/>
              <a:gd name="connsiteY555" fmla="*/ 1324193 h 1682495"/>
              <a:gd name="connsiteX556" fmla="*/ 6311629 w 8882887"/>
              <a:gd name="connsiteY556" fmla="*/ 1324193 h 1682495"/>
              <a:gd name="connsiteX557" fmla="*/ 6323331 w 8882887"/>
              <a:gd name="connsiteY557" fmla="*/ 1324193 h 1682495"/>
              <a:gd name="connsiteX558" fmla="*/ 6323331 w 8882887"/>
              <a:gd name="connsiteY558" fmla="*/ 1325936 h 1682495"/>
              <a:gd name="connsiteX559" fmla="*/ 6323331 w 8882887"/>
              <a:gd name="connsiteY559" fmla="*/ 1338141 h 1682495"/>
              <a:gd name="connsiteX560" fmla="*/ 6321659 w 8882887"/>
              <a:gd name="connsiteY560" fmla="*/ 1338141 h 1682495"/>
              <a:gd name="connsiteX561" fmla="*/ 6309957 w 8882887"/>
              <a:gd name="connsiteY561" fmla="*/ 1338141 h 1682495"/>
              <a:gd name="connsiteX562" fmla="*/ 6309957 w 8882887"/>
              <a:gd name="connsiteY562" fmla="*/ 1339448 h 1682495"/>
              <a:gd name="connsiteX563" fmla="*/ 6309957 w 8882887"/>
              <a:gd name="connsiteY563" fmla="*/ 1348602 h 1682495"/>
              <a:gd name="connsiteX564" fmla="*/ 6311629 w 8882887"/>
              <a:gd name="connsiteY564" fmla="*/ 1348602 h 1682495"/>
              <a:gd name="connsiteX565" fmla="*/ 6323331 w 8882887"/>
              <a:gd name="connsiteY565" fmla="*/ 1348602 h 1682495"/>
              <a:gd name="connsiteX566" fmla="*/ 6323331 w 8882887"/>
              <a:gd name="connsiteY566" fmla="*/ 1350345 h 1682495"/>
              <a:gd name="connsiteX567" fmla="*/ 6323331 w 8882887"/>
              <a:gd name="connsiteY567" fmla="*/ 1362549 h 1682495"/>
              <a:gd name="connsiteX568" fmla="*/ 6321659 w 8882887"/>
              <a:gd name="connsiteY568" fmla="*/ 1362549 h 1682495"/>
              <a:gd name="connsiteX569" fmla="*/ 6309957 w 8882887"/>
              <a:gd name="connsiteY569" fmla="*/ 1362549 h 1682495"/>
              <a:gd name="connsiteX570" fmla="*/ 6309957 w 8882887"/>
              <a:gd name="connsiteY570" fmla="*/ 1364292 h 1682495"/>
              <a:gd name="connsiteX571" fmla="*/ 6309957 w 8882887"/>
              <a:gd name="connsiteY571" fmla="*/ 1376498 h 1682495"/>
              <a:gd name="connsiteX572" fmla="*/ 6311629 w 8882887"/>
              <a:gd name="connsiteY572" fmla="*/ 1376498 h 1682495"/>
              <a:gd name="connsiteX573" fmla="*/ 6323331 w 8882887"/>
              <a:gd name="connsiteY573" fmla="*/ 1376498 h 1682495"/>
              <a:gd name="connsiteX574" fmla="*/ 6323331 w 8882887"/>
              <a:gd name="connsiteY574" fmla="*/ 1378241 h 1682495"/>
              <a:gd name="connsiteX575" fmla="*/ 6323331 w 8882887"/>
              <a:gd name="connsiteY575" fmla="*/ 1390445 h 1682495"/>
              <a:gd name="connsiteX576" fmla="*/ 6321659 w 8882887"/>
              <a:gd name="connsiteY576" fmla="*/ 1390445 h 1682495"/>
              <a:gd name="connsiteX577" fmla="*/ 6309957 w 8882887"/>
              <a:gd name="connsiteY577" fmla="*/ 1390445 h 1682495"/>
              <a:gd name="connsiteX578" fmla="*/ 6309957 w 8882887"/>
              <a:gd name="connsiteY578" fmla="*/ 1391753 h 1682495"/>
              <a:gd name="connsiteX579" fmla="*/ 6309957 w 8882887"/>
              <a:gd name="connsiteY579" fmla="*/ 1400906 h 1682495"/>
              <a:gd name="connsiteX580" fmla="*/ 6311629 w 8882887"/>
              <a:gd name="connsiteY580" fmla="*/ 1400906 h 1682495"/>
              <a:gd name="connsiteX581" fmla="*/ 6323331 w 8882887"/>
              <a:gd name="connsiteY581" fmla="*/ 1400906 h 1682495"/>
              <a:gd name="connsiteX582" fmla="*/ 6323331 w 8882887"/>
              <a:gd name="connsiteY582" fmla="*/ 1402650 h 1682495"/>
              <a:gd name="connsiteX583" fmla="*/ 6323331 w 8882887"/>
              <a:gd name="connsiteY583" fmla="*/ 1414854 h 1682495"/>
              <a:gd name="connsiteX584" fmla="*/ 6321659 w 8882887"/>
              <a:gd name="connsiteY584" fmla="*/ 1414854 h 1682495"/>
              <a:gd name="connsiteX585" fmla="*/ 6309957 w 8882887"/>
              <a:gd name="connsiteY585" fmla="*/ 1414854 h 1682495"/>
              <a:gd name="connsiteX586" fmla="*/ 6309957 w 8882887"/>
              <a:gd name="connsiteY586" fmla="*/ 1416597 h 1682495"/>
              <a:gd name="connsiteX587" fmla="*/ 6309957 w 8882887"/>
              <a:gd name="connsiteY587" fmla="*/ 1428803 h 1682495"/>
              <a:gd name="connsiteX588" fmla="*/ 6311629 w 8882887"/>
              <a:gd name="connsiteY588" fmla="*/ 1428803 h 1682495"/>
              <a:gd name="connsiteX589" fmla="*/ 6323331 w 8882887"/>
              <a:gd name="connsiteY589" fmla="*/ 1428803 h 1682495"/>
              <a:gd name="connsiteX590" fmla="*/ 6323331 w 8882887"/>
              <a:gd name="connsiteY590" fmla="*/ 1430109 h 1682495"/>
              <a:gd name="connsiteX591" fmla="*/ 6323331 w 8882887"/>
              <a:gd name="connsiteY591" fmla="*/ 1439262 h 1682495"/>
              <a:gd name="connsiteX592" fmla="*/ 6321659 w 8882887"/>
              <a:gd name="connsiteY592" fmla="*/ 1439262 h 1682495"/>
              <a:gd name="connsiteX593" fmla="*/ 6309957 w 8882887"/>
              <a:gd name="connsiteY593" fmla="*/ 1439262 h 1682495"/>
              <a:gd name="connsiteX594" fmla="*/ 6309957 w 8882887"/>
              <a:gd name="connsiteY594" fmla="*/ 1441007 h 1682495"/>
              <a:gd name="connsiteX595" fmla="*/ 6309957 w 8882887"/>
              <a:gd name="connsiteY595" fmla="*/ 1453211 h 1682495"/>
              <a:gd name="connsiteX596" fmla="*/ 6311629 w 8882887"/>
              <a:gd name="connsiteY596" fmla="*/ 1453211 h 1682495"/>
              <a:gd name="connsiteX597" fmla="*/ 6323331 w 8882887"/>
              <a:gd name="connsiteY597" fmla="*/ 1453211 h 1682495"/>
              <a:gd name="connsiteX598" fmla="*/ 6323331 w 8882887"/>
              <a:gd name="connsiteY598" fmla="*/ 1454954 h 1682495"/>
              <a:gd name="connsiteX599" fmla="*/ 6323331 w 8882887"/>
              <a:gd name="connsiteY599" fmla="*/ 1467159 h 1682495"/>
              <a:gd name="connsiteX600" fmla="*/ 6321659 w 8882887"/>
              <a:gd name="connsiteY600" fmla="*/ 1467159 h 1682495"/>
              <a:gd name="connsiteX601" fmla="*/ 6309957 w 8882887"/>
              <a:gd name="connsiteY601" fmla="*/ 1467159 h 1682495"/>
              <a:gd name="connsiteX602" fmla="*/ 6309957 w 8882887"/>
              <a:gd name="connsiteY602" fmla="*/ 1468902 h 1682495"/>
              <a:gd name="connsiteX603" fmla="*/ 6309957 w 8882887"/>
              <a:gd name="connsiteY603" fmla="*/ 1481106 h 1682495"/>
              <a:gd name="connsiteX604" fmla="*/ 6311629 w 8882887"/>
              <a:gd name="connsiteY604" fmla="*/ 1481106 h 1682495"/>
              <a:gd name="connsiteX605" fmla="*/ 6323331 w 8882887"/>
              <a:gd name="connsiteY605" fmla="*/ 1481106 h 1682495"/>
              <a:gd name="connsiteX606" fmla="*/ 6323331 w 8882887"/>
              <a:gd name="connsiteY606" fmla="*/ 1482414 h 1682495"/>
              <a:gd name="connsiteX607" fmla="*/ 6323331 w 8882887"/>
              <a:gd name="connsiteY607" fmla="*/ 1491567 h 1682495"/>
              <a:gd name="connsiteX608" fmla="*/ 6321659 w 8882887"/>
              <a:gd name="connsiteY608" fmla="*/ 1491567 h 1682495"/>
              <a:gd name="connsiteX609" fmla="*/ 6309957 w 8882887"/>
              <a:gd name="connsiteY609" fmla="*/ 1491567 h 1682495"/>
              <a:gd name="connsiteX610" fmla="*/ 6309957 w 8882887"/>
              <a:gd name="connsiteY610" fmla="*/ 1493310 h 1682495"/>
              <a:gd name="connsiteX611" fmla="*/ 6309957 w 8882887"/>
              <a:gd name="connsiteY611" fmla="*/ 1505516 h 1682495"/>
              <a:gd name="connsiteX612" fmla="*/ 6346735 w 8882887"/>
              <a:gd name="connsiteY612" fmla="*/ 1536899 h 1682495"/>
              <a:gd name="connsiteX613" fmla="*/ 6345065 w 8882887"/>
              <a:gd name="connsiteY613" fmla="*/ 1543872 h 1682495"/>
              <a:gd name="connsiteX614" fmla="*/ 6333361 w 8882887"/>
              <a:gd name="connsiteY614" fmla="*/ 1543872 h 1682495"/>
              <a:gd name="connsiteX615" fmla="*/ 6333361 w 8882887"/>
              <a:gd name="connsiteY615" fmla="*/ 1582229 h 1682495"/>
              <a:gd name="connsiteX616" fmla="*/ 6335035 w 8882887"/>
              <a:gd name="connsiteY616" fmla="*/ 1582229 h 1682495"/>
              <a:gd name="connsiteX617" fmla="*/ 6346735 w 8882887"/>
              <a:gd name="connsiteY617" fmla="*/ 1582229 h 1682495"/>
              <a:gd name="connsiteX618" fmla="*/ 6346735 w 8882887"/>
              <a:gd name="connsiteY618" fmla="*/ 1580049 h 1682495"/>
              <a:gd name="connsiteX619" fmla="*/ 6346735 w 8882887"/>
              <a:gd name="connsiteY619" fmla="*/ 1564794 h 1682495"/>
              <a:gd name="connsiteX620" fmla="*/ 6348407 w 8882887"/>
              <a:gd name="connsiteY620" fmla="*/ 1563923 h 1682495"/>
              <a:gd name="connsiteX621" fmla="*/ 6360109 w 8882887"/>
              <a:gd name="connsiteY621" fmla="*/ 1557821 h 1682495"/>
              <a:gd name="connsiteX622" fmla="*/ 6363035 w 8882887"/>
              <a:gd name="connsiteY622" fmla="*/ 1557821 h 1682495"/>
              <a:gd name="connsiteX623" fmla="*/ 6383515 w 8882887"/>
              <a:gd name="connsiteY623" fmla="*/ 1557821 h 1682495"/>
              <a:gd name="connsiteX624" fmla="*/ 6383515 w 8882887"/>
              <a:gd name="connsiteY624" fmla="*/ 1559564 h 1682495"/>
              <a:gd name="connsiteX625" fmla="*/ 6383515 w 8882887"/>
              <a:gd name="connsiteY625" fmla="*/ 1571768 h 1682495"/>
              <a:gd name="connsiteX626" fmla="*/ 6386023 w 8882887"/>
              <a:gd name="connsiteY626" fmla="*/ 1571768 h 1682495"/>
              <a:gd name="connsiteX627" fmla="*/ 6403577 w 8882887"/>
              <a:gd name="connsiteY627" fmla="*/ 1571768 h 1682495"/>
              <a:gd name="connsiteX628" fmla="*/ 6405247 w 8882887"/>
              <a:gd name="connsiteY628" fmla="*/ 1578741 h 1682495"/>
              <a:gd name="connsiteX629" fmla="*/ 6416951 w 8882887"/>
              <a:gd name="connsiteY629" fmla="*/ 1578741 h 1682495"/>
              <a:gd name="connsiteX630" fmla="*/ 6453729 w 8882887"/>
              <a:gd name="connsiteY630" fmla="*/ 1627559 h 1682495"/>
              <a:gd name="connsiteX631" fmla="*/ 6453729 w 8882887"/>
              <a:gd name="connsiteY631" fmla="*/ 1679864 h 1682495"/>
              <a:gd name="connsiteX632" fmla="*/ 6455399 w 8882887"/>
              <a:gd name="connsiteY632" fmla="*/ 1679864 h 1682495"/>
              <a:gd name="connsiteX633" fmla="*/ 6467103 w 8882887"/>
              <a:gd name="connsiteY633" fmla="*/ 1679864 h 1682495"/>
              <a:gd name="connsiteX634" fmla="*/ 6467103 w 8882887"/>
              <a:gd name="connsiteY634" fmla="*/ 1676813 h 1682495"/>
              <a:gd name="connsiteX635" fmla="*/ 6467103 w 8882887"/>
              <a:gd name="connsiteY635" fmla="*/ 1655456 h 1682495"/>
              <a:gd name="connsiteX636" fmla="*/ 6468357 w 8882887"/>
              <a:gd name="connsiteY636" fmla="*/ 1655456 h 1682495"/>
              <a:gd name="connsiteX637" fmla="*/ 6477133 w 8882887"/>
              <a:gd name="connsiteY637" fmla="*/ 1655456 h 1682495"/>
              <a:gd name="connsiteX638" fmla="*/ 6477133 w 8882887"/>
              <a:gd name="connsiteY638" fmla="*/ 1657199 h 1682495"/>
              <a:gd name="connsiteX639" fmla="*/ 6477133 w 8882887"/>
              <a:gd name="connsiteY639" fmla="*/ 1669403 h 1682495"/>
              <a:gd name="connsiteX640" fmla="*/ 6490507 w 8882887"/>
              <a:gd name="connsiteY640" fmla="*/ 1596177 h 1682495"/>
              <a:gd name="connsiteX641" fmla="*/ 6547347 w 8882887"/>
              <a:gd name="connsiteY641" fmla="*/ 1596177 h 1682495"/>
              <a:gd name="connsiteX642" fmla="*/ 6547347 w 8882887"/>
              <a:gd name="connsiteY642" fmla="*/ 1484594 h 1682495"/>
              <a:gd name="connsiteX643" fmla="*/ 6600843 w 8882887"/>
              <a:gd name="connsiteY643" fmla="*/ 1484594 h 1682495"/>
              <a:gd name="connsiteX644" fmla="*/ 6600843 w 8882887"/>
              <a:gd name="connsiteY644" fmla="*/ 1483286 h 1682495"/>
              <a:gd name="connsiteX645" fmla="*/ 6600843 w 8882887"/>
              <a:gd name="connsiteY645" fmla="*/ 1474133 h 1682495"/>
              <a:gd name="connsiteX646" fmla="*/ 6634279 w 8882887"/>
              <a:gd name="connsiteY646" fmla="*/ 1474133 h 1682495"/>
              <a:gd name="connsiteX647" fmla="*/ 6634279 w 8882887"/>
              <a:gd name="connsiteY647" fmla="*/ 1414854 h 1682495"/>
              <a:gd name="connsiteX648" fmla="*/ 6627591 w 8882887"/>
              <a:gd name="connsiteY648" fmla="*/ 1412238 h 1682495"/>
              <a:gd name="connsiteX649" fmla="*/ 6627591 w 8882887"/>
              <a:gd name="connsiteY649" fmla="*/ 1393932 h 1682495"/>
              <a:gd name="connsiteX650" fmla="*/ 6634279 w 8882887"/>
              <a:gd name="connsiteY650" fmla="*/ 1397420 h 1682495"/>
              <a:gd name="connsiteX651" fmla="*/ 6640967 w 8882887"/>
              <a:gd name="connsiteY651" fmla="*/ 1362549 h 1682495"/>
              <a:gd name="connsiteX652" fmla="*/ 6647653 w 8882887"/>
              <a:gd name="connsiteY652" fmla="*/ 1397420 h 1682495"/>
              <a:gd name="connsiteX653" fmla="*/ 6651415 w 8882887"/>
              <a:gd name="connsiteY653" fmla="*/ 1392624 h 1682495"/>
              <a:gd name="connsiteX654" fmla="*/ 6654341 w 8882887"/>
              <a:gd name="connsiteY654" fmla="*/ 1383471 h 1682495"/>
              <a:gd name="connsiteX655" fmla="*/ 6655175 w 8882887"/>
              <a:gd name="connsiteY655" fmla="*/ 1381728 h 1682495"/>
              <a:gd name="connsiteX656" fmla="*/ 6661027 w 8882887"/>
              <a:gd name="connsiteY656" fmla="*/ 1369523 h 1682495"/>
              <a:gd name="connsiteX657" fmla="*/ 6661863 w 8882887"/>
              <a:gd name="connsiteY657" fmla="*/ 1367780 h 1682495"/>
              <a:gd name="connsiteX658" fmla="*/ 6667715 w 8882887"/>
              <a:gd name="connsiteY658" fmla="*/ 1355576 h 1682495"/>
              <a:gd name="connsiteX659" fmla="*/ 6669803 w 8882887"/>
              <a:gd name="connsiteY659" fmla="*/ 1354268 h 1682495"/>
              <a:gd name="connsiteX660" fmla="*/ 6684431 w 8882887"/>
              <a:gd name="connsiteY660" fmla="*/ 1345115 h 1682495"/>
              <a:gd name="connsiteX661" fmla="*/ 6686939 w 8882887"/>
              <a:gd name="connsiteY661" fmla="*/ 1343372 h 1682495"/>
              <a:gd name="connsiteX662" fmla="*/ 6704493 w 8882887"/>
              <a:gd name="connsiteY662" fmla="*/ 1331166 h 1682495"/>
              <a:gd name="connsiteX663" fmla="*/ 6705747 w 8882887"/>
              <a:gd name="connsiteY663" fmla="*/ 1329423 h 1682495"/>
              <a:gd name="connsiteX664" fmla="*/ 6714523 w 8882887"/>
              <a:gd name="connsiteY664" fmla="*/ 1317219 h 1682495"/>
              <a:gd name="connsiteX665" fmla="*/ 6715359 w 8882887"/>
              <a:gd name="connsiteY665" fmla="*/ 1314168 h 1682495"/>
              <a:gd name="connsiteX666" fmla="*/ 6721211 w 8882887"/>
              <a:gd name="connsiteY666" fmla="*/ 1292810 h 1682495"/>
              <a:gd name="connsiteX667" fmla="*/ 6722047 w 8882887"/>
              <a:gd name="connsiteY667" fmla="*/ 1295861 h 1682495"/>
              <a:gd name="connsiteX668" fmla="*/ 6727897 w 8882887"/>
              <a:gd name="connsiteY668" fmla="*/ 1317219 h 1682495"/>
              <a:gd name="connsiteX669" fmla="*/ 6728733 w 8882887"/>
              <a:gd name="connsiteY669" fmla="*/ 1318526 h 1682495"/>
              <a:gd name="connsiteX670" fmla="*/ 6734585 w 8882887"/>
              <a:gd name="connsiteY670" fmla="*/ 1327680 h 1682495"/>
              <a:gd name="connsiteX671" fmla="*/ 6736675 w 8882887"/>
              <a:gd name="connsiteY671" fmla="*/ 1329423 h 1682495"/>
              <a:gd name="connsiteX672" fmla="*/ 6751303 w 8882887"/>
              <a:gd name="connsiteY672" fmla="*/ 1341627 h 1682495"/>
              <a:gd name="connsiteX673" fmla="*/ 6752975 w 8882887"/>
              <a:gd name="connsiteY673" fmla="*/ 1343372 h 1682495"/>
              <a:gd name="connsiteX674" fmla="*/ 6764675 w 8882887"/>
              <a:gd name="connsiteY674" fmla="*/ 1355576 h 1682495"/>
              <a:gd name="connsiteX675" fmla="*/ 6766349 w 8882887"/>
              <a:gd name="connsiteY675" fmla="*/ 1357319 h 1682495"/>
              <a:gd name="connsiteX676" fmla="*/ 6778051 w 8882887"/>
              <a:gd name="connsiteY676" fmla="*/ 1369523 h 1682495"/>
              <a:gd name="connsiteX677" fmla="*/ 6778469 w 8882887"/>
              <a:gd name="connsiteY677" fmla="*/ 1371267 h 1682495"/>
              <a:gd name="connsiteX678" fmla="*/ 6781393 w 8882887"/>
              <a:gd name="connsiteY678" fmla="*/ 1383471 h 1682495"/>
              <a:gd name="connsiteX679" fmla="*/ 6781811 w 8882887"/>
              <a:gd name="connsiteY679" fmla="*/ 1385214 h 1682495"/>
              <a:gd name="connsiteX680" fmla="*/ 6784737 w 8882887"/>
              <a:gd name="connsiteY680" fmla="*/ 1397420 h 1682495"/>
              <a:gd name="connsiteX681" fmla="*/ 6794767 w 8882887"/>
              <a:gd name="connsiteY681" fmla="*/ 1362549 h 1682495"/>
              <a:gd name="connsiteX682" fmla="*/ 6801455 w 8882887"/>
              <a:gd name="connsiteY682" fmla="*/ 1397420 h 1682495"/>
              <a:gd name="connsiteX683" fmla="*/ 6808141 w 8882887"/>
              <a:gd name="connsiteY683" fmla="*/ 1400034 h 1682495"/>
              <a:gd name="connsiteX684" fmla="*/ 6808141 w 8882887"/>
              <a:gd name="connsiteY684" fmla="*/ 1418342 h 1682495"/>
              <a:gd name="connsiteX685" fmla="*/ 6801455 w 8882887"/>
              <a:gd name="connsiteY685" fmla="*/ 1467159 h 1682495"/>
              <a:gd name="connsiteX686" fmla="*/ 6803127 w 8882887"/>
              <a:gd name="connsiteY686" fmla="*/ 1467159 h 1682495"/>
              <a:gd name="connsiteX687" fmla="*/ 6814829 w 8882887"/>
              <a:gd name="connsiteY687" fmla="*/ 1467159 h 1682495"/>
              <a:gd name="connsiteX688" fmla="*/ 6816083 w 8882887"/>
              <a:gd name="connsiteY688" fmla="*/ 1474133 h 1682495"/>
              <a:gd name="connsiteX689" fmla="*/ 6824859 w 8882887"/>
              <a:gd name="connsiteY689" fmla="*/ 1474133 h 1682495"/>
              <a:gd name="connsiteX690" fmla="*/ 6824859 w 8882887"/>
              <a:gd name="connsiteY690" fmla="*/ 1472390 h 1682495"/>
              <a:gd name="connsiteX691" fmla="*/ 6824859 w 8882887"/>
              <a:gd name="connsiteY691" fmla="*/ 1460184 h 1682495"/>
              <a:gd name="connsiteX692" fmla="*/ 6828203 w 8882887"/>
              <a:gd name="connsiteY692" fmla="*/ 1460184 h 1682495"/>
              <a:gd name="connsiteX693" fmla="*/ 6851607 w 8882887"/>
              <a:gd name="connsiteY693" fmla="*/ 1460184 h 1682495"/>
              <a:gd name="connsiteX694" fmla="*/ 6851607 w 8882887"/>
              <a:gd name="connsiteY694" fmla="*/ 1457133 h 1682495"/>
              <a:gd name="connsiteX695" fmla="*/ 6851607 w 8882887"/>
              <a:gd name="connsiteY695" fmla="*/ 1435776 h 1682495"/>
              <a:gd name="connsiteX696" fmla="*/ 6908447 w 8882887"/>
              <a:gd name="connsiteY696" fmla="*/ 1435776 h 1682495"/>
              <a:gd name="connsiteX697" fmla="*/ 6908447 w 8882887"/>
              <a:gd name="connsiteY697" fmla="*/ 1437956 h 1682495"/>
              <a:gd name="connsiteX698" fmla="*/ 6908447 w 8882887"/>
              <a:gd name="connsiteY698" fmla="*/ 1453211 h 1682495"/>
              <a:gd name="connsiteX699" fmla="*/ 6938539 w 8882887"/>
              <a:gd name="connsiteY699" fmla="*/ 1453211 h 1682495"/>
              <a:gd name="connsiteX700" fmla="*/ 6938539 w 8882887"/>
              <a:gd name="connsiteY700" fmla="*/ 1456698 h 1682495"/>
              <a:gd name="connsiteX701" fmla="*/ 6938539 w 8882887"/>
              <a:gd name="connsiteY701" fmla="*/ 1481106 h 1682495"/>
              <a:gd name="connsiteX702" fmla="*/ 6931853 w 8882887"/>
              <a:gd name="connsiteY702" fmla="*/ 1482414 h 1682495"/>
              <a:gd name="connsiteX703" fmla="*/ 6931853 w 8882887"/>
              <a:gd name="connsiteY703" fmla="*/ 1491567 h 1682495"/>
              <a:gd name="connsiteX704" fmla="*/ 6938539 w 8882887"/>
              <a:gd name="connsiteY704" fmla="*/ 1494183 h 1682495"/>
              <a:gd name="connsiteX705" fmla="*/ 6938539 w 8882887"/>
              <a:gd name="connsiteY705" fmla="*/ 1512489 h 1682495"/>
              <a:gd name="connsiteX706" fmla="*/ 6931853 w 8882887"/>
              <a:gd name="connsiteY706" fmla="*/ 1519463 h 1682495"/>
              <a:gd name="connsiteX707" fmla="*/ 6931853 w 8882887"/>
              <a:gd name="connsiteY707" fmla="*/ 1603151 h 1682495"/>
              <a:gd name="connsiteX708" fmla="*/ 6934777 w 8882887"/>
              <a:gd name="connsiteY708" fmla="*/ 1603151 h 1682495"/>
              <a:gd name="connsiteX709" fmla="*/ 6955257 w 8882887"/>
              <a:gd name="connsiteY709" fmla="*/ 1603151 h 1682495"/>
              <a:gd name="connsiteX710" fmla="*/ 6957763 w 8882887"/>
              <a:gd name="connsiteY710" fmla="*/ 1610124 h 1682495"/>
              <a:gd name="connsiteX711" fmla="*/ 6975319 w 8882887"/>
              <a:gd name="connsiteY711" fmla="*/ 1610124 h 1682495"/>
              <a:gd name="connsiteX712" fmla="*/ 6975319 w 8882887"/>
              <a:gd name="connsiteY712" fmla="*/ 1613175 h 1682495"/>
              <a:gd name="connsiteX713" fmla="*/ 6975319 w 8882887"/>
              <a:gd name="connsiteY713" fmla="*/ 1634534 h 1682495"/>
              <a:gd name="connsiteX714" fmla="*/ 6977827 w 8882887"/>
              <a:gd name="connsiteY714" fmla="*/ 1634534 h 1682495"/>
              <a:gd name="connsiteX715" fmla="*/ 6995379 w 8882887"/>
              <a:gd name="connsiteY715" fmla="*/ 1634534 h 1682495"/>
              <a:gd name="connsiteX716" fmla="*/ 6995379 w 8882887"/>
              <a:gd name="connsiteY716" fmla="*/ 1631483 h 1682495"/>
              <a:gd name="connsiteX717" fmla="*/ 6995379 w 8882887"/>
              <a:gd name="connsiteY717" fmla="*/ 1610124 h 1682495"/>
              <a:gd name="connsiteX718" fmla="*/ 6998303 w 8882887"/>
              <a:gd name="connsiteY718" fmla="*/ 1608381 h 1682495"/>
              <a:gd name="connsiteX719" fmla="*/ 7018783 w 8882887"/>
              <a:gd name="connsiteY719" fmla="*/ 1596177 h 1682495"/>
              <a:gd name="connsiteX720" fmla="*/ 7018783 w 8882887"/>
              <a:gd name="connsiteY720" fmla="*/ 1564794 h 1682495"/>
              <a:gd name="connsiteX721" fmla="*/ 7012097 w 8882887"/>
              <a:gd name="connsiteY721" fmla="*/ 1529924 h 1682495"/>
              <a:gd name="connsiteX722" fmla="*/ 7013767 w 8882887"/>
              <a:gd name="connsiteY722" fmla="*/ 1529924 h 1682495"/>
              <a:gd name="connsiteX723" fmla="*/ 7025471 w 8882887"/>
              <a:gd name="connsiteY723" fmla="*/ 1529924 h 1682495"/>
              <a:gd name="connsiteX724" fmla="*/ 7055563 w 8882887"/>
              <a:gd name="connsiteY724" fmla="*/ 1526438 h 1682495"/>
              <a:gd name="connsiteX725" fmla="*/ 7055563 w 8882887"/>
              <a:gd name="connsiteY725" fmla="*/ 1524693 h 1682495"/>
              <a:gd name="connsiteX726" fmla="*/ 7055563 w 8882887"/>
              <a:gd name="connsiteY726" fmla="*/ 1512489 h 1682495"/>
              <a:gd name="connsiteX727" fmla="*/ 7058071 w 8882887"/>
              <a:gd name="connsiteY727" fmla="*/ 1512489 h 1682495"/>
              <a:gd name="connsiteX728" fmla="*/ 7075623 w 8882887"/>
              <a:gd name="connsiteY728" fmla="*/ 1512489 h 1682495"/>
              <a:gd name="connsiteX729" fmla="*/ 7075623 w 8882887"/>
              <a:gd name="connsiteY729" fmla="*/ 1338141 h 1682495"/>
              <a:gd name="connsiteX730" fmla="*/ 7077295 w 8882887"/>
              <a:gd name="connsiteY730" fmla="*/ 1338141 h 1682495"/>
              <a:gd name="connsiteX731" fmla="*/ 7088997 w 8882887"/>
              <a:gd name="connsiteY731" fmla="*/ 1338141 h 1682495"/>
              <a:gd name="connsiteX732" fmla="*/ 7088997 w 8882887"/>
              <a:gd name="connsiteY732" fmla="*/ 1334654 h 1682495"/>
              <a:gd name="connsiteX733" fmla="*/ 7088997 w 8882887"/>
              <a:gd name="connsiteY733" fmla="*/ 1310244 h 1682495"/>
              <a:gd name="connsiteX734" fmla="*/ 7092341 w 8882887"/>
              <a:gd name="connsiteY734" fmla="*/ 1240505 h 1682495"/>
              <a:gd name="connsiteX735" fmla="*/ 7094013 w 8882887"/>
              <a:gd name="connsiteY735" fmla="*/ 1240505 h 1682495"/>
              <a:gd name="connsiteX736" fmla="*/ 7105715 w 8882887"/>
              <a:gd name="connsiteY736" fmla="*/ 1240505 h 1682495"/>
              <a:gd name="connsiteX737" fmla="*/ 7105715 w 8882887"/>
              <a:gd name="connsiteY737" fmla="*/ 1242249 h 1682495"/>
              <a:gd name="connsiteX738" fmla="*/ 7105715 w 8882887"/>
              <a:gd name="connsiteY738" fmla="*/ 1254453 h 1682495"/>
              <a:gd name="connsiteX739" fmla="*/ 7112401 w 8882887"/>
              <a:gd name="connsiteY739" fmla="*/ 1250966 h 1682495"/>
              <a:gd name="connsiteX740" fmla="*/ 7112401 w 8882887"/>
              <a:gd name="connsiteY740" fmla="*/ 1226558 h 1682495"/>
              <a:gd name="connsiteX741" fmla="*/ 7114491 w 8882887"/>
              <a:gd name="connsiteY741" fmla="*/ 1225686 h 1682495"/>
              <a:gd name="connsiteX742" fmla="*/ 7129119 w 8882887"/>
              <a:gd name="connsiteY742" fmla="*/ 1219584 h 1682495"/>
              <a:gd name="connsiteX743" fmla="*/ 7130791 w 8882887"/>
              <a:gd name="connsiteY743" fmla="*/ 1220456 h 1682495"/>
              <a:gd name="connsiteX744" fmla="*/ 7142493 w 8882887"/>
              <a:gd name="connsiteY744" fmla="*/ 1226558 h 1682495"/>
              <a:gd name="connsiteX745" fmla="*/ 7145001 w 8882887"/>
              <a:gd name="connsiteY745" fmla="*/ 1226558 h 1682495"/>
              <a:gd name="connsiteX746" fmla="*/ 7162555 w 8882887"/>
              <a:gd name="connsiteY746" fmla="*/ 1226558 h 1682495"/>
              <a:gd name="connsiteX747" fmla="*/ 7162555 w 8882887"/>
              <a:gd name="connsiteY747" fmla="*/ 1181226 h 1682495"/>
              <a:gd name="connsiteX748" fmla="*/ 7164227 w 8882887"/>
              <a:gd name="connsiteY748" fmla="*/ 1181226 h 1682495"/>
              <a:gd name="connsiteX749" fmla="*/ 7175927 w 8882887"/>
              <a:gd name="connsiteY749" fmla="*/ 1181226 h 1682495"/>
              <a:gd name="connsiteX750" fmla="*/ 7178017 w 8882887"/>
              <a:gd name="connsiteY750" fmla="*/ 1188201 h 1682495"/>
              <a:gd name="connsiteX751" fmla="*/ 7192647 w 8882887"/>
              <a:gd name="connsiteY751" fmla="*/ 1188201 h 1682495"/>
              <a:gd name="connsiteX752" fmla="*/ 7194319 w 8882887"/>
              <a:gd name="connsiteY752" fmla="*/ 1181226 h 1682495"/>
              <a:gd name="connsiteX753" fmla="*/ 7206021 w 8882887"/>
              <a:gd name="connsiteY753" fmla="*/ 1181226 h 1682495"/>
              <a:gd name="connsiteX754" fmla="*/ 7206021 w 8882887"/>
              <a:gd name="connsiteY754" fmla="*/ 1233531 h 1682495"/>
              <a:gd name="connsiteX755" fmla="*/ 7208111 w 8882887"/>
              <a:gd name="connsiteY755" fmla="*/ 1235274 h 1682495"/>
              <a:gd name="connsiteX756" fmla="*/ 7222739 w 8882887"/>
              <a:gd name="connsiteY756" fmla="*/ 1247480 h 1682495"/>
              <a:gd name="connsiteX757" fmla="*/ 7256173 w 8882887"/>
              <a:gd name="connsiteY757" fmla="*/ 1257941 h 1682495"/>
              <a:gd name="connsiteX758" fmla="*/ 7256173 w 8882887"/>
              <a:gd name="connsiteY758" fmla="*/ 1255761 h 1682495"/>
              <a:gd name="connsiteX759" fmla="*/ 7256173 w 8882887"/>
              <a:gd name="connsiteY759" fmla="*/ 1240505 h 1682495"/>
              <a:gd name="connsiteX760" fmla="*/ 7299639 w 8882887"/>
              <a:gd name="connsiteY760" fmla="*/ 1226558 h 1682495"/>
              <a:gd name="connsiteX761" fmla="*/ 7299639 w 8882887"/>
              <a:gd name="connsiteY761" fmla="*/ 1224815 h 1682495"/>
              <a:gd name="connsiteX762" fmla="*/ 7299639 w 8882887"/>
              <a:gd name="connsiteY762" fmla="*/ 1212609 h 1682495"/>
              <a:gd name="connsiteX763" fmla="*/ 7300893 w 8882887"/>
              <a:gd name="connsiteY763" fmla="*/ 1212609 h 1682495"/>
              <a:gd name="connsiteX764" fmla="*/ 7309669 w 8882887"/>
              <a:gd name="connsiteY764" fmla="*/ 1212609 h 1682495"/>
              <a:gd name="connsiteX765" fmla="*/ 7309669 w 8882887"/>
              <a:gd name="connsiteY765" fmla="*/ 1211303 h 1682495"/>
              <a:gd name="connsiteX766" fmla="*/ 7309669 w 8882887"/>
              <a:gd name="connsiteY766" fmla="*/ 1202148 h 1682495"/>
              <a:gd name="connsiteX767" fmla="*/ 7313013 w 8882887"/>
              <a:gd name="connsiteY767" fmla="*/ 1202148 h 1682495"/>
              <a:gd name="connsiteX768" fmla="*/ 7336417 w 8882887"/>
              <a:gd name="connsiteY768" fmla="*/ 1202148 h 1682495"/>
              <a:gd name="connsiteX769" fmla="*/ 7336417 w 8882887"/>
              <a:gd name="connsiteY769" fmla="*/ 1203456 h 1682495"/>
              <a:gd name="connsiteX770" fmla="*/ 7336417 w 8882887"/>
              <a:gd name="connsiteY770" fmla="*/ 1212609 h 1682495"/>
              <a:gd name="connsiteX771" fmla="*/ 7338925 w 8882887"/>
              <a:gd name="connsiteY771" fmla="*/ 1212609 h 1682495"/>
              <a:gd name="connsiteX772" fmla="*/ 7356479 w 8882887"/>
              <a:gd name="connsiteY772" fmla="*/ 1212609 h 1682495"/>
              <a:gd name="connsiteX773" fmla="*/ 7356479 w 8882887"/>
              <a:gd name="connsiteY773" fmla="*/ 1215225 h 1682495"/>
              <a:gd name="connsiteX774" fmla="*/ 7356479 w 8882887"/>
              <a:gd name="connsiteY774" fmla="*/ 1233531 h 1682495"/>
              <a:gd name="connsiteX775" fmla="*/ 7393257 w 8882887"/>
              <a:gd name="connsiteY775" fmla="*/ 1233531 h 1682495"/>
              <a:gd name="connsiteX776" fmla="*/ 7393257 w 8882887"/>
              <a:gd name="connsiteY776" fmla="*/ 1231788 h 1682495"/>
              <a:gd name="connsiteX777" fmla="*/ 7393257 w 8882887"/>
              <a:gd name="connsiteY777" fmla="*/ 1219584 h 1682495"/>
              <a:gd name="connsiteX778" fmla="*/ 7395347 w 8882887"/>
              <a:gd name="connsiteY778" fmla="*/ 1219584 h 1682495"/>
              <a:gd name="connsiteX779" fmla="*/ 7409975 w 8882887"/>
              <a:gd name="connsiteY779" fmla="*/ 1219584 h 1682495"/>
              <a:gd name="connsiteX780" fmla="*/ 7409975 w 8882887"/>
              <a:gd name="connsiteY780" fmla="*/ 1217840 h 1682495"/>
              <a:gd name="connsiteX781" fmla="*/ 7409975 w 8882887"/>
              <a:gd name="connsiteY781" fmla="*/ 1205636 h 1682495"/>
              <a:gd name="connsiteX782" fmla="*/ 7412483 w 8882887"/>
              <a:gd name="connsiteY782" fmla="*/ 1205636 h 1682495"/>
              <a:gd name="connsiteX783" fmla="*/ 7430035 w 8882887"/>
              <a:gd name="connsiteY783" fmla="*/ 1205636 h 1682495"/>
              <a:gd name="connsiteX784" fmla="*/ 7430035 w 8882887"/>
              <a:gd name="connsiteY784" fmla="*/ 1207379 h 1682495"/>
              <a:gd name="connsiteX785" fmla="*/ 7430035 w 8882887"/>
              <a:gd name="connsiteY785" fmla="*/ 1219584 h 1682495"/>
              <a:gd name="connsiteX786" fmla="*/ 7436723 w 8882887"/>
              <a:gd name="connsiteY786" fmla="*/ 1135896 h 1682495"/>
              <a:gd name="connsiteX787" fmla="*/ 7587181 w 8882887"/>
              <a:gd name="connsiteY787" fmla="*/ 1135896 h 1682495"/>
              <a:gd name="connsiteX788" fmla="*/ 7587181 w 8882887"/>
              <a:gd name="connsiteY788" fmla="*/ 1247480 h 1682495"/>
              <a:gd name="connsiteX789" fmla="*/ 7590525 w 8882887"/>
              <a:gd name="connsiteY789" fmla="*/ 1247480 h 1682495"/>
              <a:gd name="connsiteX790" fmla="*/ 7613929 w 8882887"/>
              <a:gd name="connsiteY790" fmla="*/ 1247480 h 1682495"/>
              <a:gd name="connsiteX791" fmla="*/ 7613929 w 8882887"/>
              <a:gd name="connsiteY791" fmla="*/ 1121948 h 1682495"/>
              <a:gd name="connsiteX792" fmla="*/ 7647365 w 8882887"/>
              <a:gd name="connsiteY792" fmla="*/ 1104513 h 1682495"/>
              <a:gd name="connsiteX793" fmla="*/ 7690831 w 8882887"/>
              <a:gd name="connsiteY793" fmla="*/ 1104513 h 1682495"/>
              <a:gd name="connsiteX794" fmla="*/ 7693757 w 8882887"/>
              <a:gd name="connsiteY794" fmla="*/ 1101899 h 1682495"/>
              <a:gd name="connsiteX795" fmla="*/ 7714235 w 8882887"/>
              <a:gd name="connsiteY795" fmla="*/ 1083591 h 1682495"/>
              <a:gd name="connsiteX796" fmla="*/ 7771075 w 8882887"/>
              <a:gd name="connsiteY796" fmla="*/ 1083591 h 1682495"/>
              <a:gd name="connsiteX797" fmla="*/ 7771075 w 8882887"/>
              <a:gd name="connsiteY797" fmla="*/ 1086207 h 1682495"/>
              <a:gd name="connsiteX798" fmla="*/ 7771075 w 8882887"/>
              <a:gd name="connsiteY798" fmla="*/ 1104513 h 1682495"/>
              <a:gd name="connsiteX799" fmla="*/ 7827915 w 8882887"/>
              <a:gd name="connsiteY799" fmla="*/ 1104513 h 1682495"/>
              <a:gd name="connsiteX800" fmla="*/ 7827915 w 8882887"/>
              <a:gd name="connsiteY800" fmla="*/ 1240505 h 1682495"/>
              <a:gd name="connsiteX801" fmla="*/ 7830005 w 8882887"/>
              <a:gd name="connsiteY801" fmla="*/ 1240505 h 1682495"/>
              <a:gd name="connsiteX802" fmla="*/ 7844633 w 8882887"/>
              <a:gd name="connsiteY802" fmla="*/ 1240505 h 1682495"/>
              <a:gd name="connsiteX803" fmla="*/ 7844633 w 8882887"/>
              <a:gd name="connsiteY803" fmla="*/ 1439262 h 1682495"/>
              <a:gd name="connsiteX804" fmla="*/ 7847975 w 8882887"/>
              <a:gd name="connsiteY804" fmla="*/ 1439262 h 1682495"/>
              <a:gd name="connsiteX805" fmla="*/ 7871381 w 8882887"/>
              <a:gd name="connsiteY805" fmla="*/ 1439262 h 1682495"/>
              <a:gd name="connsiteX806" fmla="*/ 7871381 w 8882887"/>
              <a:gd name="connsiteY806" fmla="*/ 1310244 h 1682495"/>
              <a:gd name="connsiteX807" fmla="*/ 7872635 w 8882887"/>
              <a:gd name="connsiteY807" fmla="*/ 1309373 h 1682495"/>
              <a:gd name="connsiteX808" fmla="*/ 7881411 w 8882887"/>
              <a:gd name="connsiteY808" fmla="*/ 1303271 h 1682495"/>
              <a:gd name="connsiteX809" fmla="*/ 7888099 w 8882887"/>
              <a:gd name="connsiteY809" fmla="*/ 1305014 h 1682495"/>
              <a:gd name="connsiteX810" fmla="*/ 7888099 w 8882887"/>
              <a:gd name="connsiteY810" fmla="*/ 1317219 h 1682495"/>
              <a:gd name="connsiteX811" fmla="*/ 7891441 w 8882887"/>
              <a:gd name="connsiteY811" fmla="*/ 1315475 h 1682495"/>
              <a:gd name="connsiteX812" fmla="*/ 7914847 w 8882887"/>
              <a:gd name="connsiteY812" fmla="*/ 1303271 h 1682495"/>
              <a:gd name="connsiteX813" fmla="*/ 7917773 w 8882887"/>
              <a:gd name="connsiteY813" fmla="*/ 1303271 h 1682495"/>
              <a:gd name="connsiteX814" fmla="*/ 7938251 w 8882887"/>
              <a:gd name="connsiteY814" fmla="*/ 1303271 h 1682495"/>
              <a:gd name="connsiteX815" fmla="*/ 7938251 w 8882887"/>
              <a:gd name="connsiteY815" fmla="*/ 1540385 h 1682495"/>
              <a:gd name="connsiteX816" fmla="*/ 7985061 w 8882887"/>
              <a:gd name="connsiteY816" fmla="*/ 1547360 h 1682495"/>
              <a:gd name="connsiteX817" fmla="*/ 7985061 w 8882887"/>
              <a:gd name="connsiteY817" fmla="*/ 1536899 h 1682495"/>
              <a:gd name="connsiteX818" fmla="*/ 8035213 w 8882887"/>
              <a:gd name="connsiteY818" fmla="*/ 1536899 h 1682495"/>
              <a:gd name="connsiteX819" fmla="*/ 8035213 w 8882887"/>
              <a:gd name="connsiteY819" fmla="*/ 1491567 h 1682495"/>
              <a:gd name="connsiteX820" fmla="*/ 8048587 w 8882887"/>
              <a:gd name="connsiteY820" fmla="*/ 1491567 h 1682495"/>
              <a:gd name="connsiteX821" fmla="*/ 8048587 w 8882887"/>
              <a:gd name="connsiteY821" fmla="*/ 1432289 h 1682495"/>
              <a:gd name="connsiteX822" fmla="*/ 8058619 w 8882887"/>
              <a:gd name="connsiteY822" fmla="*/ 1432289 h 1682495"/>
              <a:gd name="connsiteX823" fmla="*/ 8058619 w 8882887"/>
              <a:gd name="connsiteY823" fmla="*/ 1373010 h 1682495"/>
              <a:gd name="connsiteX824" fmla="*/ 8082023 w 8882887"/>
              <a:gd name="connsiteY824" fmla="*/ 1373010 h 1682495"/>
              <a:gd name="connsiteX825" fmla="*/ 8155579 w 8882887"/>
              <a:gd name="connsiteY825" fmla="*/ 1341627 h 1682495"/>
              <a:gd name="connsiteX826" fmla="*/ 8158923 w 8882887"/>
              <a:gd name="connsiteY826" fmla="*/ 1310244 h 1682495"/>
              <a:gd name="connsiteX827" fmla="*/ 8165611 w 8882887"/>
              <a:gd name="connsiteY827" fmla="*/ 1341627 h 1682495"/>
              <a:gd name="connsiteX828" fmla="*/ 8242511 w 8882887"/>
              <a:gd name="connsiteY828" fmla="*/ 1383471 h 1682495"/>
              <a:gd name="connsiteX829" fmla="*/ 8242511 w 8882887"/>
              <a:gd name="connsiteY829" fmla="*/ 1376498 h 1682495"/>
              <a:gd name="connsiteX830" fmla="*/ 8262573 w 8882887"/>
              <a:gd name="connsiteY830" fmla="*/ 1376498 h 1682495"/>
              <a:gd name="connsiteX831" fmla="*/ 8262573 w 8882887"/>
              <a:gd name="connsiteY831" fmla="*/ 1432289 h 1682495"/>
              <a:gd name="connsiteX832" fmla="*/ 8272603 w 8882887"/>
              <a:gd name="connsiteY832" fmla="*/ 1432289 h 1682495"/>
              <a:gd name="connsiteX833" fmla="*/ 8272603 w 8882887"/>
              <a:gd name="connsiteY833" fmla="*/ 1498541 h 1682495"/>
              <a:gd name="connsiteX834" fmla="*/ 8282635 w 8882887"/>
              <a:gd name="connsiteY834" fmla="*/ 1498541 h 1682495"/>
              <a:gd name="connsiteX835" fmla="*/ 8282635 w 8882887"/>
              <a:gd name="connsiteY835" fmla="*/ 1529924 h 1682495"/>
              <a:gd name="connsiteX836" fmla="*/ 8302695 w 8882887"/>
              <a:gd name="connsiteY836" fmla="*/ 1529924 h 1682495"/>
              <a:gd name="connsiteX837" fmla="*/ 8302695 w 8882887"/>
              <a:gd name="connsiteY837" fmla="*/ 1578741 h 1682495"/>
              <a:gd name="connsiteX838" fmla="*/ 8429747 w 8882887"/>
              <a:gd name="connsiteY838" fmla="*/ 1568280 h 1682495"/>
              <a:gd name="connsiteX839" fmla="*/ 8429747 w 8882887"/>
              <a:gd name="connsiteY839" fmla="*/ 1519463 h 1682495"/>
              <a:gd name="connsiteX840" fmla="*/ 8496619 w 8882887"/>
              <a:gd name="connsiteY840" fmla="*/ 1519463 h 1682495"/>
              <a:gd name="connsiteX841" fmla="*/ 8496619 w 8882887"/>
              <a:gd name="connsiteY841" fmla="*/ 1491567 h 1682495"/>
              <a:gd name="connsiteX842" fmla="*/ 8637047 w 8882887"/>
              <a:gd name="connsiteY842" fmla="*/ 1491567 h 1682495"/>
              <a:gd name="connsiteX843" fmla="*/ 8637047 w 8882887"/>
              <a:gd name="connsiteY843" fmla="*/ 1509002 h 1682495"/>
              <a:gd name="connsiteX844" fmla="*/ 8727321 w 8882887"/>
              <a:gd name="connsiteY844" fmla="*/ 1509002 h 1682495"/>
              <a:gd name="connsiteX845" fmla="*/ 8727321 w 8882887"/>
              <a:gd name="connsiteY845" fmla="*/ 1519463 h 1682495"/>
              <a:gd name="connsiteX846" fmla="*/ 8754069 w 8882887"/>
              <a:gd name="connsiteY846" fmla="*/ 1519463 h 1682495"/>
              <a:gd name="connsiteX847" fmla="*/ 8754069 w 8882887"/>
              <a:gd name="connsiteY847" fmla="*/ 1529924 h 1682495"/>
              <a:gd name="connsiteX848" fmla="*/ 8777473 w 8882887"/>
              <a:gd name="connsiteY848" fmla="*/ 1529924 h 1682495"/>
              <a:gd name="connsiteX849" fmla="*/ 8777473 w 8882887"/>
              <a:gd name="connsiteY849" fmla="*/ 1499913 h 1682495"/>
              <a:gd name="connsiteX850" fmla="*/ 8882887 w 8882887"/>
              <a:gd name="connsiteY850" fmla="*/ 1682495 h 1682495"/>
              <a:gd name="connsiteX851" fmla="*/ 0 w 8882887"/>
              <a:gd name="connsiteY851" fmla="*/ 1682495 h 1682495"/>
              <a:gd name="connsiteX852" fmla="*/ 63077 w 8882887"/>
              <a:gd name="connsiteY852" fmla="*/ 1573241 h 1682495"/>
              <a:gd name="connsiteX853" fmla="*/ 123345 w 8882887"/>
              <a:gd name="connsiteY853" fmla="*/ 1568279 h 1682495"/>
              <a:gd name="connsiteX854" fmla="*/ 123345 w 8882887"/>
              <a:gd name="connsiteY854" fmla="*/ 1519461 h 1682495"/>
              <a:gd name="connsiteX855" fmla="*/ 190215 w 8882887"/>
              <a:gd name="connsiteY855" fmla="*/ 1519461 h 1682495"/>
              <a:gd name="connsiteX856" fmla="*/ 190215 w 8882887"/>
              <a:gd name="connsiteY856" fmla="*/ 1491566 h 1682495"/>
              <a:gd name="connsiteX857" fmla="*/ 330643 w 8882887"/>
              <a:gd name="connsiteY857" fmla="*/ 1491566 h 1682495"/>
              <a:gd name="connsiteX858" fmla="*/ 330643 w 8882887"/>
              <a:gd name="connsiteY858" fmla="*/ 1509000 h 1682495"/>
              <a:gd name="connsiteX859" fmla="*/ 420917 w 8882887"/>
              <a:gd name="connsiteY859" fmla="*/ 1509000 h 1682495"/>
              <a:gd name="connsiteX860" fmla="*/ 420917 w 8882887"/>
              <a:gd name="connsiteY860" fmla="*/ 1519461 h 1682495"/>
              <a:gd name="connsiteX861" fmla="*/ 447665 w 8882887"/>
              <a:gd name="connsiteY861" fmla="*/ 1519461 h 1682495"/>
              <a:gd name="connsiteX862" fmla="*/ 447665 w 8882887"/>
              <a:gd name="connsiteY862" fmla="*/ 1529922 h 1682495"/>
              <a:gd name="connsiteX863" fmla="*/ 471070 w 8882887"/>
              <a:gd name="connsiteY863" fmla="*/ 1529922 h 1682495"/>
              <a:gd name="connsiteX864" fmla="*/ 471070 w 8882887"/>
              <a:gd name="connsiteY864" fmla="*/ 1373009 h 1682495"/>
              <a:gd name="connsiteX865" fmla="*/ 541285 w 8882887"/>
              <a:gd name="connsiteY865" fmla="*/ 1352087 h 1682495"/>
              <a:gd name="connsiteX866" fmla="*/ 671681 w 8882887"/>
              <a:gd name="connsiteY866" fmla="*/ 1352087 h 1682495"/>
              <a:gd name="connsiteX867" fmla="*/ 671681 w 8882887"/>
              <a:gd name="connsiteY867" fmla="*/ 1101026 h 1682495"/>
              <a:gd name="connsiteX868" fmla="*/ 708460 w 8882887"/>
              <a:gd name="connsiteY868" fmla="*/ 1083590 h 1682495"/>
              <a:gd name="connsiteX869" fmla="*/ 868949 w 8882887"/>
              <a:gd name="connsiteY869" fmla="*/ 1055694 h 1682495"/>
              <a:gd name="connsiteX870" fmla="*/ 925789 w 8882887"/>
              <a:gd name="connsiteY870" fmla="*/ 1073129 h 1682495"/>
              <a:gd name="connsiteX871" fmla="*/ 935819 w 8882887"/>
              <a:gd name="connsiteY871" fmla="*/ 1083590 h 1682495"/>
              <a:gd name="connsiteX872" fmla="*/ 935819 w 8882887"/>
              <a:gd name="connsiteY872" fmla="*/ 1550844 h 1682495"/>
              <a:gd name="connsiteX873" fmla="*/ 959224 w 8882887"/>
              <a:gd name="connsiteY873" fmla="*/ 1550844 h 1682495"/>
              <a:gd name="connsiteX874" fmla="*/ 959224 w 8882887"/>
              <a:gd name="connsiteY874" fmla="*/ 1362548 h 1682495"/>
              <a:gd name="connsiteX875" fmla="*/ 979285 w 8882887"/>
              <a:gd name="connsiteY875" fmla="*/ 1362548 h 1682495"/>
              <a:gd name="connsiteX876" fmla="*/ 979285 w 8882887"/>
              <a:gd name="connsiteY876" fmla="*/ 1345113 h 1682495"/>
              <a:gd name="connsiteX877" fmla="*/ 999346 w 8882887"/>
              <a:gd name="connsiteY877" fmla="*/ 1334652 h 1682495"/>
              <a:gd name="connsiteX878" fmla="*/ 1016063 w 8882887"/>
              <a:gd name="connsiteY878" fmla="*/ 1334652 h 1682495"/>
              <a:gd name="connsiteX879" fmla="*/ 1016063 w 8882887"/>
              <a:gd name="connsiteY879" fmla="*/ 1317218 h 1682495"/>
              <a:gd name="connsiteX880" fmla="*/ 1029437 w 8882887"/>
              <a:gd name="connsiteY880" fmla="*/ 1306757 h 1682495"/>
              <a:gd name="connsiteX881" fmla="*/ 1062874 w 8882887"/>
              <a:gd name="connsiteY881" fmla="*/ 1306757 h 1682495"/>
              <a:gd name="connsiteX882" fmla="*/ 1062874 w 8882887"/>
              <a:gd name="connsiteY882" fmla="*/ 1362548 h 1682495"/>
              <a:gd name="connsiteX883" fmla="*/ 1133087 w 8882887"/>
              <a:gd name="connsiteY883" fmla="*/ 1362548 h 1682495"/>
              <a:gd name="connsiteX884" fmla="*/ 1133087 w 8882887"/>
              <a:gd name="connsiteY884" fmla="*/ 1557819 h 1682495"/>
              <a:gd name="connsiteX885" fmla="*/ 1159835 w 8882887"/>
              <a:gd name="connsiteY885" fmla="*/ 1557819 h 1682495"/>
              <a:gd name="connsiteX886" fmla="*/ 1186583 w 8882887"/>
              <a:gd name="connsiteY886" fmla="*/ 1547358 h 1682495"/>
              <a:gd name="connsiteX887" fmla="*/ 1186583 w 8882887"/>
              <a:gd name="connsiteY887" fmla="*/ 1533410 h 1682495"/>
              <a:gd name="connsiteX888" fmla="*/ 1176553 w 8882887"/>
              <a:gd name="connsiteY888" fmla="*/ 1529922 h 1682495"/>
              <a:gd name="connsiteX889" fmla="*/ 1176553 w 8882887"/>
              <a:gd name="connsiteY889" fmla="*/ 1519461 h 1682495"/>
              <a:gd name="connsiteX890" fmla="*/ 1186583 w 8882887"/>
              <a:gd name="connsiteY890" fmla="*/ 1512488 h 1682495"/>
              <a:gd name="connsiteX891" fmla="*/ 1186583 w 8882887"/>
              <a:gd name="connsiteY891" fmla="*/ 1435775 h 1682495"/>
              <a:gd name="connsiteX892" fmla="*/ 1176553 w 8882887"/>
              <a:gd name="connsiteY892" fmla="*/ 1432287 h 1682495"/>
              <a:gd name="connsiteX893" fmla="*/ 1176553 w 8882887"/>
              <a:gd name="connsiteY893" fmla="*/ 1421826 h 1682495"/>
              <a:gd name="connsiteX894" fmla="*/ 1186583 w 8882887"/>
              <a:gd name="connsiteY894" fmla="*/ 1414853 h 1682495"/>
              <a:gd name="connsiteX895" fmla="*/ 1193271 w 8882887"/>
              <a:gd name="connsiteY895" fmla="*/ 1407879 h 1682495"/>
              <a:gd name="connsiteX896" fmla="*/ 1193271 w 8882887"/>
              <a:gd name="connsiteY896" fmla="*/ 1393931 h 1682495"/>
              <a:gd name="connsiteX897" fmla="*/ 1186583 w 8882887"/>
              <a:gd name="connsiteY897" fmla="*/ 1393931 h 1682495"/>
              <a:gd name="connsiteX898" fmla="*/ 1186583 w 8882887"/>
              <a:gd name="connsiteY898" fmla="*/ 1383470 h 1682495"/>
              <a:gd name="connsiteX899" fmla="*/ 1196614 w 8882887"/>
              <a:gd name="connsiteY899" fmla="*/ 1376496 h 1682495"/>
              <a:gd name="connsiteX900" fmla="*/ 1250110 w 8882887"/>
              <a:gd name="connsiteY900" fmla="*/ 1278861 h 1682495"/>
              <a:gd name="connsiteX901" fmla="*/ 1243423 w 8882887"/>
              <a:gd name="connsiteY901" fmla="*/ 1275374 h 1682495"/>
              <a:gd name="connsiteX902" fmla="*/ 1243423 w 8882887"/>
              <a:gd name="connsiteY902" fmla="*/ 1264913 h 1682495"/>
              <a:gd name="connsiteX903" fmla="*/ 1253453 w 8882887"/>
              <a:gd name="connsiteY903" fmla="*/ 1261425 h 1682495"/>
              <a:gd name="connsiteX904" fmla="*/ 1253453 w 8882887"/>
              <a:gd name="connsiteY904" fmla="*/ 1247478 h 1682495"/>
              <a:gd name="connsiteX905" fmla="*/ 1260141 w 8882887"/>
              <a:gd name="connsiteY905" fmla="*/ 1247478 h 1682495"/>
              <a:gd name="connsiteX906" fmla="*/ 1260141 w 8882887"/>
              <a:gd name="connsiteY906" fmla="*/ 1216095 h 1682495"/>
              <a:gd name="connsiteX907" fmla="*/ 1253453 w 8882887"/>
              <a:gd name="connsiteY907" fmla="*/ 1216095 h 1682495"/>
              <a:gd name="connsiteX908" fmla="*/ 1253453 w 8882887"/>
              <a:gd name="connsiteY908" fmla="*/ 1209122 h 1682495"/>
              <a:gd name="connsiteX909" fmla="*/ 1260141 w 8882887"/>
              <a:gd name="connsiteY909" fmla="*/ 1205634 h 1682495"/>
              <a:gd name="connsiteX910" fmla="*/ 1276858 w 8882887"/>
              <a:gd name="connsiteY910" fmla="*/ 1181225 h 1682495"/>
              <a:gd name="connsiteX911" fmla="*/ 1280201 w 8882887"/>
              <a:gd name="connsiteY911" fmla="*/ 1167278 h 1682495"/>
              <a:gd name="connsiteX912" fmla="*/ 1280201 w 8882887"/>
              <a:gd name="connsiteY912" fmla="*/ 1128921 h 1682495"/>
              <a:gd name="connsiteX913" fmla="*/ 1280620 w 8882887"/>
              <a:gd name="connsiteY913" fmla="*/ 1127613 h 1682495"/>
              <a:gd name="connsiteX914" fmla="*/ 1283545 w 8882887"/>
              <a:gd name="connsiteY914" fmla="*/ 1118460 h 1682495"/>
              <a:gd name="connsiteX915" fmla="*/ 1283963 w 8882887"/>
              <a:gd name="connsiteY915" fmla="*/ 1119768 h 1682495"/>
              <a:gd name="connsiteX916" fmla="*/ 1286889 w 8882887"/>
              <a:gd name="connsiteY916" fmla="*/ 1128921 h 1682495"/>
              <a:gd name="connsiteX917" fmla="*/ 1290232 w 8882887"/>
              <a:gd name="connsiteY917" fmla="*/ 1167278 h 1682495"/>
              <a:gd name="connsiteX918" fmla="*/ 1290232 w 8882887"/>
              <a:gd name="connsiteY918" fmla="*/ 1177739 h 1682495"/>
              <a:gd name="connsiteX919" fmla="*/ 1306951 w 8882887"/>
              <a:gd name="connsiteY919" fmla="*/ 1205634 h 1682495"/>
              <a:gd name="connsiteX920" fmla="*/ 1313638 w 8882887"/>
              <a:gd name="connsiteY920" fmla="*/ 1209122 h 1682495"/>
              <a:gd name="connsiteX921" fmla="*/ 1313638 w 8882887"/>
              <a:gd name="connsiteY921" fmla="*/ 1216095 h 1682495"/>
              <a:gd name="connsiteX922" fmla="*/ 1310295 w 8882887"/>
              <a:gd name="connsiteY922" fmla="*/ 1247478 h 1682495"/>
              <a:gd name="connsiteX923" fmla="*/ 1316981 w 8882887"/>
              <a:gd name="connsiteY923" fmla="*/ 1261425 h 1682495"/>
              <a:gd name="connsiteX924" fmla="*/ 1323669 w 8882887"/>
              <a:gd name="connsiteY924" fmla="*/ 1264913 h 1682495"/>
              <a:gd name="connsiteX925" fmla="*/ 1323669 w 8882887"/>
              <a:gd name="connsiteY925" fmla="*/ 1275374 h 1682495"/>
              <a:gd name="connsiteX926" fmla="*/ 1316981 w 8882887"/>
              <a:gd name="connsiteY926" fmla="*/ 1278861 h 1682495"/>
              <a:gd name="connsiteX927" fmla="*/ 1356268 w 8882887"/>
              <a:gd name="connsiteY927" fmla="*/ 1319833 h 1682495"/>
              <a:gd name="connsiteX928" fmla="*/ 1369603 w 8882887"/>
              <a:gd name="connsiteY928" fmla="*/ 1373009 h 1682495"/>
              <a:gd name="connsiteX929" fmla="*/ 1417287 w 8882887"/>
              <a:gd name="connsiteY929" fmla="*/ 1373009 h 1682495"/>
              <a:gd name="connsiteX930" fmla="*/ 1417287 w 8882887"/>
              <a:gd name="connsiteY930" fmla="*/ 1329494 h 1682495"/>
              <a:gd name="connsiteX931" fmla="*/ 1409211 w 8882887"/>
              <a:gd name="connsiteY931" fmla="*/ 1329494 h 1682495"/>
              <a:gd name="connsiteX932" fmla="*/ 1409211 w 8882887"/>
              <a:gd name="connsiteY932" fmla="*/ 1086294 h 1682495"/>
              <a:gd name="connsiteX933" fmla="*/ 1439612 w 8882887"/>
              <a:gd name="connsiteY933" fmla="*/ 1086294 h 1682495"/>
              <a:gd name="connsiteX934" fmla="*/ 1440372 w 8882887"/>
              <a:gd name="connsiteY934" fmla="*/ 1084673 h 1682495"/>
              <a:gd name="connsiteX935" fmla="*/ 1445691 w 8882887"/>
              <a:gd name="connsiteY935" fmla="*/ 1073324 h 1682495"/>
              <a:gd name="connsiteX936" fmla="*/ 1448352 w 8882887"/>
              <a:gd name="connsiteY936" fmla="*/ 1073729 h 1682495"/>
              <a:gd name="connsiteX937" fmla="*/ 1466972 w 8882887"/>
              <a:gd name="connsiteY937" fmla="*/ 1076565 h 1682495"/>
              <a:gd name="connsiteX938" fmla="*/ 1467732 w 8882887"/>
              <a:gd name="connsiteY938" fmla="*/ 1078593 h 1682495"/>
              <a:gd name="connsiteX939" fmla="*/ 1473051 w 8882887"/>
              <a:gd name="connsiteY939" fmla="*/ 1092779 h 1682495"/>
              <a:gd name="connsiteX940" fmla="*/ 1512572 w 8882887"/>
              <a:gd name="connsiteY940" fmla="*/ 1096022 h 1682495"/>
              <a:gd name="connsiteX941" fmla="*/ 1512572 w 8882887"/>
              <a:gd name="connsiteY941" fmla="*/ 911190 h 1682495"/>
              <a:gd name="connsiteX942" fmla="*/ 1515612 w 8882887"/>
              <a:gd name="connsiteY942" fmla="*/ 911190 h 1682495"/>
              <a:gd name="connsiteX943" fmla="*/ 1536893 w 8882887"/>
              <a:gd name="connsiteY943" fmla="*/ 911190 h 1682495"/>
              <a:gd name="connsiteX944" fmla="*/ 1536893 w 8882887"/>
              <a:gd name="connsiteY944" fmla="*/ 706902 h 1682495"/>
              <a:gd name="connsiteX945" fmla="*/ 1539552 w 8882887"/>
              <a:gd name="connsiteY945" fmla="*/ 706902 h 1682495"/>
              <a:gd name="connsiteX946" fmla="*/ 1558173 w 8882887"/>
              <a:gd name="connsiteY946" fmla="*/ 706902 h 1682495"/>
              <a:gd name="connsiteX947" fmla="*/ 1558173 w 8882887"/>
              <a:gd name="connsiteY947" fmla="*/ 535041 h 1682495"/>
              <a:gd name="connsiteX948" fmla="*/ 1564253 w 8882887"/>
              <a:gd name="connsiteY948" fmla="*/ 492885 h 1682495"/>
              <a:gd name="connsiteX949" fmla="*/ 1567293 w 8882887"/>
              <a:gd name="connsiteY949" fmla="*/ 492885 h 1682495"/>
              <a:gd name="connsiteX950" fmla="*/ 1588574 w 8882887"/>
              <a:gd name="connsiteY950" fmla="*/ 492885 h 1682495"/>
              <a:gd name="connsiteX951" fmla="*/ 1643294 w 8882887"/>
              <a:gd name="connsiteY951" fmla="*/ 369665 h 1682495"/>
              <a:gd name="connsiteX952" fmla="*/ 1649375 w 8882887"/>
              <a:gd name="connsiteY952" fmla="*/ 0 h 1682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</a:cxnLst>
            <a:rect l="l" t="t" r="r" b="b"/>
            <a:pathLst>
              <a:path w="8882887" h="1682495">
                <a:moveTo>
                  <a:pt x="1649375" y="0"/>
                </a:moveTo>
                <a:cubicBezTo>
                  <a:pt x="1649375" y="27"/>
                  <a:pt x="1649399" y="3060"/>
                  <a:pt x="1652414" y="369665"/>
                </a:cubicBezTo>
                <a:cubicBezTo>
                  <a:pt x="1652432" y="369701"/>
                  <a:pt x="1653399" y="371712"/>
                  <a:pt x="1710174" y="489644"/>
                </a:cubicBezTo>
                <a:cubicBezTo>
                  <a:pt x="1710186" y="489644"/>
                  <a:pt x="1710353" y="489644"/>
                  <a:pt x="1713215" y="489644"/>
                </a:cubicBezTo>
                <a:lnTo>
                  <a:pt x="1734495" y="489644"/>
                </a:lnTo>
                <a:cubicBezTo>
                  <a:pt x="1734495" y="489665"/>
                  <a:pt x="1734495" y="490508"/>
                  <a:pt x="1734495" y="525312"/>
                </a:cubicBezTo>
                <a:cubicBezTo>
                  <a:pt x="1734498" y="525321"/>
                  <a:pt x="1734555" y="525408"/>
                  <a:pt x="1735256" y="526529"/>
                </a:cubicBezTo>
                <a:lnTo>
                  <a:pt x="1740575" y="535041"/>
                </a:lnTo>
                <a:cubicBezTo>
                  <a:pt x="1740575" y="535071"/>
                  <a:pt x="1740575" y="537344"/>
                  <a:pt x="1740575" y="706902"/>
                </a:cubicBezTo>
                <a:cubicBezTo>
                  <a:pt x="1740588" y="706902"/>
                  <a:pt x="1740798" y="706902"/>
                  <a:pt x="1743995" y="706902"/>
                </a:cubicBezTo>
                <a:lnTo>
                  <a:pt x="1767936" y="706902"/>
                </a:lnTo>
                <a:cubicBezTo>
                  <a:pt x="1767936" y="706932"/>
                  <a:pt x="1767936" y="709385"/>
                  <a:pt x="1767936" y="917675"/>
                </a:cubicBezTo>
                <a:cubicBezTo>
                  <a:pt x="1767951" y="917673"/>
                  <a:pt x="1768119" y="917642"/>
                  <a:pt x="1770216" y="917270"/>
                </a:cubicBezTo>
                <a:lnTo>
                  <a:pt x="1786176" y="914433"/>
                </a:lnTo>
                <a:cubicBezTo>
                  <a:pt x="1786176" y="914466"/>
                  <a:pt x="1786131" y="916467"/>
                  <a:pt x="1783136" y="1047381"/>
                </a:cubicBezTo>
                <a:cubicBezTo>
                  <a:pt x="1783151" y="1047384"/>
                  <a:pt x="1783317" y="1047414"/>
                  <a:pt x="1785416" y="1047788"/>
                </a:cubicBezTo>
                <a:lnTo>
                  <a:pt x="1801376" y="1050624"/>
                </a:lnTo>
                <a:cubicBezTo>
                  <a:pt x="1801379" y="1050635"/>
                  <a:pt x="1801409" y="1050731"/>
                  <a:pt x="1801755" y="1051841"/>
                </a:cubicBezTo>
                <a:lnTo>
                  <a:pt x="1804416" y="1060353"/>
                </a:lnTo>
                <a:cubicBezTo>
                  <a:pt x="1804419" y="1060340"/>
                  <a:pt x="1804487" y="1060125"/>
                  <a:pt x="1805556" y="1056705"/>
                </a:cubicBezTo>
                <a:lnTo>
                  <a:pt x="1813536" y="1031169"/>
                </a:lnTo>
                <a:cubicBezTo>
                  <a:pt x="1813547" y="1031169"/>
                  <a:pt x="1813697" y="1031169"/>
                  <a:pt x="1816196" y="1031169"/>
                </a:cubicBezTo>
                <a:lnTo>
                  <a:pt x="1834817" y="1031169"/>
                </a:lnTo>
                <a:cubicBezTo>
                  <a:pt x="1834817" y="1031195"/>
                  <a:pt x="1834817" y="1032234"/>
                  <a:pt x="1834817" y="1079808"/>
                </a:cubicBezTo>
                <a:cubicBezTo>
                  <a:pt x="1834826" y="1079816"/>
                  <a:pt x="1834941" y="1079876"/>
                  <a:pt x="1836336" y="1080620"/>
                </a:cubicBezTo>
                <a:lnTo>
                  <a:pt x="1846977" y="1086294"/>
                </a:lnTo>
                <a:cubicBezTo>
                  <a:pt x="1846977" y="1086308"/>
                  <a:pt x="1846977" y="1086459"/>
                  <a:pt x="1846977" y="1088321"/>
                </a:cubicBezTo>
                <a:lnTo>
                  <a:pt x="1846977" y="1102508"/>
                </a:lnTo>
                <a:cubicBezTo>
                  <a:pt x="1847007" y="1102508"/>
                  <a:pt x="1848369" y="1102508"/>
                  <a:pt x="1913858" y="1102508"/>
                </a:cubicBezTo>
                <a:cubicBezTo>
                  <a:pt x="1913858" y="1102520"/>
                  <a:pt x="1913858" y="1102644"/>
                  <a:pt x="1913858" y="1104129"/>
                </a:cubicBezTo>
                <a:lnTo>
                  <a:pt x="1913858" y="1115478"/>
                </a:lnTo>
                <a:cubicBezTo>
                  <a:pt x="1913871" y="1115478"/>
                  <a:pt x="1914053" y="1115478"/>
                  <a:pt x="1916897" y="1115478"/>
                </a:cubicBezTo>
                <a:lnTo>
                  <a:pt x="1938177" y="1115478"/>
                </a:lnTo>
                <a:cubicBezTo>
                  <a:pt x="1938177" y="1115451"/>
                  <a:pt x="1938177" y="1114358"/>
                  <a:pt x="1938177" y="1070081"/>
                </a:cubicBezTo>
                <a:cubicBezTo>
                  <a:pt x="1938209" y="1070081"/>
                  <a:pt x="1939604" y="1070081"/>
                  <a:pt x="2005058" y="1070081"/>
                </a:cubicBezTo>
                <a:cubicBezTo>
                  <a:pt x="2005058" y="1070069"/>
                  <a:pt x="2005058" y="1069923"/>
                  <a:pt x="2005058" y="1068054"/>
                </a:cubicBezTo>
                <a:lnTo>
                  <a:pt x="2005058" y="1053867"/>
                </a:lnTo>
                <a:cubicBezTo>
                  <a:pt x="2005067" y="1053867"/>
                  <a:pt x="2005178" y="1053867"/>
                  <a:pt x="2006579" y="1053867"/>
                </a:cubicBezTo>
                <a:lnTo>
                  <a:pt x="2017218" y="1053867"/>
                </a:lnTo>
                <a:cubicBezTo>
                  <a:pt x="2017218" y="1053857"/>
                  <a:pt x="2017218" y="1053687"/>
                  <a:pt x="2017218" y="1051031"/>
                </a:cubicBezTo>
                <a:lnTo>
                  <a:pt x="2017218" y="1031169"/>
                </a:lnTo>
                <a:cubicBezTo>
                  <a:pt x="2017232" y="1031169"/>
                  <a:pt x="2017340" y="1031169"/>
                  <a:pt x="2018358" y="1031169"/>
                </a:cubicBezTo>
                <a:lnTo>
                  <a:pt x="2026338" y="1031169"/>
                </a:lnTo>
                <a:cubicBezTo>
                  <a:pt x="2026338" y="1031159"/>
                  <a:pt x="2026338" y="1031031"/>
                  <a:pt x="2026338" y="1029548"/>
                </a:cubicBezTo>
                <a:lnTo>
                  <a:pt x="2026338" y="1018197"/>
                </a:lnTo>
                <a:cubicBezTo>
                  <a:pt x="2026350" y="1018197"/>
                  <a:pt x="2026536" y="1018197"/>
                  <a:pt x="2029379" y="1018197"/>
                </a:cubicBezTo>
                <a:lnTo>
                  <a:pt x="2050659" y="1018197"/>
                </a:lnTo>
                <a:cubicBezTo>
                  <a:pt x="2050659" y="1018208"/>
                  <a:pt x="2050659" y="1018323"/>
                  <a:pt x="2050659" y="1019819"/>
                </a:cubicBezTo>
                <a:lnTo>
                  <a:pt x="2050659" y="1031169"/>
                </a:lnTo>
                <a:cubicBezTo>
                  <a:pt x="2050676" y="1031169"/>
                  <a:pt x="2051427" y="1031169"/>
                  <a:pt x="2084099" y="1031169"/>
                </a:cubicBezTo>
                <a:cubicBezTo>
                  <a:pt x="2084099" y="1031157"/>
                  <a:pt x="2084099" y="1030986"/>
                  <a:pt x="2084099" y="1028331"/>
                </a:cubicBezTo>
                <a:lnTo>
                  <a:pt x="2084099" y="1008470"/>
                </a:lnTo>
                <a:cubicBezTo>
                  <a:pt x="2084108" y="1008470"/>
                  <a:pt x="2084253" y="1008470"/>
                  <a:pt x="2086760" y="1008470"/>
                </a:cubicBezTo>
                <a:lnTo>
                  <a:pt x="2105379" y="1008470"/>
                </a:lnTo>
                <a:cubicBezTo>
                  <a:pt x="2105379" y="1008488"/>
                  <a:pt x="2105379" y="1009259"/>
                  <a:pt x="2105379" y="1044140"/>
                </a:cubicBezTo>
                <a:cubicBezTo>
                  <a:pt x="2105390" y="1044140"/>
                  <a:pt x="2105510" y="1044140"/>
                  <a:pt x="2106900" y="1044140"/>
                </a:cubicBezTo>
                <a:lnTo>
                  <a:pt x="2117540" y="1044140"/>
                </a:lnTo>
                <a:cubicBezTo>
                  <a:pt x="2117540" y="1044131"/>
                  <a:pt x="2117540" y="1044009"/>
                  <a:pt x="2117540" y="1042518"/>
                </a:cubicBezTo>
                <a:lnTo>
                  <a:pt x="2117540" y="1031169"/>
                </a:lnTo>
                <a:cubicBezTo>
                  <a:pt x="2117553" y="1031169"/>
                  <a:pt x="2117730" y="1031169"/>
                  <a:pt x="2120199" y="1031169"/>
                </a:cubicBezTo>
                <a:lnTo>
                  <a:pt x="2138820" y="1031169"/>
                </a:lnTo>
                <a:cubicBezTo>
                  <a:pt x="2138820" y="1031189"/>
                  <a:pt x="2138820" y="1032027"/>
                  <a:pt x="2138820" y="1070081"/>
                </a:cubicBezTo>
                <a:cubicBezTo>
                  <a:pt x="2138832" y="1070081"/>
                  <a:pt x="2139009" y="1070081"/>
                  <a:pt x="2141861" y="1070081"/>
                </a:cubicBezTo>
                <a:lnTo>
                  <a:pt x="2163140" y="1070081"/>
                </a:lnTo>
                <a:cubicBezTo>
                  <a:pt x="2163140" y="1070097"/>
                  <a:pt x="2163140" y="1070270"/>
                  <a:pt x="2163140" y="1072512"/>
                </a:cubicBezTo>
                <a:lnTo>
                  <a:pt x="2163140" y="1089537"/>
                </a:lnTo>
                <a:cubicBezTo>
                  <a:pt x="2163152" y="1089537"/>
                  <a:pt x="2163258" y="1089537"/>
                  <a:pt x="2164280" y="1089537"/>
                </a:cubicBezTo>
                <a:lnTo>
                  <a:pt x="2172261" y="1089537"/>
                </a:lnTo>
                <a:cubicBezTo>
                  <a:pt x="2172261" y="1089525"/>
                  <a:pt x="2172261" y="1089411"/>
                  <a:pt x="2172261" y="1088321"/>
                </a:cubicBezTo>
                <a:lnTo>
                  <a:pt x="2172261" y="1079808"/>
                </a:lnTo>
                <a:cubicBezTo>
                  <a:pt x="2172287" y="1079808"/>
                  <a:pt x="2173365" y="1079808"/>
                  <a:pt x="2217861" y="1079808"/>
                </a:cubicBezTo>
                <a:cubicBezTo>
                  <a:pt x="2217861" y="1079829"/>
                  <a:pt x="2217861" y="1080674"/>
                  <a:pt x="2217861" y="1115478"/>
                </a:cubicBezTo>
                <a:cubicBezTo>
                  <a:pt x="2217872" y="1115478"/>
                  <a:pt x="2217990" y="1115478"/>
                  <a:pt x="2219381" y="1115478"/>
                </a:cubicBezTo>
                <a:lnTo>
                  <a:pt x="2230022" y="1115478"/>
                </a:lnTo>
                <a:cubicBezTo>
                  <a:pt x="2230022" y="1115489"/>
                  <a:pt x="2230022" y="1115598"/>
                  <a:pt x="2230022" y="1117100"/>
                </a:cubicBezTo>
                <a:lnTo>
                  <a:pt x="2230022" y="1128449"/>
                </a:lnTo>
                <a:cubicBezTo>
                  <a:pt x="2230035" y="1128449"/>
                  <a:pt x="2230145" y="1128449"/>
                  <a:pt x="2231162" y="1128449"/>
                </a:cubicBezTo>
                <a:lnTo>
                  <a:pt x="2239142" y="1128449"/>
                </a:lnTo>
                <a:cubicBezTo>
                  <a:pt x="2239142" y="1128438"/>
                  <a:pt x="2239142" y="1128258"/>
                  <a:pt x="2239142" y="1125206"/>
                </a:cubicBezTo>
                <a:lnTo>
                  <a:pt x="2239142" y="1102508"/>
                </a:lnTo>
                <a:cubicBezTo>
                  <a:pt x="2239152" y="1102508"/>
                  <a:pt x="2239269" y="1102508"/>
                  <a:pt x="2240661" y="1102508"/>
                </a:cubicBezTo>
                <a:lnTo>
                  <a:pt x="2251302" y="1102508"/>
                </a:lnTo>
                <a:cubicBezTo>
                  <a:pt x="2251302" y="1102520"/>
                  <a:pt x="2251302" y="1102644"/>
                  <a:pt x="2251302" y="1104129"/>
                </a:cubicBezTo>
                <a:lnTo>
                  <a:pt x="2251302" y="1115478"/>
                </a:lnTo>
                <a:lnTo>
                  <a:pt x="2259282" y="1112489"/>
                </a:lnTo>
                <a:cubicBezTo>
                  <a:pt x="2260422" y="1111931"/>
                  <a:pt x="2260422" y="1111628"/>
                  <a:pt x="2260422" y="1111019"/>
                </a:cubicBezTo>
                <a:lnTo>
                  <a:pt x="2260422" y="1102508"/>
                </a:lnTo>
                <a:cubicBezTo>
                  <a:pt x="2260448" y="1102508"/>
                  <a:pt x="2261649" y="1102508"/>
                  <a:pt x="2318183" y="1102508"/>
                </a:cubicBezTo>
                <a:cubicBezTo>
                  <a:pt x="2318183" y="1102529"/>
                  <a:pt x="2318183" y="1103349"/>
                  <a:pt x="2318183" y="1138176"/>
                </a:cubicBezTo>
                <a:cubicBezTo>
                  <a:pt x="2318195" y="1138176"/>
                  <a:pt x="2318372" y="1138176"/>
                  <a:pt x="2321222" y="1138176"/>
                </a:cubicBezTo>
                <a:lnTo>
                  <a:pt x="2342502" y="1138176"/>
                </a:lnTo>
                <a:cubicBezTo>
                  <a:pt x="2342502" y="1138188"/>
                  <a:pt x="2342502" y="1138311"/>
                  <a:pt x="2342502" y="1139798"/>
                </a:cubicBezTo>
                <a:lnTo>
                  <a:pt x="2342502" y="1151147"/>
                </a:lnTo>
                <a:cubicBezTo>
                  <a:pt x="2342516" y="1151147"/>
                  <a:pt x="2342700" y="1151147"/>
                  <a:pt x="2345163" y="1151147"/>
                </a:cubicBezTo>
                <a:lnTo>
                  <a:pt x="2363783" y="1151147"/>
                </a:lnTo>
                <a:cubicBezTo>
                  <a:pt x="2363783" y="1151129"/>
                  <a:pt x="2363783" y="1150362"/>
                  <a:pt x="2363783" y="1115478"/>
                </a:cubicBezTo>
                <a:cubicBezTo>
                  <a:pt x="2363793" y="1115478"/>
                  <a:pt x="2363910" y="1115478"/>
                  <a:pt x="2365302" y="1115478"/>
                </a:cubicBezTo>
                <a:lnTo>
                  <a:pt x="2375943" y="1115478"/>
                </a:lnTo>
                <a:cubicBezTo>
                  <a:pt x="2375943" y="1115450"/>
                  <a:pt x="2375943" y="1114293"/>
                  <a:pt x="2375943" y="1066838"/>
                </a:cubicBezTo>
                <a:cubicBezTo>
                  <a:pt x="2375954" y="1066838"/>
                  <a:pt x="2376069" y="1066838"/>
                  <a:pt x="2377463" y="1066838"/>
                </a:cubicBezTo>
                <a:lnTo>
                  <a:pt x="2388104" y="1066838"/>
                </a:lnTo>
                <a:cubicBezTo>
                  <a:pt x="2388104" y="1066829"/>
                  <a:pt x="2388104" y="1066665"/>
                  <a:pt x="2388104" y="1064001"/>
                </a:cubicBezTo>
                <a:lnTo>
                  <a:pt x="2388104" y="1044140"/>
                </a:lnTo>
                <a:cubicBezTo>
                  <a:pt x="2385063" y="1044140"/>
                  <a:pt x="2385063" y="1044140"/>
                  <a:pt x="2386203" y="1041707"/>
                </a:cubicBezTo>
                <a:lnTo>
                  <a:pt x="2394183" y="1024683"/>
                </a:lnTo>
                <a:cubicBezTo>
                  <a:pt x="2394191" y="1024709"/>
                  <a:pt x="2394483" y="1025720"/>
                  <a:pt x="2406344" y="1066838"/>
                </a:cubicBezTo>
                <a:cubicBezTo>
                  <a:pt x="2406356" y="1066838"/>
                  <a:pt x="2406465" y="1066838"/>
                  <a:pt x="2407484" y="1066838"/>
                </a:cubicBezTo>
                <a:lnTo>
                  <a:pt x="2415464" y="1066838"/>
                </a:lnTo>
                <a:cubicBezTo>
                  <a:pt x="2415464" y="1066818"/>
                  <a:pt x="2415464" y="1065050"/>
                  <a:pt x="2415464" y="907947"/>
                </a:cubicBezTo>
                <a:cubicBezTo>
                  <a:pt x="2415479" y="907947"/>
                  <a:pt x="2415650" y="907947"/>
                  <a:pt x="2417744" y="907947"/>
                </a:cubicBezTo>
                <a:lnTo>
                  <a:pt x="2433704" y="907947"/>
                </a:lnTo>
                <a:cubicBezTo>
                  <a:pt x="2433704" y="907914"/>
                  <a:pt x="2433704" y="906399"/>
                  <a:pt x="2433704" y="836609"/>
                </a:cubicBezTo>
                <a:cubicBezTo>
                  <a:pt x="2433729" y="836609"/>
                  <a:pt x="2434667" y="836609"/>
                  <a:pt x="2473224" y="836609"/>
                </a:cubicBezTo>
                <a:cubicBezTo>
                  <a:pt x="2473224" y="836591"/>
                  <a:pt x="2473224" y="835826"/>
                  <a:pt x="2473224" y="804182"/>
                </a:cubicBezTo>
                <a:cubicBezTo>
                  <a:pt x="2473253" y="804182"/>
                  <a:pt x="2474436" y="804182"/>
                  <a:pt x="2524905" y="804182"/>
                </a:cubicBezTo>
                <a:cubicBezTo>
                  <a:pt x="2524905" y="804194"/>
                  <a:pt x="2524905" y="804389"/>
                  <a:pt x="2524905" y="807830"/>
                </a:cubicBezTo>
                <a:lnTo>
                  <a:pt x="2524905" y="833366"/>
                </a:lnTo>
                <a:cubicBezTo>
                  <a:pt x="2524919" y="833366"/>
                  <a:pt x="2525115" y="833366"/>
                  <a:pt x="2528325" y="833366"/>
                </a:cubicBezTo>
                <a:lnTo>
                  <a:pt x="2552265" y="833366"/>
                </a:lnTo>
                <a:cubicBezTo>
                  <a:pt x="2552265" y="833393"/>
                  <a:pt x="2552265" y="834734"/>
                  <a:pt x="2552265" y="904704"/>
                </a:cubicBezTo>
                <a:cubicBezTo>
                  <a:pt x="2552274" y="904704"/>
                  <a:pt x="2552388" y="904704"/>
                  <a:pt x="2553785" y="904704"/>
                </a:cubicBezTo>
                <a:lnTo>
                  <a:pt x="2564426" y="904704"/>
                </a:lnTo>
                <a:lnTo>
                  <a:pt x="2585706" y="911190"/>
                </a:lnTo>
                <a:cubicBezTo>
                  <a:pt x="2585706" y="911205"/>
                  <a:pt x="2585706" y="912180"/>
                  <a:pt x="2585706" y="969558"/>
                </a:cubicBezTo>
                <a:cubicBezTo>
                  <a:pt x="2585715" y="969558"/>
                  <a:pt x="2585828" y="969558"/>
                  <a:pt x="2587226" y="969558"/>
                </a:cubicBezTo>
                <a:lnTo>
                  <a:pt x="2597865" y="969558"/>
                </a:lnTo>
                <a:cubicBezTo>
                  <a:pt x="2597865" y="969573"/>
                  <a:pt x="2597865" y="969732"/>
                  <a:pt x="2597865" y="971990"/>
                </a:cubicBezTo>
                <a:lnTo>
                  <a:pt x="2597865" y="989013"/>
                </a:lnTo>
                <a:cubicBezTo>
                  <a:pt x="2597877" y="989013"/>
                  <a:pt x="2598063" y="989013"/>
                  <a:pt x="2600906" y="989013"/>
                </a:cubicBezTo>
                <a:lnTo>
                  <a:pt x="2622186" y="989013"/>
                </a:lnTo>
                <a:lnTo>
                  <a:pt x="2631306" y="998742"/>
                </a:lnTo>
                <a:cubicBezTo>
                  <a:pt x="2631306" y="998760"/>
                  <a:pt x="2631306" y="999489"/>
                  <a:pt x="2631306" y="1031169"/>
                </a:cubicBezTo>
                <a:cubicBezTo>
                  <a:pt x="2631320" y="1031169"/>
                  <a:pt x="2631516" y="1031169"/>
                  <a:pt x="2634726" y="1031169"/>
                </a:cubicBezTo>
                <a:lnTo>
                  <a:pt x="2658666" y="1031169"/>
                </a:lnTo>
                <a:cubicBezTo>
                  <a:pt x="2658666" y="1031180"/>
                  <a:pt x="2658666" y="1031300"/>
                  <a:pt x="2658666" y="1032789"/>
                </a:cubicBezTo>
                <a:lnTo>
                  <a:pt x="2658666" y="1044140"/>
                </a:lnTo>
                <a:cubicBezTo>
                  <a:pt x="2658680" y="1044140"/>
                  <a:pt x="2658828" y="1044140"/>
                  <a:pt x="2660567" y="1044140"/>
                </a:cubicBezTo>
                <a:lnTo>
                  <a:pt x="2673867" y="1044140"/>
                </a:lnTo>
                <a:cubicBezTo>
                  <a:pt x="2673867" y="1044153"/>
                  <a:pt x="2673867" y="1044347"/>
                  <a:pt x="2673867" y="1047381"/>
                </a:cubicBezTo>
                <a:lnTo>
                  <a:pt x="2673867" y="1070081"/>
                </a:lnTo>
                <a:cubicBezTo>
                  <a:pt x="2679947" y="1070081"/>
                  <a:pt x="2679947" y="1070081"/>
                  <a:pt x="2679947" y="1067243"/>
                </a:cubicBezTo>
                <a:lnTo>
                  <a:pt x="2679947" y="1047381"/>
                </a:lnTo>
                <a:cubicBezTo>
                  <a:pt x="2679956" y="1047381"/>
                  <a:pt x="2680073" y="1047381"/>
                  <a:pt x="2681466" y="1047381"/>
                </a:cubicBezTo>
                <a:lnTo>
                  <a:pt x="2692107" y="1047381"/>
                </a:lnTo>
                <a:cubicBezTo>
                  <a:pt x="2692107" y="1047398"/>
                  <a:pt x="2692107" y="1047576"/>
                  <a:pt x="2692107" y="1049814"/>
                </a:cubicBezTo>
                <a:lnTo>
                  <a:pt x="2692107" y="1066838"/>
                </a:lnTo>
                <a:cubicBezTo>
                  <a:pt x="2692121" y="1066838"/>
                  <a:pt x="2692230" y="1066838"/>
                  <a:pt x="2693247" y="1066838"/>
                </a:cubicBezTo>
                <a:lnTo>
                  <a:pt x="2701227" y="1066838"/>
                </a:lnTo>
                <a:cubicBezTo>
                  <a:pt x="2701227" y="1060353"/>
                  <a:pt x="2701227" y="1060353"/>
                  <a:pt x="2774187" y="1060353"/>
                </a:cubicBezTo>
                <a:cubicBezTo>
                  <a:pt x="2774187" y="1060367"/>
                  <a:pt x="2774187" y="1060518"/>
                  <a:pt x="2774187" y="1062380"/>
                </a:cubicBezTo>
                <a:lnTo>
                  <a:pt x="2774187" y="1076565"/>
                </a:lnTo>
                <a:cubicBezTo>
                  <a:pt x="2774199" y="1076565"/>
                  <a:pt x="2774312" y="1076565"/>
                  <a:pt x="2775327" y="1076565"/>
                </a:cubicBezTo>
                <a:lnTo>
                  <a:pt x="2783309" y="1076565"/>
                </a:lnTo>
                <a:cubicBezTo>
                  <a:pt x="2783309" y="1076579"/>
                  <a:pt x="2783309" y="1076762"/>
                  <a:pt x="2783309" y="1079808"/>
                </a:cubicBezTo>
                <a:lnTo>
                  <a:pt x="2783309" y="1102508"/>
                </a:lnTo>
                <a:cubicBezTo>
                  <a:pt x="2783321" y="1102502"/>
                  <a:pt x="2783495" y="1102385"/>
                  <a:pt x="2786348" y="1100481"/>
                </a:cubicBezTo>
                <a:lnTo>
                  <a:pt x="2807628" y="1086294"/>
                </a:lnTo>
                <a:cubicBezTo>
                  <a:pt x="2807631" y="1086266"/>
                  <a:pt x="2807828" y="1084953"/>
                  <a:pt x="2816748" y="1024683"/>
                </a:cubicBezTo>
                <a:cubicBezTo>
                  <a:pt x="2816762" y="1024680"/>
                  <a:pt x="2816865" y="1024641"/>
                  <a:pt x="2817888" y="1024278"/>
                </a:cubicBezTo>
                <a:lnTo>
                  <a:pt x="2825868" y="1021440"/>
                </a:lnTo>
                <a:cubicBezTo>
                  <a:pt x="2825868" y="1021416"/>
                  <a:pt x="2825918" y="1019825"/>
                  <a:pt x="2828909" y="917675"/>
                </a:cubicBezTo>
                <a:cubicBezTo>
                  <a:pt x="2828909" y="917702"/>
                  <a:pt x="2828958" y="919338"/>
                  <a:pt x="2831949" y="1021440"/>
                </a:cubicBezTo>
                <a:cubicBezTo>
                  <a:pt x="2831963" y="1021445"/>
                  <a:pt x="2832069" y="1021482"/>
                  <a:pt x="2833089" y="1021845"/>
                </a:cubicBezTo>
                <a:lnTo>
                  <a:pt x="2841069" y="1024683"/>
                </a:lnTo>
                <a:cubicBezTo>
                  <a:pt x="2841069" y="1024653"/>
                  <a:pt x="2841069" y="1022654"/>
                  <a:pt x="2841069" y="894977"/>
                </a:cubicBezTo>
                <a:cubicBezTo>
                  <a:pt x="2847149" y="894977"/>
                  <a:pt x="2847149" y="894977"/>
                  <a:pt x="2847149" y="846336"/>
                </a:cubicBezTo>
                <a:cubicBezTo>
                  <a:pt x="2847167" y="846336"/>
                  <a:pt x="2848196" y="846336"/>
                  <a:pt x="2904909" y="846336"/>
                </a:cubicBezTo>
                <a:cubicBezTo>
                  <a:pt x="2904909" y="846362"/>
                  <a:pt x="2904909" y="847439"/>
                  <a:pt x="2904909" y="894977"/>
                </a:cubicBezTo>
                <a:cubicBezTo>
                  <a:pt x="2904923" y="894977"/>
                  <a:pt x="2905031" y="894977"/>
                  <a:pt x="2906049" y="894977"/>
                </a:cubicBezTo>
                <a:lnTo>
                  <a:pt x="2914029" y="894977"/>
                </a:lnTo>
                <a:cubicBezTo>
                  <a:pt x="2914029" y="894945"/>
                  <a:pt x="2914029" y="892986"/>
                  <a:pt x="2914029" y="771755"/>
                </a:cubicBezTo>
                <a:cubicBezTo>
                  <a:pt x="2914038" y="771755"/>
                  <a:pt x="2914187" y="771755"/>
                  <a:pt x="2916690" y="771755"/>
                </a:cubicBezTo>
                <a:lnTo>
                  <a:pt x="2935310" y="771755"/>
                </a:lnTo>
                <a:cubicBezTo>
                  <a:pt x="2935310" y="771744"/>
                  <a:pt x="2935310" y="771578"/>
                  <a:pt x="2935310" y="768918"/>
                </a:cubicBezTo>
                <a:lnTo>
                  <a:pt x="2935310" y="749057"/>
                </a:lnTo>
                <a:cubicBezTo>
                  <a:pt x="2935326" y="749057"/>
                  <a:pt x="2936073" y="749057"/>
                  <a:pt x="2968751" y="749057"/>
                </a:cubicBezTo>
                <a:cubicBezTo>
                  <a:pt x="2968751" y="749046"/>
                  <a:pt x="2968751" y="748925"/>
                  <a:pt x="2968751" y="747435"/>
                </a:cubicBezTo>
                <a:lnTo>
                  <a:pt x="2968751" y="736086"/>
                </a:lnTo>
                <a:cubicBezTo>
                  <a:pt x="2968761" y="736086"/>
                  <a:pt x="2968926" y="736086"/>
                  <a:pt x="2971410" y="736086"/>
                </a:cubicBezTo>
                <a:lnTo>
                  <a:pt x="2990031" y="736086"/>
                </a:lnTo>
                <a:cubicBezTo>
                  <a:pt x="2990031" y="736098"/>
                  <a:pt x="2990031" y="736217"/>
                  <a:pt x="2990031" y="737708"/>
                </a:cubicBezTo>
                <a:lnTo>
                  <a:pt x="2990031" y="749057"/>
                </a:lnTo>
                <a:cubicBezTo>
                  <a:pt x="2990045" y="749057"/>
                  <a:pt x="2990154" y="749057"/>
                  <a:pt x="2991171" y="749057"/>
                </a:cubicBezTo>
                <a:lnTo>
                  <a:pt x="2999151" y="749057"/>
                </a:lnTo>
                <a:lnTo>
                  <a:pt x="3014351" y="742571"/>
                </a:lnTo>
                <a:lnTo>
                  <a:pt x="3020430" y="747435"/>
                </a:lnTo>
                <a:lnTo>
                  <a:pt x="3020430" y="736086"/>
                </a:lnTo>
                <a:cubicBezTo>
                  <a:pt x="3020444" y="736086"/>
                  <a:pt x="3020649" y="736086"/>
                  <a:pt x="3023850" y="736086"/>
                </a:cubicBezTo>
                <a:lnTo>
                  <a:pt x="3047792" y="736086"/>
                </a:lnTo>
                <a:cubicBezTo>
                  <a:pt x="3047792" y="736098"/>
                  <a:pt x="3047792" y="736217"/>
                  <a:pt x="3047792" y="737708"/>
                </a:cubicBezTo>
                <a:lnTo>
                  <a:pt x="3047792" y="749057"/>
                </a:lnTo>
                <a:cubicBezTo>
                  <a:pt x="3047820" y="749057"/>
                  <a:pt x="3048924" y="749057"/>
                  <a:pt x="3093392" y="749057"/>
                </a:cubicBezTo>
                <a:cubicBezTo>
                  <a:pt x="3093392" y="749072"/>
                  <a:pt x="3093392" y="749235"/>
                  <a:pt x="3093392" y="751488"/>
                </a:cubicBezTo>
                <a:lnTo>
                  <a:pt x="3093392" y="768513"/>
                </a:lnTo>
                <a:cubicBezTo>
                  <a:pt x="3093417" y="768513"/>
                  <a:pt x="3094377" y="768513"/>
                  <a:pt x="3132912" y="768513"/>
                </a:cubicBezTo>
                <a:cubicBezTo>
                  <a:pt x="3132912" y="768537"/>
                  <a:pt x="3132912" y="769557"/>
                  <a:pt x="3132912" y="813909"/>
                </a:cubicBezTo>
                <a:cubicBezTo>
                  <a:pt x="3132926" y="813909"/>
                  <a:pt x="3133035" y="813909"/>
                  <a:pt x="3134052" y="813909"/>
                </a:cubicBezTo>
                <a:lnTo>
                  <a:pt x="3142032" y="813909"/>
                </a:lnTo>
                <a:cubicBezTo>
                  <a:pt x="3142032" y="813920"/>
                  <a:pt x="3142032" y="814049"/>
                  <a:pt x="3142032" y="815531"/>
                </a:cubicBezTo>
                <a:lnTo>
                  <a:pt x="3142032" y="826881"/>
                </a:lnTo>
                <a:cubicBezTo>
                  <a:pt x="3148113" y="826881"/>
                  <a:pt x="3148113" y="826881"/>
                  <a:pt x="3148113" y="872277"/>
                </a:cubicBezTo>
                <a:cubicBezTo>
                  <a:pt x="3148127" y="872277"/>
                  <a:pt x="3148238" y="872277"/>
                  <a:pt x="3149253" y="872277"/>
                </a:cubicBezTo>
                <a:lnTo>
                  <a:pt x="3157233" y="872277"/>
                </a:lnTo>
                <a:cubicBezTo>
                  <a:pt x="3157233" y="872291"/>
                  <a:pt x="3157233" y="872391"/>
                  <a:pt x="3157233" y="873494"/>
                </a:cubicBezTo>
                <a:lnTo>
                  <a:pt x="3157233" y="882006"/>
                </a:lnTo>
                <a:cubicBezTo>
                  <a:pt x="3157242" y="882006"/>
                  <a:pt x="3157359" y="882006"/>
                  <a:pt x="3158753" y="882006"/>
                </a:cubicBezTo>
                <a:lnTo>
                  <a:pt x="3169392" y="882006"/>
                </a:lnTo>
                <a:cubicBezTo>
                  <a:pt x="3169392" y="882032"/>
                  <a:pt x="3169392" y="883101"/>
                  <a:pt x="3169392" y="927404"/>
                </a:cubicBezTo>
                <a:cubicBezTo>
                  <a:pt x="3169404" y="927404"/>
                  <a:pt x="3169584" y="927404"/>
                  <a:pt x="3172433" y="927404"/>
                </a:cubicBezTo>
                <a:lnTo>
                  <a:pt x="3193713" y="927404"/>
                </a:lnTo>
                <a:cubicBezTo>
                  <a:pt x="3193713" y="927428"/>
                  <a:pt x="3193713" y="928298"/>
                  <a:pt x="3193713" y="963072"/>
                </a:cubicBezTo>
                <a:cubicBezTo>
                  <a:pt x="3196754" y="963072"/>
                  <a:pt x="3196754" y="963072"/>
                  <a:pt x="3196754" y="965504"/>
                </a:cubicBezTo>
                <a:lnTo>
                  <a:pt x="3196754" y="982529"/>
                </a:lnTo>
                <a:cubicBezTo>
                  <a:pt x="3196767" y="982529"/>
                  <a:pt x="3196872" y="982529"/>
                  <a:pt x="3197894" y="982529"/>
                </a:cubicBezTo>
                <a:lnTo>
                  <a:pt x="3205874" y="982529"/>
                </a:lnTo>
                <a:cubicBezTo>
                  <a:pt x="3205874" y="982550"/>
                  <a:pt x="3205874" y="983394"/>
                  <a:pt x="3205874" y="1018197"/>
                </a:cubicBezTo>
                <a:cubicBezTo>
                  <a:pt x="3205886" y="1018197"/>
                  <a:pt x="3206034" y="1018197"/>
                  <a:pt x="3207773" y="1018197"/>
                </a:cubicBezTo>
                <a:lnTo>
                  <a:pt x="3221073" y="1018197"/>
                </a:lnTo>
                <a:cubicBezTo>
                  <a:pt x="3224114" y="1021440"/>
                  <a:pt x="3224114" y="1021440"/>
                  <a:pt x="3224114" y="1024278"/>
                </a:cubicBezTo>
                <a:lnTo>
                  <a:pt x="3224114" y="1044140"/>
                </a:lnTo>
                <a:cubicBezTo>
                  <a:pt x="3224121" y="1044129"/>
                  <a:pt x="3224252" y="1043969"/>
                  <a:pt x="3226394" y="1041302"/>
                </a:cubicBezTo>
                <a:lnTo>
                  <a:pt x="3242354" y="1021440"/>
                </a:lnTo>
                <a:cubicBezTo>
                  <a:pt x="3242376" y="1021440"/>
                  <a:pt x="3243335" y="1021440"/>
                  <a:pt x="3284915" y="1021440"/>
                </a:cubicBezTo>
                <a:cubicBezTo>
                  <a:pt x="3284915" y="1021478"/>
                  <a:pt x="3284915" y="1023579"/>
                  <a:pt x="3284915" y="1151147"/>
                </a:cubicBezTo>
                <a:cubicBezTo>
                  <a:pt x="3284927" y="1151147"/>
                  <a:pt x="3285041" y="1151147"/>
                  <a:pt x="3286055" y="1151147"/>
                </a:cubicBezTo>
                <a:lnTo>
                  <a:pt x="3294035" y="1151147"/>
                </a:lnTo>
                <a:cubicBezTo>
                  <a:pt x="3294041" y="1151135"/>
                  <a:pt x="3294129" y="1150985"/>
                  <a:pt x="3295175" y="1149120"/>
                </a:cubicBezTo>
                <a:lnTo>
                  <a:pt x="3303155" y="1134933"/>
                </a:lnTo>
                <a:cubicBezTo>
                  <a:pt x="3303155" y="1134944"/>
                  <a:pt x="3303155" y="1135092"/>
                  <a:pt x="3303155" y="1137771"/>
                </a:cubicBezTo>
                <a:lnTo>
                  <a:pt x="3303155" y="1157633"/>
                </a:lnTo>
                <a:cubicBezTo>
                  <a:pt x="3309234" y="1157633"/>
                  <a:pt x="3309234" y="1157633"/>
                  <a:pt x="3309234" y="1089537"/>
                </a:cubicBezTo>
                <a:cubicBezTo>
                  <a:pt x="3309248" y="1089537"/>
                  <a:pt x="3309353" y="1089537"/>
                  <a:pt x="3310374" y="1089537"/>
                </a:cubicBezTo>
                <a:lnTo>
                  <a:pt x="3318354" y="1089537"/>
                </a:lnTo>
                <a:cubicBezTo>
                  <a:pt x="3318354" y="1089515"/>
                  <a:pt x="3318354" y="1088015"/>
                  <a:pt x="3318354" y="992256"/>
                </a:cubicBezTo>
                <a:cubicBezTo>
                  <a:pt x="3318365" y="992256"/>
                  <a:pt x="3318486" y="992256"/>
                  <a:pt x="3319875" y="992256"/>
                </a:cubicBezTo>
                <a:lnTo>
                  <a:pt x="3330515" y="992256"/>
                </a:lnTo>
                <a:cubicBezTo>
                  <a:pt x="3330524" y="992225"/>
                  <a:pt x="3330920" y="990815"/>
                  <a:pt x="3348755" y="927404"/>
                </a:cubicBezTo>
                <a:cubicBezTo>
                  <a:pt x="3348768" y="927404"/>
                  <a:pt x="3348914" y="927404"/>
                  <a:pt x="3350655" y="927404"/>
                </a:cubicBezTo>
                <a:lnTo>
                  <a:pt x="3363956" y="927404"/>
                </a:lnTo>
                <a:cubicBezTo>
                  <a:pt x="3363963" y="927438"/>
                  <a:pt x="3364302" y="928887"/>
                  <a:pt x="3379155" y="992256"/>
                </a:cubicBezTo>
                <a:cubicBezTo>
                  <a:pt x="3379164" y="992256"/>
                  <a:pt x="3379275" y="992256"/>
                  <a:pt x="3380675" y="992256"/>
                </a:cubicBezTo>
                <a:lnTo>
                  <a:pt x="3391316" y="992256"/>
                </a:lnTo>
                <a:cubicBezTo>
                  <a:pt x="3391316" y="992273"/>
                  <a:pt x="3391316" y="993273"/>
                  <a:pt x="3391316" y="1050624"/>
                </a:cubicBezTo>
                <a:cubicBezTo>
                  <a:pt x="3391326" y="1050624"/>
                  <a:pt x="3391475" y="1050624"/>
                  <a:pt x="3393975" y="1050624"/>
                </a:cubicBezTo>
                <a:lnTo>
                  <a:pt x="3412596" y="1050624"/>
                </a:lnTo>
                <a:cubicBezTo>
                  <a:pt x="3412596" y="1050636"/>
                  <a:pt x="3412596" y="1050819"/>
                  <a:pt x="3412596" y="1053867"/>
                </a:cubicBezTo>
                <a:lnTo>
                  <a:pt x="3412596" y="1076565"/>
                </a:lnTo>
                <a:cubicBezTo>
                  <a:pt x="3418676" y="1076565"/>
                  <a:pt x="3418676" y="1076565"/>
                  <a:pt x="3418676" y="1073324"/>
                </a:cubicBezTo>
                <a:lnTo>
                  <a:pt x="3418676" y="1050624"/>
                </a:lnTo>
                <a:cubicBezTo>
                  <a:pt x="3418691" y="1050624"/>
                  <a:pt x="3418859" y="1050624"/>
                  <a:pt x="3420956" y="1050624"/>
                </a:cubicBezTo>
                <a:lnTo>
                  <a:pt x="3436916" y="1050624"/>
                </a:lnTo>
                <a:cubicBezTo>
                  <a:pt x="3436916" y="1050639"/>
                  <a:pt x="3436916" y="1050815"/>
                  <a:pt x="3436916" y="1053056"/>
                </a:cubicBezTo>
                <a:lnTo>
                  <a:pt x="3436916" y="1070081"/>
                </a:lnTo>
                <a:cubicBezTo>
                  <a:pt x="3436940" y="1070081"/>
                  <a:pt x="3438003" y="1070081"/>
                  <a:pt x="3482517" y="1070081"/>
                </a:cubicBezTo>
                <a:cubicBezTo>
                  <a:pt x="3482517" y="1070055"/>
                  <a:pt x="3482517" y="1068899"/>
                  <a:pt x="3482517" y="1014956"/>
                </a:cubicBezTo>
                <a:cubicBezTo>
                  <a:pt x="3482529" y="1014956"/>
                  <a:pt x="3482669" y="1014956"/>
                  <a:pt x="3484416" y="1014956"/>
                </a:cubicBezTo>
                <a:lnTo>
                  <a:pt x="3497717" y="1014956"/>
                </a:lnTo>
                <a:cubicBezTo>
                  <a:pt x="3497717" y="1014972"/>
                  <a:pt x="3497717" y="1015713"/>
                  <a:pt x="3497717" y="1047381"/>
                </a:cubicBezTo>
                <a:cubicBezTo>
                  <a:pt x="3500757" y="1047381"/>
                  <a:pt x="3500757" y="1047381"/>
                  <a:pt x="3500757" y="998742"/>
                </a:cubicBezTo>
                <a:cubicBezTo>
                  <a:pt x="3500778" y="998742"/>
                  <a:pt x="3501590" y="998742"/>
                  <a:pt x="3534197" y="998742"/>
                </a:cubicBezTo>
                <a:cubicBezTo>
                  <a:pt x="3534197" y="998727"/>
                  <a:pt x="3534197" y="998547"/>
                  <a:pt x="3534197" y="996309"/>
                </a:cubicBezTo>
                <a:lnTo>
                  <a:pt x="3534197" y="979286"/>
                </a:lnTo>
                <a:cubicBezTo>
                  <a:pt x="3534209" y="979286"/>
                  <a:pt x="3534321" y="979286"/>
                  <a:pt x="3535337" y="979286"/>
                </a:cubicBezTo>
                <a:lnTo>
                  <a:pt x="3543317" y="979286"/>
                </a:lnTo>
                <a:cubicBezTo>
                  <a:pt x="3543317" y="979277"/>
                  <a:pt x="3543317" y="979107"/>
                  <a:pt x="3543317" y="976449"/>
                </a:cubicBezTo>
                <a:lnTo>
                  <a:pt x="3543317" y="956588"/>
                </a:lnTo>
                <a:lnTo>
                  <a:pt x="3549398" y="966315"/>
                </a:lnTo>
                <a:cubicBezTo>
                  <a:pt x="3549410" y="966315"/>
                  <a:pt x="3549603" y="966315"/>
                  <a:pt x="3552818" y="966315"/>
                </a:cubicBezTo>
                <a:lnTo>
                  <a:pt x="3576758" y="966315"/>
                </a:lnTo>
                <a:cubicBezTo>
                  <a:pt x="3576758" y="966303"/>
                  <a:pt x="3576758" y="966201"/>
                  <a:pt x="3576758" y="965099"/>
                </a:cubicBezTo>
                <a:lnTo>
                  <a:pt x="3576758" y="956588"/>
                </a:lnTo>
                <a:cubicBezTo>
                  <a:pt x="3576771" y="956588"/>
                  <a:pt x="3576882" y="956588"/>
                  <a:pt x="3577898" y="956588"/>
                </a:cubicBezTo>
                <a:lnTo>
                  <a:pt x="3585878" y="956588"/>
                </a:lnTo>
                <a:cubicBezTo>
                  <a:pt x="3585878" y="956601"/>
                  <a:pt x="3585878" y="956751"/>
                  <a:pt x="3585878" y="958614"/>
                </a:cubicBezTo>
                <a:lnTo>
                  <a:pt x="3585878" y="972801"/>
                </a:lnTo>
                <a:cubicBezTo>
                  <a:pt x="3585900" y="972801"/>
                  <a:pt x="3587000" y="972801"/>
                  <a:pt x="3643638" y="972801"/>
                </a:cubicBezTo>
                <a:cubicBezTo>
                  <a:pt x="3643638" y="972828"/>
                  <a:pt x="3643638" y="975093"/>
                  <a:pt x="3643638" y="1180331"/>
                </a:cubicBezTo>
                <a:cubicBezTo>
                  <a:pt x="3643653" y="1180331"/>
                  <a:pt x="3643826" y="1180331"/>
                  <a:pt x="3645918" y="1180331"/>
                </a:cubicBezTo>
                <a:lnTo>
                  <a:pt x="3661878" y="1180331"/>
                </a:lnTo>
                <a:cubicBezTo>
                  <a:pt x="3661878" y="1173846"/>
                  <a:pt x="3661878" y="1167360"/>
                  <a:pt x="3661878" y="1160876"/>
                </a:cubicBezTo>
                <a:cubicBezTo>
                  <a:pt x="3664919" y="1160876"/>
                  <a:pt x="3664919" y="1160876"/>
                  <a:pt x="3667959" y="1160876"/>
                </a:cubicBezTo>
                <a:cubicBezTo>
                  <a:pt x="3667959" y="1167360"/>
                  <a:pt x="3667959" y="1173846"/>
                  <a:pt x="3667959" y="1180331"/>
                </a:cubicBezTo>
                <a:cubicBezTo>
                  <a:pt x="3683159" y="1180331"/>
                  <a:pt x="3698360" y="1180331"/>
                  <a:pt x="3713559" y="1180331"/>
                </a:cubicBezTo>
                <a:cubicBezTo>
                  <a:pt x="3713559" y="1164117"/>
                  <a:pt x="3713559" y="1151147"/>
                  <a:pt x="3713559" y="1134933"/>
                </a:cubicBezTo>
                <a:cubicBezTo>
                  <a:pt x="3719640" y="1134933"/>
                  <a:pt x="3725720" y="1134933"/>
                  <a:pt x="3731799" y="1134933"/>
                </a:cubicBezTo>
                <a:lnTo>
                  <a:pt x="3750039" y="1131692"/>
                </a:lnTo>
                <a:cubicBezTo>
                  <a:pt x="3753080" y="1131692"/>
                  <a:pt x="3753080" y="1134933"/>
                  <a:pt x="3756120" y="1134933"/>
                </a:cubicBezTo>
                <a:lnTo>
                  <a:pt x="3771320" y="1134933"/>
                </a:lnTo>
                <a:cubicBezTo>
                  <a:pt x="3771320" y="1151147"/>
                  <a:pt x="3771320" y="1167360"/>
                  <a:pt x="3771320" y="1180331"/>
                </a:cubicBezTo>
                <a:cubicBezTo>
                  <a:pt x="3774360" y="1180331"/>
                  <a:pt x="3777401" y="1180331"/>
                  <a:pt x="3783480" y="1180331"/>
                </a:cubicBezTo>
                <a:cubicBezTo>
                  <a:pt x="3783480" y="1190060"/>
                  <a:pt x="3783480" y="1199787"/>
                  <a:pt x="3783480" y="1206273"/>
                </a:cubicBezTo>
                <a:lnTo>
                  <a:pt x="3797484" y="1207631"/>
                </a:lnTo>
                <a:lnTo>
                  <a:pt x="3816921" y="1207631"/>
                </a:lnTo>
                <a:cubicBezTo>
                  <a:pt x="3816921" y="1198917"/>
                  <a:pt x="3816921" y="1192659"/>
                  <a:pt x="3816921" y="1183574"/>
                </a:cubicBezTo>
                <a:lnTo>
                  <a:pt x="3918855" y="1183574"/>
                </a:lnTo>
                <a:lnTo>
                  <a:pt x="3918855" y="1055694"/>
                </a:lnTo>
                <a:lnTo>
                  <a:pt x="4026867" y="1055694"/>
                </a:lnTo>
                <a:lnTo>
                  <a:pt x="4026867" y="1173846"/>
                </a:lnTo>
                <a:cubicBezTo>
                  <a:pt x="4027820" y="1173846"/>
                  <a:pt x="4028772" y="1173846"/>
                  <a:pt x="4029723" y="1173846"/>
                </a:cubicBezTo>
                <a:lnTo>
                  <a:pt x="4031586" y="1207631"/>
                </a:lnTo>
                <a:lnTo>
                  <a:pt x="4046100" y="1207631"/>
                </a:lnTo>
                <a:cubicBezTo>
                  <a:pt x="4046904" y="1196810"/>
                  <a:pt x="4047963" y="1185329"/>
                  <a:pt x="4047963" y="1173846"/>
                </a:cubicBezTo>
                <a:cubicBezTo>
                  <a:pt x="4051004" y="1173846"/>
                  <a:pt x="4054044" y="1173846"/>
                  <a:pt x="4057083" y="1173846"/>
                </a:cubicBezTo>
                <a:lnTo>
                  <a:pt x="4058946" y="1207631"/>
                </a:lnTo>
                <a:lnTo>
                  <a:pt x="4134879" y="1207631"/>
                </a:lnTo>
                <a:lnTo>
                  <a:pt x="4134879" y="963089"/>
                </a:lnTo>
                <a:lnTo>
                  <a:pt x="4430870" y="963089"/>
                </a:lnTo>
                <a:lnTo>
                  <a:pt x="4430870" y="1207631"/>
                </a:lnTo>
                <a:lnTo>
                  <a:pt x="4458915" y="1207631"/>
                </a:lnTo>
                <a:lnTo>
                  <a:pt x="4458915" y="1083591"/>
                </a:lnTo>
                <a:lnTo>
                  <a:pt x="4601595" y="1083591"/>
                </a:lnTo>
                <a:cubicBezTo>
                  <a:pt x="4607707" y="924560"/>
                  <a:pt x="4612775" y="766349"/>
                  <a:pt x="4619491" y="606380"/>
                </a:cubicBezTo>
                <a:cubicBezTo>
                  <a:pt x="4604291" y="606380"/>
                  <a:pt x="4567811" y="586923"/>
                  <a:pt x="4601251" y="573953"/>
                </a:cubicBezTo>
                <a:cubicBezTo>
                  <a:pt x="4598209" y="570710"/>
                  <a:pt x="4595171" y="567467"/>
                  <a:pt x="4592131" y="567467"/>
                </a:cubicBezTo>
                <a:cubicBezTo>
                  <a:pt x="4592131" y="548012"/>
                  <a:pt x="4589089" y="544769"/>
                  <a:pt x="4604291" y="531798"/>
                </a:cubicBezTo>
                <a:cubicBezTo>
                  <a:pt x="4604291" y="525312"/>
                  <a:pt x="4604291" y="515585"/>
                  <a:pt x="4604291" y="505857"/>
                </a:cubicBezTo>
                <a:cubicBezTo>
                  <a:pt x="4610371" y="505857"/>
                  <a:pt x="4616451" y="505857"/>
                  <a:pt x="4625571" y="505857"/>
                </a:cubicBezTo>
                <a:cubicBezTo>
                  <a:pt x="4625571" y="492885"/>
                  <a:pt x="4625571" y="483158"/>
                  <a:pt x="4625571" y="473430"/>
                </a:cubicBezTo>
                <a:cubicBezTo>
                  <a:pt x="4625571" y="470187"/>
                  <a:pt x="4628611" y="470187"/>
                  <a:pt x="4628611" y="466944"/>
                </a:cubicBezTo>
                <a:cubicBezTo>
                  <a:pt x="4628611" y="428033"/>
                  <a:pt x="4628611" y="389121"/>
                  <a:pt x="4628611" y="350208"/>
                </a:cubicBezTo>
                <a:cubicBezTo>
                  <a:pt x="4628611" y="346965"/>
                  <a:pt x="4625571" y="343724"/>
                  <a:pt x="4625571" y="340481"/>
                </a:cubicBezTo>
                <a:cubicBezTo>
                  <a:pt x="4628611" y="337238"/>
                  <a:pt x="4631651" y="333995"/>
                  <a:pt x="4634691" y="330752"/>
                </a:cubicBezTo>
                <a:cubicBezTo>
                  <a:pt x="4634691" y="301568"/>
                  <a:pt x="4634691" y="272384"/>
                  <a:pt x="4634691" y="243200"/>
                </a:cubicBezTo>
                <a:cubicBezTo>
                  <a:pt x="4634691" y="239958"/>
                  <a:pt x="4634691" y="239958"/>
                  <a:pt x="4637731" y="236715"/>
                </a:cubicBezTo>
                <a:cubicBezTo>
                  <a:pt x="4637731" y="210774"/>
                  <a:pt x="4637731" y="181590"/>
                  <a:pt x="4637731" y="152406"/>
                </a:cubicBezTo>
                <a:cubicBezTo>
                  <a:pt x="4640771" y="139436"/>
                  <a:pt x="4640771" y="132950"/>
                  <a:pt x="4640771" y="123222"/>
                </a:cubicBezTo>
                <a:cubicBezTo>
                  <a:pt x="4646851" y="132950"/>
                  <a:pt x="4646851" y="139436"/>
                  <a:pt x="4646851" y="149163"/>
                </a:cubicBezTo>
                <a:cubicBezTo>
                  <a:pt x="4649891" y="181590"/>
                  <a:pt x="4649891" y="210774"/>
                  <a:pt x="4649891" y="236715"/>
                </a:cubicBezTo>
                <a:cubicBezTo>
                  <a:pt x="4652931" y="272384"/>
                  <a:pt x="4652931" y="301568"/>
                  <a:pt x="4652931" y="330752"/>
                </a:cubicBezTo>
                <a:cubicBezTo>
                  <a:pt x="4655971" y="333995"/>
                  <a:pt x="4659011" y="337238"/>
                  <a:pt x="4662051" y="340481"/>
                </a:cubicBezTo>
                <a:cubicBezTo>
                  <a:pt x="4662051" y="343724"/>
                  <a:pt x="4659011" y="346965"/>
                  <a:pt x="4659011" y="350208"/>
                </a:cubicBezTo>
                <a:cubicBezTo>
                  <a:pt x="4659011" y="389121"/>
                  <a:pt x="4659011" y="428033"/>
                  <a:pt x="4659011" y="466944"/>
                </a:cubicBezTo>
                <a:cubicBezTo>
                  <a:pt x="4659011" y="470187"/>
                  <a:pt x="4662051" y="470187"/>
                  <a:pt x="4662051" y="473430"/>
                </a:cubicBezTo>
                <a:cubicBezTo>
                  <a:pt x="4662051" y="483158"/>
                  <a:pt x="4662051" y="492885"/>
                  <a:pt x="4662051" y="505857"/>
                </a:cubicBezTo>
                <a:cubicBezTo>
                  <a:pt x="4668131" y="505857"/>
                  <a:pt x="4677251" y="505857"/>
                  <a:pt x="4683331" y="505857"/>
                </a:cubicBezTo>
                <a:cubicBezTo>
                  <a:pt x="4683331" y="515585"/>
                  <a:pt x="4683331" y="525312"/>
                  <a:pt x="4683331" y="531798"/>
                </a:cubicBezTo>
                <a:cubicBezTo>
                  <a:pt x="4695493" y="544769"/>
                  <a:pt x="4695493" y="544769"/>
                  <a:pt x="4695493" y="567467"/>
                </a:cubicBezTo>
                <a:cubicBezTo>
                  <a:pt x="4692451" y="567467"/>
                  <a:pt x="4689411" y="570710"/>
                  <a:pt x="4686373" y="573953"/>
                </a:cubicBezTo>
                <a:cubicBezTo>
                  <a:pt x="4716771" y="590166"/>
                  <a:pt x="4680291" y="603137"/>
                  <a:pt x="4668131" y="606380"/>
                </a:cubicBezTo>
                <a:cubicBezTo>
                  <a:pt x="4671171" y="732843"/>
                  <a:pt x="4677251" y="859307"/>
                  <a:pt x="4680291" y="985772"/>
                </a:cubicBezTo>
                <a:cubicBezTo>
                  <a:pt x="4713733" y="985772"/>
                  <a:pt x="4747171" y="985772"/>
                  <a:pt x="4777573" y="985772"/>
                </a:cubicBezTo>
                <a:cubicBezTo>
                  <a:pt x="4777573" y="1024683"/>
                  <a:pt x="4777573" y="1063595"/>
                  <a:pt x="4777573" y="1099265"/>
                </a:cubicBezTo>
                <a:cubicBezTo>
                  <a:pt x="4783653" y="1099265"/>
                  <a:pt x="4786693" y="1099265"/>
                  <a:pt x="4789733" y="1099265"/>
                </a:cubicBezTo>
                <a:cubicBezTo>
                  <a:pt x="4789733" y="1096022"/>
                  <a:pt x="4792773" y="1092779"/>
                  <a:pt x="4792773" y="1089537"/>
                </a:cubicBezTo>
                <a:cubicBezTo>
                  <a:pt x="4795813" y="1089537"/>
                  <a:pt x="4798853" y="1089537"/>
                  <a:pt x="4801893" y="1089537"/>
                </a:cubicBezTo>
                <a:cubicBezTo>
                  <a:pt x="4801893" y="1092779"/>
                  <a:pt x="4801893" y="1096022"/>
                  <a:pt x="4804935" y="1102508"/>
                </a:cubicBezTo>
                <a:cubicBezTo>
                  <a:pt x="4811013" y="1102508"/>
                  <a:pt x="4817093" y="1102508"/>
                  <a:pt x="4823175" y="1102508"/>
                </a:cubicBezTo>
                <a:cubicBezTo>
                  <a:pt x="4823175" y="1099265"/>
                  <a:pt x="4823175" y="1096022"/>
                  <a:pt x="4823175" y="1092779"/>
                </a:cubicBezTo>
                <a:cubicBezTo>
                  <a:pt x="4835333" y="1092779"/>
                  <a:pt x="4844453" y="1092779"/>
                  <a:pt x="4856613" y="1092779"/>
                </a:cubicBezTo>
                <a:cubicBezTo>
                  <a:pt x="4856613" y="1096022"/>
                  <a:pt x="4856613" y="1099265"/>
                  <a:pt x="4856613" y="1102508"/>
                </a:cubicBezTo>
                <a:cubicBezTo>
                  <a:pt x="4865733" y="1102508"/>
                  <a:pt x="4877895" y="1102508"/>
                  <a:pt x="4887015" y="1102508"/>
                </a:cubicBezTo>
                <a:cubicBezTo>
                  <a:pt x="4887015" y="1125206"/>
                  <a:pt x="4887015" y="1147905"/>
                  <a:pt x="4887015" y="1170603"/>
                </a:cubicBezTo>
                <a:cubicBezTo>
                  <a:pt x="4893095" y="1170603"/>
                  <a:pt x="4902215" y="1170603"/>
                  <a:pt x="4908295" y="1170603"/>
                </a:cubicBezTo>
                <a:cubicBezTo>
                  <a:pt x="4908295" y="1164117"/>
                  <a:pt x="4908295" y="1157633"/>
                  <a:pt x="4908295" y="1151147"/>
                </a:cubicBezTo>
                <a:cubicBezTo>
                  <a:pt x="4917415" y="1151147"/>
                  <a:pt x="4926535" y="1151147"/>
                  <a:pt x="4932615" y="1151147"/>
                </a:cubicBezTo>
                <a:cubicBezTo>
                  <a:pt x="4932615" y="1060353"/>
                  <a:pt x="4932615" y="972801"/>
                  <a:pt x="4932615" y="882006"/>
                </a:cubicBezTo>
                <a:cubicBezTo>
                  <a:pt x="4935655" y="878763"/>
                  <a:pt x="4938695" y="875520"/>
                  <a:pt x="4941735" y="872277"/>
                </a:cubicBezTo>
                <a:cubicBezTo>
                  <a:pt x="4978215" y="872277"/>
                  <a:pt x="5014695" y="872277"/>
                  <a:pt x="5051177" y="872277"/>
                </a:cubicBezTo>
                <a:lnTo>
                  <a:pt x="5051177" y="885249"/>
                </a:lnTo>
                <a:lnTo>
                  <a:pt x="5066377" y="885249"/>
                </a:lnTo>
                <a:cubicBezTo>
                  <a:pt x="5066377" y="943617"/>
                  <a:pt x="5066377" y="1001985"/>
                  <a:pt x="5066377" y="1057110"/>
                </a:cubicBezTo>
                <a:cubicBezTo>
                  <a:pt x="5078537" y="1057110"/>
                  <a:pt x="5087657" y="1057110"/>
                  <a:pt x="5099817" y="1057110"/>
                </a:cubicBezTo>
                <a:cubicBezTo>
                  <a:pt x="5099817" y="1024683"/>
                  <a:pt x="5099817" y="992256"/>
                  <a:pt x="5099817" y="956588"/>
                </a:cubicBezTo>
                <a:cubicBezTo>
                  <a:pt x="5111977" y="956588"/>
                  <a:pt x="5127177" y="956588"/>
                  <a:pt x="5139339" y="956588"/>
                </a:cubicBezTo>
                <a:cubicBezTo>
                  <a:pt x="5142377" y="956588"/>
                  <a:pt x="5142377" y="953345"/>
                  <a:pt x="5145417" y="950102"/>
                </a:cubicBezTo>
                <a:lnTo>
                  <a:pt x="5157579" y="950102"/>
                </a:lnTo>
                <a:cubicBezTo>
                  <a:pt x="5160617" y="953345"/>
                  <a:pt x="5160617" y="956588"/>
                  <a:pt x="5163657" y="956588"/>
                </a:cubicBezTo>
                <a:cubicBezTo>
                  <a:pt x="5172777" y="956588"/>
                  <a:pt x="5184939" y="956588"/>
                  <a:pt x="5197099" y="956588"/>
                </a:cubicBezTo>
                <a:cubicBezTo>
                  <a:pt x="5197099" y="898220"/>
                  <a:pt x="5197099" y="839852"/>
                  <a:pt x="5197099" y="781484"/>
                </a:cubicBezTo>
                <a:cubicBezTo>
                  <a:pt x="5197119" y="781479"/>
                  <a:pt x="5198419" y="781233"/>
                  <a:pt x="5282219" y="765270"/>
                </a:cubicBezTo>
                <a:cubicBezTo>
                  <a:pt x="5282219" y="765281"/>
                  <a:pt x="5282219" y="765392"/>
                  <a:pt x="5282219" y="766892"/>
                </a:cubicBezTo>
                <a:lnTo>
                  <a:pt x="5282219" y="778241"/>
                </a:lnTo>
                <a:cubicBezTo>
                  <a:pt x="5282245" y="778241"/>
                  <a:pt x="5283211" y="778241"/>
                  <a:pt x="5321739" y="778241"/>
                </a:cubicBezTo>
                <a:cubicBezTo>
                  <a:pt x="5321739" y="778274"/>
                  <a:pt x="5321739" y="781830"/>
                  <a:pt x="5321739" y="1160876"/>
                </a:cubicBezTo>
                <a:cubicBezTo>
                  <a:pt x="5330859" y="1160876"/>
                  <a:pt x="5343019" y="1160876"/>
                  <a:pt x="5355181" y="1160876"/>
                </a:cubicBezTo>
                <a:cubicBezTo>
                  <a:pt x="5355181" y="1157633"/>
                  <a:pt x="5355181" y="1157633"/>
                  <a:pt x="5355181" y="1154390"/>
                </a:cubicBezTo>
                <a:cubicBezTo>
                  <a:pt x="5361259" y="1154390"/>
                  <a:pt x="5367339" y="1154390"/>
                  <a:pt x="5373421" y="1154390"/>
                </a:cubicBezTo>
                <a:cubicBezTo>
                  <a:pt x="5373421" y="1157633"/>
                  <a:pt x="5373421" y="1157633"/>
                  <a:pt x="5373421" y="1160876"/>
                </a:cubicBezTo>
                <a:cubicBezTo>
                  <a:pt x="5385581" y="1160876"/>
                  <a:pt x="5397739" y="1160876"/>
                  <a:pt x="5409901" y="1160876"/>
                </a:cubicBezTo>
                <a:cubicBezTo>
                  <a:pt x="5409901" y="1154390"/>
                  <a:pt x="5409901" y="1147905"/>
                  <a:pt x="5409901" y="1141419"/>
                </a:cubicBezTo>
                <a:cubicBezTo>
                  <a:pt x="5425101" y="1141419"/>
                  <a:pt x="5440301" y="1141419"/>
                  <a:pt x="5452461" y="1141419"/>
                </a:cubicBezTo>
                <a:cubicBezTo>
                  <a:pt x="5458541" y="1134933"/>
                  <a:pt x="5464623" y="1134933"/>
                  <a:pt x="5470701" y="1134933"/>
                </a:cubicBezTo>
                <a:cubicBezTo>
                  <a:pt x="5479821" y="1141419"/>
                  <a:pt x="5491983" y="1141419"/>
                  <a:pt x="5501103" y="1141419"/>
                </a:cubicBezTo>
                <a:cubicBezTo>
                  <a:pt x="5501103" y="1131692"/>
                  <a:pt x="5501103" y="1125206"/>
                  <a:pt x="5501103" y="1115478"/>
                </a:cubicBezTo>
                <a:lnTo>
                  <a:pt x="5513263" y="1115478"/>
                </a:lnTo>
                <a:cubicBezTo>
                  <a:pt x="5513263" y="1108992"/>
                  <a:pt x="5513263" y="1102508"/>
                  <a:pt x="5513263" y="1096022"/>
                </a:cubicBezTo>
                <a:cubicBezTo>
                  <a:pt x="5540623" y="1096022"/>
                  <a:pt x="5571023" y="1096022"/>
                  <a:pt x="5598383" y="1096022"/>
                </a:cubicBezTo>
                <a:cubicBezTo>
                  <a:pt x="5598383" y="1079808"/>
                  <a:pt x="5598383" y="1066838"/>
                  <a:pt x="5598383" y="1050624"/>
                </a:cubicBezTo>
                <a:cubicBezTo>
                  <a:pt x="5607503" y="1050624"/>
                  <a:pt x="5616623" y="1050624"/>
                  <a:pt x="5625743" y="1050624"/>
                </a:cubicBezTo>
                <a:cubicBezTo>
                  <a:pt x="5625743" y="1047381"/>
                  <a:pt x="5625743" y="1044140"/>
                  <a:pt x="5625743" y="1040897"/>
                </a:cubicBezTo>
                <a:cubicBezTo>
                  <a:pt x="5631823" y="1040897"/>
                  <a:pt x="5637903" y="1040897"/>
                  <a:pt x="5643983" y="1040897"/>
                </a:cubicBezTo>
                <a:cubicBezTo>
                  <a:pt x="5643983" y="1044140"/>
                  <a:pt x="5643983" y="1047381"/>
                  <a:pt x="5643983" y="1050624"/>
                </a:cubicBezTo>
                <a:cubicBezTo>
                  <a:pt x="5653103" y="1050624"/>
                  <a:pt x="5659183" y="1050624"/>
                  <a:pt x="5668303" y="1050624"/>
                </a:cubicBezTo>
                <a:cubicBezTo>
                  <a:pt x="5668303" y="1073324"/>
                  <a:pt x="5668303" y="1099265"/>
                  <a:pt x="5668303" y="1125206"/>
                </a:cubicBezTo>
                <a:cubicBezTo>
                  <a:pt x="5683503" y="1125206"/>
                  <a:pt x="5701745" y="1125206"/>
                  <a:pt x="5716945" y="1125206"/>
                </a:cubicBezTo>
                <a:cubicBezTo>
                  <a:pt x="5716945" y="1112235"/>
                  <a:pt x="5716945" y="1099265"/>
                  <a:pt x="5716945" y="1086294"/>
                </a:cubicBezTo>
                <a:cubicBezTo>
                  <a:pt x="5735185" y="1086294"/>
                  <a:pt x="5756465" y="1086294"/>
                  <a:pt x="5774705" y="1086294"/>
                </a:cubicBezTo>
                <a:cubicBezTo>
                  <a:pt x="5774705" y="1070081"/>
                  <a:pt x="5774705" y="1057110"/>
                  <a:pt x="5774705" y="1040897"/>
                </a:cubicBezTo>
                <a:cubicBezTo>
                  <a:pt x="5799027" y="1040897"/>
                  <a:pt x="5823345" y="1040897"/>
                  <a:pt x="5847667" y="1040897"/>
                </a:cubicBezTo>
                <a:cubicBezTo>
                  <a:pt x="5847667" y="1040940"/>
                  <a:pt x="5847667" y="1043603"/>
                  <a:pt x="5847667" y="1207631"/>
                </a:cubicBezTo>
                <a:lnTo>
                  <a:pt x="5847667" y="1228299"/>
                </a:lnTo>
                <a:lnTo>
                  <a:pt x="5946479" y="1228299"/>
                </a:lnTo>
                <a:lnTo>
                  <a:pt x="5946479" y="1386957"/>
                </a:lnTo>
                <a:lnTo>
                  <a:pt x="5946479" y="1421828"/>
                </a:lnTo>
                <a:lnTo>
                  <a:pt x="5968919" y="1421828"/>
                </a:lnTo>
                <a:cubicBezTo>
                  <a:pt x="5968919" y="1421828"/>
                  <a:pt x="5968919" y="1421828"/>
                  <a:pt x="5968919" y="1420085"/>
                </a:cubicBezTo>
                <a:lnTo>
                  <a:pt x="5968919" y="1407881"/>
                </a:lnTo>
                <a:cubicBezTo>
                  <a:pt x="5968919" y="1407881"/>
                  <a:pt x="5968919" y="1407881"/>
                  <a:pt x="6035789" y="1407881"/>
                </a:cubicBezTo>
                <a:cubicBezTo>
                  <a:pt x="6035789" y="1407881"/>
                  <a:pt x="6035789" y="1407881"/>
                  <a:pt x="6035789" y="1439262"/>
                </a:cubicBezTo>
                <a:cubicBezTo>
                  <a:pt x="6035789" y="1439262"/>
                  <a:pt x="6035789" y="1439262"/>
                  <a:pt x="6039131" y="1441007"/>
                </a:cubicBezTo>
                <a:lnTo>
                  <a:pt x="6062537" y="1453211"/>
                </a:lnTo>
                <a:cubicBezTo>
                  <a:pt x="6062537" y="1453211"/>
                  <a:pt x="6062537" y="1453211"/>
                  <a:pt x="6062537" y="1498541"/>
                </a:cubicBezTo>
                <a:cubicBezTo>
                  <a:pt x="6062537" y="1498541"/>
                  <a:pt x="6062537" y="1498541"/>
                  <a:pt x="6064627" y="1499414"/>
                </a:cubicBezTo>
                <a:lnTo>
                  <a:pt x="6079255" y="1505516"/>
                </a:lnTo>
                <a:cubicBezTo>
                  <a:pt x="6079255" y="1505516"/>
                  <a:pt x="6079255" y="1505516"/>
                  <a:pt x="6079255" y="1503773"/>
                </a:cubicBezTo>
                <a:lnTo>
                  <a:pt x="6079255" y="1491567"/>
                </a:lnTo>
                <a:cubicBezTo>
                  <a:pt x="6079255" y="1491567"/>
                  <a:pt x="6079255" y="1491567"/>
                  <a:pt x="6080927" y="1491567"/>
                </a:cubicBezTo>
                <a:lnTo>
                  <a:pt x="6092629" y="1491567"/>
                </a:lnTo>
                <a:cubicBezTo>
                  <a:pt x="6092629" y="1491567"/>
                  <a:pt x="6092629" y="1491567"/>
                  <a:pt x="6092629" y="1490259"/>
                </a:cubicBezTo>
                <a:lnTo>
                  <a:pt x="6092629" y="1481106"/>
                </a:lnTo>
                <a:cubicBezTo>
                  <a:pt x="6092629" y="1481106"/>
                  <a:pt x="6092629" y="1481106"/>
                  <a:pt x="6090957" y="1481106"/>
                </a:cubicBezTo>
                <a:lnTo>
                  <a:pt x="6079255" y="1481106"/>
                </a:lnTo>
                <a:cubicBezTo>
                  <a:pt x="6079255" y="1481106"/>
                  <a:pt x="6079255" y="1481106"/>
                  <a:pt x="6079255" y="1479363"/>
                </a:cubicBezTo>
                <a:lnTo>
                  <a:pt x="6079255" y="1467159"/>
                </a:lnTo>
                <a:cubicBezTo>
                  <a:pt x="6079255" y="1467159"/>
                  <a:pt x="6079255" y="1467159"/>
                  <a:pt x="6080927" y="1467159"/>
                </a:cubicBezTo>
                <a:lnTo>
                  <a:pt x="6092629" y="1467159"/>
                </a:lnTo>
                <a:cubicBezTo>
                  <a:pt x="6092629" y="1467159"/>
                  <a:pt x="6092629" y="1467159"/>
                  <a:pt x="6092629" y="1465415"/>
                </a:cubicBezTo>
                <a:lnTo>
                  <a:pt x="6092629" y="1453211"/>
                </a:lnTo>
                <a:cubicBezTo>
                  <a:pt x="6092629" y="1453211"/>
                  <a:pt x="6092629" y="1453211"/>
                  <a:pt x="6090957" y="1453211"/>
                </a:cubicBezTo>
                <a:lnTo>
                  <a:pt x="6079255" y="1453211"/>
                </a:lnTo>
                <a:cubicBezTo>
                  <a:pt x="6079255" y="1453211"/>
                  <a:pt x="6079255" y="1453211"/>
                  <a:pt x="6079255" y="1451468"/>
                </a:cubicBezTo>
                <a:lnTo>
                  <a:pt x="6079255" y="1439262"/>
                </a:lnTo>
                <a:cubicBezTo>
                  <a:pt x="6079255" y="1439262"/>
                  <a:pt x="6079255" y="1439262"/>
                  <a:pt x="6080927" y="1439262"/>
                </a:cubicBezTo>
                <a:lnTo>
                  <a:pt x="6092629" y="1439262"/>
                </a:lnTo>
                <a:cubicBezTo>
                  <a:pt x="6092629" y="1439262"/>
                  <a:pt x="6092629" y="1439262"/>
                  <a:pt x="6092629" y="1437956"/>
                </a:cubicBezTo>
                <a:lnTo>
                  <a:pt x="6092629" y="1428803"/>
                </a:lnTo>
                <a:cubicBezTo>
                  <a:pt x="6092629" y="1428803"/>
                  <a:pt x="6092629" y="1428803"/>
                  <a:pt x="6090957" y="1428803"/>
                </a:cubicBezTo>
                <a:lnTo>
                  <a:pt x="6079255" y="1428803"/>
                </a:lnTo>
                <a:cubicBezTo>
                  <a:pt x="6079255" y="1428803"/>
                  <a:pt x="6079255" y="1428803"/>
                  <a:pt x="6079255" y="1427058"/>
                </a:cubicBezTo>
                <a:lnTo>
                  <a:pt x="6079255" y="1414854"/>
                </a:lnTo>
                <a:cubicBezTo>
                  <a:pt x="6079255" y="1414854"/>
                  <a:pt x="6079255" y="1414854"/>
                  <a:pt x="6080927" y="1414854"/>
                </a:cubicBezTo>
                <a:lnTo>
                  <a:pt x="6092629" y="1414854"/>
                </a:lnTo>
                <a:cubicBezTo>
                  <a:pt x="6092629" y="1414854"/>
                  <a:pt x="6092629" y="1414854"/>
                  <a:pt x="6092629" y="1413111"/>
                </a:cubicBezTo>
                <a:lnTo>
                  <a:pt x="6092629" y="1400906"/>
                </a:lnTo>
                <a:cubicBezTo>
                  <a:pt x="6092629" y="1400906"/>
                  <a:pt x="6092629" y="1400906"/>
                  <a:pt x="6090957" y="1400906"/>
                </a:cubicBezTo>
                <a:lnTo>
                  <a:pt x="6079255" y="1400906"/>
                </a:lnTo>
                <a:cubicBezTo>
                  <a:pt x="6079255" y="1400906"/>
                  <a:pt x="6079255" y="1400906"/>
                  <a:pt x="6079255" y="1399599"/>
                </a:cubicBezTo>
                <a:lnTo>
                  <a:pt x="6079255" y="1390445"/>
                </a:lnTo>
                <a:cubicBezTo>
                  <a:pt x="6079255" y="1390445"/>
                  <a:pt x="6079255" y="1390445"/>
                  <a:pt x="6080927" y="1390445"/>
                </a:cubicBezTo>
                <a:lnTo>
                  <a:pt x="6092629" y="1390445"/>
                </a:lnTo>
                <a:cubicBezTo>
                  <a:pt x="6092629" y="1390445"/>
                  <a:pt x="6092629" y="1390445"/>
                  <a:pt x="6092629" y="1388702"/>
                </a:cubicBezTo>
                <a:lnTo>
                  <a:pt x="6092629" y="1376498"/>
                </a:lnTo>
                <a:cubicBezTo>
                  <a:pt x="6092629" y="1376498"/>
                  <a:pt x="6092629" y="1376498"/>
                  <a:pt x="6090957" y="1376498"/>
                </a:cubicBezTo>
                <a:lnTo>
                  <a:pt x="6079255" y="1376498"/>
                </a:lnTo>
                <a:cubicBezTo>
                  <a:pt x="6079255" y="1376498"/>
                  <a:pt x="6079255" y="1376498"/>
                  <a:pt x="6079255" y="1374755"/>
                </a:cubicBezTo>
                <a:lnTo>
                  <a:pt x="6079255" y="1362549"/>
                </a:lnTo>
                <a:cubicBezTo>
                  <a:pt x="6079255" y="1362549"/>
                  <a:pt x="6079255" y="1362549"/>
                  <a:pt x="6080927" y="1362549"/>
                </a:cubicBezTo>
                <a:lnTo>
                  <a:pt x="6092629" y="1362549"/>
                </a:lnTo>
                <a:cubicBezTo>
                  <a:pt x="6092629" y="1362549"/>
                  <a:pt x="6092629" y="1362549"/>
                  <a:pt x="6092629" y="1360806"/>
                </a:cubicBezTo>
                <a:lnTo>
                  <a:pt x="6092629" y="1348602"/>
                </a:lnTo>
                <a:cubicBezTo>
                  <a:pt x="6092629" y="1348602"/>
                  <a:pt x="6092629" y="1348602"/>
                  <a:pt x="6090957" y="1348602"/>
                </a:cubicBezTo>
                <a:lnTo>
                  <a:pt x="6079255" y="1348602"/>
                </a:lnTo>
                <a:cubicBezTo>
                  <a:pt x="6079255" y="1348602"/>
                  <a:pt x="6079255" y="1348602"/>
                  <a:pt x="6079255" y="1347294"/>
                </a:cubicBezTo>
                <a:lnTo>
                  <a:pt x="6079255" y="1338141"/>
                </a:lnTo>
                <a:cubicBezTo>
                  <a:pt x="6079255" y="1338141"/>
                  <a:pt x="6079255" y="1338141"/>
                  <a:pt x="6080927" y="1338141"/>
                </a:cubicBezTo>
                <a:lnTo>
                  <a:pt x="6092629" y="1338141"/>
                </a:lnTo>
                <a:cubicBezTo>
                  <a:pt x="6092629" y="1338141"/>
                  <a:pt x="6092629" y="1338141"/>
                  <a:pt x="6092629" y="1336397"/>
                </a:cubicBezTo>
                <a:lnTo>
                  <a:pt x="6092629" y="1324193"/>
                </a:lnTo>
                <a:cubicBezTo>
                  <a:pt x="6092629" y="1324193"/>
                  <a:pt x="6092629" y="1324193"/>
                  <a:pt x="6090957" y="1324193"/>
                </a:cubicBezTo>
                <a:lnTo>
                  <a:pt x="6079255" y="1324193"/>
                </a:lnTo>
                <a:cubicBezTo>
                  <a:pt x="6079255" y="1324193"/>
                  <a:pt x="6079255" y="1324193"/>
                  <a:pt x="6079255" y="1322450"/>
                </a:cubicBezTo>
                <a:lnTo>
                  <a:pt x="6079255" y="1310244"/>
                </a:lnTo>
                <a:cubicBezTo>
                  <a:pt x="6079255" y="1310244"/>
                  <a:pt x="6079255" y="1310244"/>
                  <a:pt x="6080927" y="1310244"/>
                </a:cubicBezTo>
                <a:lnTo>
                  <a:pt x="6092629" y="1310244"/>
                </a:lnTo>
                <a:cubicBezTo>
                  <a:pt x="6092629" y="1310244"/>
                  <a:pt x="6092629" y="1310244"/>
                  <a:pt x="6092629" y="1308938"/>
                </a:cubicBezTo>
                <a:lnTo>
                  <a:pt x="6092629" y="1299785"/>
                </a:lnTo>
                <a:cubicBezTo>
                  <a:pt x="6092629" y="1299785"/>
                  <a:pt x="6092629" y="1299785"/>
                  <a:pt x="6090957" y="1299785"/>
                </a:cubicBezTo>
                <a:lnTo>
                  <a:pt x="6079255" y="1299785"/>
                </a:lnTo>
                <a:cubicBezTo>
                  <a:pt x="6079255" y="1299785"/>
                  <a:pt x="6079255" y="1299785"/>
                  <a:pt x="6079255" y="1298040"/>
                </a:cubicBezTo>
                <a:lnTo>
                  <a:pt x="6079255" y="1285836"/>
                </a:lnTo>
                <a:cubicBezTo>
                  <a:pt x="6079255" y="1285836"/>
                  <a:pt x="6079255" y="1285836"/>
                  <a:pt x="6080927" y="1285836"/>
                </a:cubicBezTo>
                <a:lnTo>
                  <a:pt x="6092629" y="1285836"/>
                </a:lnTo>
                <a:cubicBezTo>
                  <a:pt x="6092629" y="1285836"/>
                  <a:pt x="6092629" y="1285836"/>
                  <a:pt x="6092629" y="1284093"/>
                </a:cubicBezTo>
                <a:lnTo>
                  <a:pt x="6092629" y="1271888"/>
                </a:lnTo>
                <a:cubicBezTo>
                  <a:pt x="6092629" y="1271888"/>
                  <a:pt x="6092629" y="1271888"/>
                  <a:pt x="6090957" y="1271888"/>
                </a:cubicBezTo>
                <a:lnTo>
                  <a:pt x="6079255" y="1271888"/>
                </a:lnTo>
                <a:cubicBezTo>
                  <a:pt x="6079255" y="1271888"/>
                  <a:pt x="6079255" y="1271888"/>
                  <a:pt x="6079255" y="1270145"/>
                </a:cubicBezTo>
                <a:lnTo>
                  <a:pt x="6079255" y="1257941"/>
                </a:lnTo>
                <a:cubicBezTo>
                  <a:pt x="6079255" y="1257941"/>
                  <a:pt x="6079255" y="1257941"/>
                  <a:pt x="6080927" y="1257941"/>
                </a:cubicBezTo>
                <a:lnTo>
                  <a:pt x="6092629" y="1257941"/>
                </a:lnTo>
                <a:cubicBezTo>
                  <a:pt x="6092629" y="1257941"/>
                  <a:pt x="6092629" y="1257941"/>
                  <a:pt x="6092629" y="1256633"/>
                </a:cubicBezTo>
                <a:lnTo>
                  <a:pt x="6092629" y="1247480"/>
                </a:lnTo>
                <a:cubicBezTo>
                  <a:pt x="6092629" y="1247480"/>
                  <a:pt x="6092629" y="1247480"/>
                  <a:pt x="6090957" y="1247480"/>
                </a:cubicBezTo>
                <a:lnTo>
                  <a:pt x="6079255" y="1247480"/>
                </a:lnTo>
                <a:cubicBezTo>
                  <a:pt x="6079255" y="1247480"/>
                  <a:pt x="6079255" y="1247480"/>
                  <a:pt x="6079255" y="1245737"/>
                </a:cubicBezTo>
                <a:lnTo>
                  <a:pt x="6079255" y="1233531"/>
                </a:lnTo>
                <a:cubicBezTo>
                  <a:pt x="6079255" y="1233531"/>
                  <a:pt x="6079255" y="1233531"/>
                  <a:pt x="6080927" y="1233531"/>
                </a:cubicBezTo>
                <a:lnTo>
                  <a:pt x="6092629" y="1233531"/>
                </a:lnTo>
                <a:cubicBezTo>
                  <a:pt x="6092629" y="1233531"/>
                  <a:pt x="6092629" y="1233531"/>
                  <a:pt x="6092629" y="1231788"/>
                </a:cubicBezTo>
                <a:lnTo>
                  <a:pt x="6092629" y="1219584"/>
                </a:lnTo>
                <a:cubicBezTo>
                  <a:pt x="6092629" y="1219584"/>
                  <a:pt x="6092629" y="1219584"/>
                  <a:pt x="6090957" y="1219584"/>
                </a:cubicBezTo>
                <a:lnTo>
                  <a:pt x="6079255" y="1219584"/>
                </a:lnTo>
                <a:cubicBezTo>
                  <a:pt x="6079255" y="1219584"/>
                  <a:pt x="6079255" y="1219584"/>
                  <a:pt x="6079255" y="1217840"/>
                </a:cubicBezTo>
                <a:lnTo>
                  <a:pt x="6079255" y="1205636"/>
                </a:lnTo>
                <a:cubicBezTo>
                  <a:pt x="6079255" y="1205636"/>
                  <a:pt x="6079255" y="1205636"/>
                  <a:pt x="6080927" y="1205636"/>
                </a:cubicBezTo>
                <a:lnTo>
                  <a:pt x="6092629" y="1205636"/>
                </a:lnTo>
                <a:cubicBezTo>
                  <a:pt x="6092629" y="1205636"/>
                  <a:pt x="6092629" y="1205636"/>
                  <a:pt x="6092629" y="1204328"/>
                </a:cubicBezTo>
                <a:lnTo>
                  <a:pt x="6092629" y="1195175"/>
                </a:lnTo>
                <a:cubicBezTo>
                  <a:pt x="6092629" y="1195175"/>
                  <a:pt x="6092629" y="1195175"/>
                  <a:pt x="6090957" y="1195175"/>
                </a:cubicBezTo>
                <a:lnTo>
                  <a:pt x="6079255" y="1195175"/>
                </a:lnTo>
                <a:cubicBezTo>
                  <a:pt x="6079255" y="1195175"/>
                  <a:pt x="6079255" y="1195175"/>
                  <a:pt x="6079255" y="1193432"/>
                </a:cubicBezTo>
                <a:lnTo>
                  <a:pt x="6079255" y="1181226"/>
                </a:lnTo>
                <a:cubicBezTo>
                  <a:pt x="6079255" y="1181226"/>
                  <a:pt x="6079255" y="1181226"/>
                  <a:pt x="6080927" y="1181226"/>
                </a:cubicBezTo>
                <a:lnTo>
                  <a:pt x="6092629" y="1181226"/>
                </a:lnTo>
                <a:cubicBezTo>
                  <a:pt x="6092629" y="1181226"/>
                  <a:pt x="6092629" y="1181226"/>
                  <a:pt x="6090957" y="1178612"/>
                </a:cubicBezTo>
                <a:lnTo>
                  <a:pt x="6079255" y="1160306"/>
                </a:lnTo>
                <a:cubicBezTo>
                  <a:pt x="6079255" y="1160306"/>
                  <a:pt x="6079255" y="1160306"/>
                  <a:pt x="6079255" y="1104513"/>
                </a:cubicBezTo>
                <a:cubicBezTo>
                  <a:pt x="6079255" y="1104513"/>
                  <a:pt x="6079255" y="1104513"/>
                  <a:pt x="6303271" y="1104513"/>
                </a:cubicBezTo>
                <a:cubicBezTo>
                  <a:pt x="6303271" y="1104513"/>
                  <a:pt x="6303271" y="1104513"/>
                  <a:pt x="6323331" y="1135896"/>
                </a:cubicBezTo>
                <a:cubicBezTo>
                  <a:pt x="6323331" y="1135896"/>
                  <a:pt x="6323331" y="1135896"/>
                  <a:pt x="6323331" y="1205636"/>
                </a:cubicBezTo>
                <a:cubicBezTo>
                  <a:pt x="6323331" y="1205636"/>
                  <a:pt x="6323331" y="1205636"/>
                  <a:pt x="6321659" y="1205636"/>
                </a:cubicBezTo>
                <a:lnTo>
                  <a:pt x="6309957" y="1205636"/>
                </a:lnTo>
                <a:cubicBezTo>
                  <a:pt x="6309957" y="1205636"/>
                  <a:pt x="6309957" y="1205636"/>
                  <a:pt x="6309957" y="1207379"/>
                </a:cubicBezTo>
                <a:lnTo>
                  <a:pt x="6309957" y="1219584"/>
                </a:lnTo>
                <a:cubicBezTo>
                  <a:pt x="6309957" y="1219584"/>
                  <a:pt x="6309957" y="1219584"/>
                  <a:pt x="6311629" y="1219584"/>
                </a:cubicBezTo>
                <a:lnTo>
                  <a:pt x="6323331" y="1219584"/>
                </a:lnTo>
                <a:cubicBezTo>
                  <a:pt x="6323331" y="1219584"/>
                  <a:pt x="6323331" y="1219584"/>
                  <a:pt x="6323331" y="1221327"/>
                </a:cubicBezTo>
                <a:lnTo>
                  <a:pt x="6323331" y="1233531"/>
                </a:lnTo>
                <a:cubicBezTo>
                  <a:pt x="6323331" y="1233531"/>
                  <a:pt x="6323331" y="1233531"/>
                  <a:pt x="6321659" y="1233531"/>
                </a:cubicBezTo>
                <a:lnTo>
                  <a:pt x="6309957" y="1233531"/>
                </a:lnTo>
                <a:cubicBezTo>
                  <a:pt x="6309957" y="1233531"/>
                  <a:pt x="6309957" y="1233531"/>
                  <a:pt x="6309957" y="1235274"/>
                </a:cubicBezTo>
                <a:lnTo>
                  <a:pt x="6309957" y="1247480"/>
                </a:lnTo>
                <a:cubicBezTo>
                  <a:pt x="6309957" y="1247480"/>
                  <a:pt x="6309957" y="1247480"/>
                  <a:pt x="6311629" y="1247480"/>
                </a:cubicBezTo>
                <a:lnTo>
                  <a:pt x="6323331" y="1247480"/>
                </a:lnTo>
                <a:cubicBezTo>
                  <a:pt x="6323331" y="1247480"/>
                  <a:pt x="6323331" y="1247480"/>
                  <a:pt x="6323331" y="1248788"/>
                </a:cubicBezTo>
                <a:lnTo>
                  <a:pt x="6323331" y="1257941"/>
                </a:lnTo>
                <a:cubicBezTo>
                  <a:pt x="6323331" y="1257941"/>
                  <a:pt x="6323331" y="1257941"/>
                  <a:pt x="6321659" y="1257941"/>
                </a:cubicBezTo>
                <a:lnTo>
                  <a:pt x="6309957" y="1257941"/>
                </a:lnTo>
                <a:cubicBezTo>
                  <a:pt x="6309957" y="1257941"/>
                  <a:pt x="6309957" y="1257941"/>
                  <a:pt x="6309957" y="1259684"/>
                </a:cubicBezTo>
                <a:lnTo>
                  <a:pt x="6309957" y="1271888"/>
                </a:lnTo>
                <a:cubicBezTo>
                  <a:pt x="6309957" y="1271888"/>
                  <a:pt x="6309957" y="1271888"/>
                  <a:pt x="6311629" y="1271888"/>
                </a:cubicBezTo>
                <a:lnTo>
                  <a:pt x="6323331" y="1271888"/>
                </a:lnTo>
                <a:cubicBezTo>
                  <a:pt x="6323331" y="1271888"/>
                  <a:pt x="6323331" y="1271888"/>
                  <a:pt x="6323331" y="1273632"/>
                </a:cubicBezTo>
                <a:lnTo>
                  <a:pt x="6323331" y="1285836"/>
                </a:lnTo>
                <a:cubicBezTo>
                  <a:pt x="6323331" y="1285836"/>
                  <a:pt x="6323331" y="1285836"/>
                  <a:pt x="6321659" y="1285836"/>
                </a:cubicBezTo>
                <a:lnTo>
                  <a:pt x="6309957" y="1285836"/>
                </a:lnTo>
                <a:cubicBezTo>
                  <a:pt x="6309957" y="1285836"/>
                  <a:pt x="6309957" y="1285836"/>
                  <a:pt x="6309957" y="1287579"/>
                </a:cubicBezTo>
                <a:lnTo>
                  <a:pt x="6309957" y="1299785"/>
                </a:lnTo>
                <a:cubicBezTo>
                  <a:pt x="6309957" y="1299785"/>
                  <a:pt x="6309957" y="1299785"/>
                  <a:pt x="6311629" y="1299785"/>
                </a:cubicBezTo>
                <a:lnTo>
                  <a:pt x="6323331" y="1299785"/>
                </a:lnTo>
                <a:cubicBezTo>
                  <a:pt x="6323331" y="1299785"/>
                  <a:pt x="6323331" y="1299785"/>
                  <a:pt x="6323331" y="1301091"/>
                </a:cubicBezTo>
                <a:lnTo>
                  <a:pt x="6323331" y="1310244"/>
                </a:lnTo>
                <a:cubicBezTo>
                  <a:pt x="6323331" y="1310244"/>
                  <a:pt x="6323331" y="1310244"/>
                  <a:pt x="6321659" y="1310244"/>
                </a:cubicBezTo>
                <a:lnTo>
                  <a:pt x="6309957" y="1310244"/>
                </a:lnTo>
                <a:cubicBezTo>
                  <a:pt x="6309957" y="1310244"/>
                  <a:pt x="6309957" y="1310244"/>
                  <a:pt x="6309957" y="1311989"/>
                </a:cubicBezTo>
                <a:lnTo>
                  <a:pt x="6309957" y="1324193"/>
                </a:lnTo>
                <a:cubicBezTo>
                  <a:pt x="6309957" y="1324193"/>
                  <a:pt x="6309957" y="1324193"/>
                  <a:pt x="6311629" y="1324193"/>
                </a:cubicBezTo>
                <a:lnTo>
                  <a:pt x="6323331" y="1324193"/>
                </a:lnTo>
                <a:cubicBezTo>
                  <a:pt x="6323331" y="1324193"/>
                  <a:pt x="6323331" y="1324193"/>
                  <a:pt x="6323331" y="1325936"/>
                </a:cubicBezTo>
                <a:lnTo>
                  <a:pt x="6323331" y="1338141"/>
                </a:lnTo>
                <a:cubicBezTo>
                  <a:pt x="6323331" y="1338141"/>
                  <a:pt x="6323331" y="1338141"/>
                  <a:pt x="6321659" y="1338141"/>
                </a:cubicBezTo>
                <a:lnTo>
                  <a:pt x="6309957" y="1338141"/>
                </a:lnTo>
                <a:cubicBezTo>
                  <a:pt x="6309957" y="1338141"/>
                  <a:pt x="6309957" y="1338141"/>
                  <a:pt x="6309957" y="1339448"/>
                </a:cubicBezTo>
                <a:lnTo>
                  <a:pt x="6309957" y="1348602"/>
                </a:lnTo>
                <a:cubicBezTo>
                  <a:pt x="6309957" y="1348602"/>
                  <a:pt x="6309957" y="1348602"/>
                  <a:pt x="6311629" y="1348602"/>
                </a:cubicBezTo>
                <a:lnTo>
                  <a:pt x="6323331" y="1348602"/>
                </a:lnTo>
                <a:cubicBezTo>
                  <a:pt x="6323331" y="1348602"/>
                  <a:pt x="6323331" y="1348602"/>
                  <a:pt x="6323331" y="1350345"/>
                </a:cubicBezTo>
                <a:lnTo>
                  <a:pt x="6323331" y="1362549"/>
                </a:lnTo>
                <a:cubicBezTo>
                  <a:pt x="6323331" y="1362549"/>
                  <a:pt x="6323331" y="1362549"/>
                  <a:pt x="6321659" y="1362549"/>
                </a:cubicBezTo>
                <a:lnTo>
                  <a:pt x="6309957" y="1362549"/>
                </a:lnTo>
                <a:cubicBezTo>
                  <a:pt x="6309957" y="1362549"/>
                  <a:pt x="6309957" y="1362549"/>
                  <a:pt x="6309957" y="1364292"/>
                </a:cubicBezTo>
                <a:lnTo>
                  <a:pt x="6309957" y="1376498"/>
                </a:lnTo>
                <a:cubicBezTo>
                  <a:pt x="6309957" y="1376498"/>
                  <a:pt x="6309957" y="1376498"/>
                  <a:pt x="6311629" y="1376498"/>
                </a:cubicBezTo>
                <a:lnTo>
                  <a:pt x="6323331" y="1376498"/>
                </a:lnTo>
                <a:cubicBezTo>
                  <a:pt x="6323331" y="1376498"/>
                  <a:pt x="6323331" y="1376498"/>
                  <a:pt x="6323331" y="1378241"/>
                </a:cubicBezTo>
                <a:lnTo>
                  <a:pt x="6323331" y="1390445"/>
                </a:lnTo>
                <a:cubicBezTo>
                  <a:pt x="6323331" y="1390445"/>
                  <a:pt x="6323331" y="1390445"/>
                  <a:pt x="6321659" y="1390445"/>
                </a:cubicBezTo>
                <a:lnTo>
                  <a:pt x="6309957" y="1390445"/>
                </a:lnTo>
                <a:cubicBezTo>
                  <a:pt x="6309957" y="1390445"/>
                  <a:pt x="6309957" y="1390445"/>
                  <a:pt x="6309957" y="1391753"/>
                </a:cubicBezTo>
                <a:lnTo>
                  <a:pt x="6309957" y="1400906"/>
                </a:lnTo>
                <a:cubicBezTo>
                  <a:pt x="6309957" y="1400906"/>
                  <a:pt x="6309957" y="1400906"/>
                  <a:pt x="6311629" y="1400906"/>
                </a:cubicBezTo>
                <a:lnTo>
                  <a:pt x="6323331" y="1400906"/>
                </a:lnTo>
                <a:cubicBezTo>
                  <a:pt x="6323331" y="1400906"/>
                  <a:pt x="6323331" y="1400906"/>
                  <a:pt x="6323331" y="1402650"/>
                </a:cubicBezTo>
                <a:lnTo>
                  <a:pt x="6323331" y="1414854"/>
                </a:lnTo>
                <a:cubicBezTo>
                  <a:pt x="6323331" y="1414854"/>
                  <a:pt x="6323331" y="1414854"/>
                  <a:pt x="6321659" y="1414854"/>
                </a:cubicBezTo>
                <a:lnTo>
                  <a:pt x="6309957" y="1414854"/>
                </a:lnTo>
                <a:cubicBezTo>
                  <a:pt x="6309957" y="1414854"/>
                  <a:pt x="6309957" y="1414854"/>
                  <a:pt x="6309957" y="1416597"/>
                </a:cubicBezTo>
                <a:lnTo>
                  <a:pt x="6309957" y="1428803"/>
                </a:lnTo>
                <a:cubicBezTo>
                  <a:pt x="6309957" y="1428803"/>
                  <a:pt x="6309957" y="1428803"/>
                  <a:pt x="6311629" y="1428803"/>
                </a:cubicBezTo>
                <a:lnTo>
                  <a:pt x="6323331" y="1428803"/>
                </a:lnTo>
                <a:cubicBezTo>
                  <a:pt x="6323331" y="1428803"/>
                  <a:pt x="6323331" y="1428803"/>
                  <a:pt x="6323331" y="1430109"/>
                </a:cubicBezTo>
                <a:lnTo>
                  <a:pt x="6323331" y="1439262"/>
                </a:lnTo>
                <a:cubicBezTo>
                  <a:pt x="6323331" y="1439262"/>
                  <a:pt x="6323331" y="1439262"/>
                  <a:pt x="6321659" y="1439262"/>
                </a:cubicBezTo>
                <a:lnTo>
                  <a:pt x="6309957" y="1439262"/>
                </a:lnTo>
                <a:cubicBezTo>
                  <a:pt x="6309957" y="1439262"/>
                  <a:pt x="6309957" y="1439262"/>
                  <a:pt x="6309957" y="1441007"/>
                </a:cubicBezTo>
                <a:lnTo>
                  <a:pt x="6309957" y="1453211"/>
                </a:lnTo>
                <a:cubicBezTo>
                  <a:pt x="6309957" y="1453211"/>
                  <a:pt x="6309957" y="1453211"/>
                  <a:pt x="6311629" y="1453211"/>
                </a:cubicBezTo>
                <a:lnTo>
                  <a:pt x="6323331" y="1453211"/>
                </a:lnTo>
                <a:cubicBezTo>
                  <a:pt x="6323331" y="1453211"/>
                  <a:pt x="6323331" y="1453211"/>
                  <a:pt x="6323331" y="1454954"/>
                </a:cubicBezTo>
                <a:lnTo>
                  <a:pt x="6323331" y="1467159"/>
                </a:lnTo>
                <a:cubicBezTo>
                  <a:pt x="6323331" y="1467159"/>
                  <a:pt x="6323331" y="1467159"/>
                  <a:pt x="6321659" y="1467159"/>
                </a:cubicBezTo>
                <a:lnTo>
                  <a:pt x="6309957" y="1467159"/>
                </a:lnTo>
                <a:cubicBezTo>
                  <a:pt x="6309957" y="1467159"/>
                  <a:pt x="6309957" y="1467159"/>
                  <a:pt x="6309957" y="1468902"/>
                </a:cubicBezTo>
                <a:lnTo>
                  <a:pt x="6309957" y="1481106"/>
                </a:lnTo>
                <a:cubicBezTo>
                  <a:pt x="6309957" y="1481106"/>
                  <a:pt x="6309957" y="1481106"/>
                  <a:pt x="6311629" y="1481106"/>
                </a:cubicBezTo>
                <a:lnTo>
                  <a:pt x="6323331" y="1481106"/>
                </a:lnTo>
                <a:cubicBezTo>
                  <a:pt x="6323331" y="1481106"/>
                  <a:pt x="6323331" y="1481106"/>
                  <a:pt x="6323331" y="1482414"/>
                </a:cubicBezTo>
                <a:lnTo>
                  <a:pt x="6323331" y="1491567"/>
                </a:lnTo>
                <a:cubicBezTo>
                  <a:pt x="6323331" y="1491567"/>
                  <a:pt x="6323331" y="1491567"/>
                  <a:pt x="6321659" y="1491567"/>
                </a:cubicBezTo>
                <a:lnTo>
                  <a:pt x="6309957" y="1491567"/>
                </a:lnTo>
                <a:cubicBezTo>
                  <a:pt x="6309957" y="1491567"/>
                  <a:pt x="6309957" y="1491567"/>
                  <a:pt x="6309957" y="1493310"/>
                </a:cubicBezTo>
                <a:lnTo>
                  <a:pt x="6309957" y="1505516"/>
                </a:lnTo>
                <a:cubicBezTo>
                  <a:pt x="6309957" y="1505516"/>
                  <a:pt x="6309957" y="1505516"/>
                  <a:pt x="6346735" y="1536899"/>
                </a:cubicBezTo>
                <a:cubicBezTo>
                  <a:pt x="6346735" y="1543872"/>
                  <a:pt x="6346735" y="1543872"/>
                  <a:pt x="6345065" y="1543872"/>
                </a:cubicBezTo>
                <a:lnTo>
                  <a:pt x="6333361" y="1543872"/>
                </a:lnTo>
                <a:cubicBezTo>
                  <a:pt x="6333361" y="1543872"/>
                  <a:pt x="6333361" y="1543872"/>
                  <a:pt x="6333361" y="1582229"/>
                </a:cubicBezTo>
                <a:cubicBezTo>
                  <a:pt x="6333361" y="1582229"/>
                  <a:pt x="6333361" y="1582229"/>
                  <a:pt x="6335035" y="1582229"/>
                </a:cubicBezTo>
                <a:lnTo>
                  <a:pt x="6346735" y="1582229"/>
                </a:lnTo>
                <a:cubicBezTo>
                  <a:pt x="6346735" y="1582229"/>
                  <a:pt x="6346735" y="1582229"/>
                  <a:pt x="6346735" y="1580049"/>
                </a:cubicBezTo>
                <a:lnTo>
                  <a:pt x="6346735" y="1564794"/>
                </a:lnTo>
                <a:cubicBezTo>
                  <a:pt x="6346735" y="1564794"/>
                  <a:pt x="6346735" y="1564794"/>
                  <a:pt x="6348407" y="1563923"/>
                </a:cubicBezTo>
                <a:lnTo>
                  <a:pt x="6360109" y="1557821"/>
                </a:lnTo>
                <a:cubicBezTo>
                  <a:pt x="6360109" y="1557821"/>
                  <a:pt x="6360109" y="1557821"/>
                  <a:pt x="6363035" y="1557821"/>
                </a:cubicBezTo>
                <a:lnTo>
                  <a:pt x="6383515" y="1557821"/>
                </a:lnTo>
                <a:cubicBezTo>
                  <a:pt x="6383515" y="1557821"/>
                  <a:pt x="6383515" y="1557821"/>
                  <a:pt x="6383515" y="1559564"/>
                </a:cubicBezTo>
                <a:lnTo>
                  <a:pt x="6383515" y="1571768"/>
                </a:lnTo>
                <a:cubicBezTo>
                  <a:pt x="6383515" y="1571768"/>
                  <a:pt x="6383515" y="1571768"/>
                  <a:pt x="6386023" y="1571768"/>
                </a:cubicBezTo>
                <a:lnTo>
                  <a:pt x="6403577" y="1571768"/>
                </a:lnTo>
                <a:cubicBezTo>
                  <a:pt x="6403577" y="1578741"/>
                  <a:pt x="6403577" y="1578741"/>
                  <a:pt x="6405247" y="1578741"/>
                </a:cubicBezTo>
                <a:lnTo>
                  <a:pt x="6416951" y="1578741"/>
                </a:lnTo>
                <a:cubicBezTo>
                  <a:pt x="6416951" y="1578741"/>
                  <a:pt x="6416951" y="1578741"/>
                  <a:pt x="6453729" y="1627559"/>
                </a:cubicBezTo>
                <a:cubicBezTo>
                  <a:pt x="6453729" y="1627559"/>
                  <a:pt x="6453729" y="1627559"/>
                  <a:pt x="6453729" y="1679864"/>
                </a:cubicBezTo>
                <a:cubicBezTo>
                  <a:pt x="6453729" y="1679864"/>
                  <a:pt x="6453729" y="1679864"/>
                  <a:pt x="6455399" y="1679864"/>
                </a:cubicBezTo>
                <a:lnTo>
                  <a:pt x="6467103" y="1679864"/>
                </a:lnTo>
                <a:cubicBezTo>
                  <a:pt x="6467103" y="1679864"/>
                  <a:pt x="6467103" y="1679864"/>
                  <a:pt x="6467103" y="1676813"/>
                </a:cubicBezTo>
                <a:lnTo>
                  <a:pt x="6467103" y="1655456"/>
                </a:lnTo>
                <a:cubicBezTo>
                  <a:pt x="6467103" y="1655456"/>
                  <a:pt x="6467103" y="1655456"/>
                  <a:pt x="6468357" y="1655456"/>
                </a:cubicBezTo>
                <a:lnTo>
                  <a:pt x="6477133" y="1655456"/>
                </a:lnTo>
                <a:cubicBezTo>
                  <a:pt x="6477133" y="1655456"/>
                  <a:pt x="6477133" y="1655456"/>
                  <a:pt x="6477133" y="1657199"/>
                </a:cubicBezTo>
                <a:lnTo>
                  <a:pt x="6477133" y="1669403"/>
                </a:lnTo>
                <a:cubicBezTo>
                  <a:pt x="6490507" y="1672891"/>
                  <a:pt x="6490507" y="1672891"/>
                  <a:pt x="6490507" y="1596177"/>
                </a:cubicBezTo>
                <a:cubicBezTo>
                  <a:pt x="6490507" y="1596177"/>
                  <a:pt x="6490507" y="1596177"/>
                  <a:pt x="6547347" y="1596177"/>
                </a:cubicBezTo>
                <a:cubicBezTo>
                  <a:pt x="6547347" y="1596177"/>
                  <a:pt x="6547347" y="1596177"/>
                  <a:pt x="6547347" y="1484594"/>
                </a:cubicBezTo>
                <a:cubicBezTo>
                  <a:pt x="6547347" y="1484594"/>
                  <a:pt x="6547347" y="1484594"/>
                  <a:pt x="6600843" y="1484594"/>
                </a:cubicBezTo>
                <a:cubicBezTo>
                  <a:pt x="6600843" y="1484594"/>
                  <a:pt x="6600843" y="1484594"/>
                  <a:pt x="6600843" y="1483286"/>
                </a:cubicBezTo>
                <a:lnTo>
                  <a:pt x="6600843" y="1474133"/>
                </a:lnTo>
                <a:cubicBezTo>
                  <a:pt x="6600843" y="1474133"/>
                  <a:pt x="6600843" y="1474133"/>
                  <a:pt x="6634279" y="1474133"/>
                </a:cubicBezTo>
                <a:cubicBezTo>
                  <a:pt x="6634279" y="1474133"/>
                  <a:pt x="6634279" y="1474133"/>
                  <a:pt x="6634279" y="1414854"/>
                </a:cubicBezTo>
                <a:cubicBezTo>
                  <a:pt x="6627591" y="1414854"/>
                  <a:pt x="6627591" y="1414854"/>
                  <a:pt x="6627591" y="1412238"/>
                </a:cubicBezTo>
                <a:lnTo>
                  <a:pt x="6627591" y="1393932"/>
                </a:lnTo>
                <a:lnTo>
                  <a:pt x="6634279" y="1397420"/>
                </a:lnTo>
                <a:cubicBezTo>
                  <a:pt x="6634279" y="1397420"/>
                  <a:pt x="6634279" y="1397420"/>
                  <a:pt x="6640967" y="1362549"/>
                </a:cubicBezTo>
                <a:cubicBezTo>
                  <a:pt x="6640967" y="1362549"/>
                  <a:pt x="6640967" y="1362549"/>
                  <a:pt x="6647653" y="1397420"/>
                </a:cubicBezTo>
                <a:cubicBezTo>
                  <a:pt x="6650997" y="1393932"/>
                  <a:pt x="6650997" y="1393932"/>
                  <a:pt x="6651415" y="1392624"/>
                </a:cubicBezTo>
                <a:lnTo>
                  <a:pt x="6654341" y="1383471"/>
                </a:lnTo>
                <a:cubicBezTo>
                  <a:pt x="6654341" y="1383471"/>
                  <a:pt x="6654341" y="1383471"/>
                  <a:pt x="6655175" y="1381728"/>
                </a:cubicBezTo>
                <a:lnTo>
                  <a:pt x="6661027" y="1369523"/>
                </a:lnTo>
                <a:cubicBezTo>
                  <a:pt x="6661027" y="1369523"/>
                  <a:pt x="6661027" y="1369523"/>
                  <a:pt x="6661863" y="1367780"/>
                </a:cubicBezTo>
                <a:lnTo>
                  <a:pt x="6667715" y="1355576"/>
                </a:lnTo>
                <a:cubicBezTo>
                  <a:pt x="6667715" y="1355576"/>
                  <a:pt x="6667715" y="1355576"/>
                  <a:pt x="6669803" y="1354268"/>
                </a:cubicBezTo>
                <a:lnTo>
                  <a:pt x="6684431" y="1345115"/>
                </a:lnTo>
                <a:cubicBezTo>
                  <a:pt x="6684431" y="1345115"/>
                  <a:pt x="6684431" y="1345115"/>
                  <a:pt x="6686939" y="1343372"/>
                </a:cubicBezTo>
                <a:lnTo>
                  <a:pt x="6704493" y="1331166"/>
                </a:lnTo>
                <a:cubicBezTo>
                  <a:pt x="6704493" y="1331166"/>
                  <a:pt x="6704493" y="1331166"/>
                  <a:pt x="6705747" y="1329423"/>
                </a:cubicBezTo>
                <a:lnTo>
                  <a:pt x="6714523" y="1317219"/>
                </a:lnTo>
                <a:cubicBezTo>
                  <a:pt x="6714523" y="1317219"/>
                  <a:pt x="6714523" y="1317219"/>
                  <a:pt x="6715359" y="1314168"/>
                </a:cubicBezTo>
                <a:lnTo>
                  <a:pt x="6721211" y="1292810"/>
                </a:lnTo>
                <a:cubicBezTo>
                  <a:pt x="6721211" y="1292810"/>
                  <a:pt x="6721211" y="1292810"/>
                  <a:pt x="6722047" y="1295861"/>
                </a:cubicBezTo>
                <a:lnTo>
                  <a:pt x="6727897" y="1317219"/>
                </a:lnTo>
                <a:cubicBezTo>
                  <a:pt x="6727897" y="1317219"/>
                  <a:pt x="6727897" y="1317219"/>
                  <a:pt x="6728733" y="1318526"/>
                </a:cubicBezTo>
                <a:lnTo>
                  <a:pt x="6734585" y="1327680"/>
                </a:lnTo>
                <a:cubicBezTo>
                  <a:pt x="6734585" y="1327680"/>
                  <a:pt x="6734585" y="1327680"/>
                  <a:pt x="6736675" y="1329423"/>
                </a:cubicBezTo>
                <a:lnTo>
                  <a:pt x="6751303" y="1341627"/>
                </a:lnTo>
                <a:cubicBezTo>
                  <a:pt x="6751303" y="1341627"/>
                  <a:pt x="6751303" y="1341627"/>
                  <a:pt x="6752975" y="1343372"/>
                </a:cubicBezTo>
                <a:lnTo>
                  <a:pt x="6764675" y="1355576"/>
                </a:lnTo>
                <a:cubicBezTo>
                  <a:pt x="6764675" y="1355576"/>
                  <a:pt x="6764675" y="1355576"/>
                  <a:pt x="6766349" y="1357319"/>
                </a:cubicBezTo>
                <a:lnTo>
                  <a:pt x="6778051" y="1369523"/>
                </a:lnTo>
                <a:cubicBezTo>
                  <a:pt x="6778051" y="1369523"/>
                  <a:pt x="6778051" y="1369523"/>
                  <a:pt x="6778469" y="1371267"/>
                </a:cubicBezTo>
                <a:lnTo>
                  <a:pt x="6781393" y="1383471"/>
                </a:lnTo>
                <a:cubicBezTo>
                  <a:pt x="6781393" y="1383471"/>
                  <a:pt x="6781393" y="1383471"/>
                  <a:pt x="6781811" y="1385214"/>
                </a:cubicBezTo>
                <a:lnTo>
                  <a:pt x="6784737" y="1397420"/>
                </a:lnTo>
                <a:cubicBezTo>
                  <a:pt x="6791423" y="1397420"/>
                  <a:pt x="6791423" y="1397420"/>
                  <a:pt x="6794767" y="1362549"/>
                </a:cubicBezTo>
                <a:cubicBezTo>
                  <a:pt x="6794767" y="1362549"/>
                  <a:pt x="6794767" y="1362549"/>
                  <a:pt x="6801455" y="1397420"/>
                </a:cubicBezTo>
                <a:cubicBezTo>
                  <a:pt x="6808141" y="1397420"/>
                  <a:pt x="6808141" y="1397420"/>
                  <a:pt x="6808141" y="1400034"/>
                </a:cubicBezTo>
                <a:lnTo>
                  <a:pt x="6808141" y="1418342"/>
                </a:lnTo>
                <a:cubicBezTo>
                  <a:pt x="6801455" y="1418342"/>
                  <a:pt x="6801455" y="1418342"/>
                  <a:pt x="6801455" y="1467159"/>
                </a:cubicBezTo>
                <a:cubicBezTo>
                  <a:pt x="6801455" y="1467159"/>
                  <a:pt x="6801455" y="1467159"/>
                  <a:pt x="6803127" y="1467159"/>
                </a:cubicBezTo>
                <a:lnTo>
                  <a:pt x="6814829" y="1467159"/>
                </a:lnTo>
                <a:cubicBezTo>
                  <a:pt x="6814829" y="1474133"/>
                  <a:pt x="6814829" y="1474133"/>
                  <a:pt x="6816083" y="1474133"/>
                </a:cubicBezTo>
                <a:lnTo>
                  <a:pt x="6824859" y="1474133"/>
                </a:lnTo>
                <a:cubicBezTo>
                  <a:pt x="6824859" y="1474133"/>
                  <a:pt x="6824859" y="1474133"/>
                  <a:pt x="6824859" y="1472390"/>
                </a:cubicBezTo>
                <a:lnTo>
                  <a:pt x="6824859" y="1460184"/>
                </a:lnTo>
                <a:cubicBezTo>
                  <a:pt x="6824859" y="1460184"/>
                  <a:pt x="6824859" y="1460184"/>
                  <a:pt x="6828203" y="1460184"/>
                </a:cubicBezTo>
                <a:lnTo>
                  <a:pt x="6851607" y="1460184"/>
                </a:lnTo>
                <a:cubicBezTo>
                  <a:pt x="6851607" y="1460184"/>
                  <a:pt x="6851607" y="1460184"/>
                  <a:pt x="6851607" y="1457133"/>
                </a:cubicBezTo>
                <a:lnTo>
                  <a:pt x="6851607" y="1435776"/>
                </a:lnTo>
                <a:cubicBezTo>
                  <a:pt x="6851607" y="1435776"/>
                  <a:pt x="6851607" y="1435776"/>
                  <a:pt x="6908447" y="1435776"/>
                </a:cubicBezTo>
                <a:cubicBezTo>
                  <a:pt x="6908447" y="1435776"/>
                  <a:pt x="6908447" y="1435776"/>
                  <a:pt x="6908447" y="1437956"/>
                </a:cubicBezTo>
                <a:lnTo>
                  <a:pt x="6908447" y="1453211"/>
                </a:lnTo>
                <a:cubicBezTo>
                  <a:pt x="6908447" y="1453211"/>
                  <a:pt x="6908447" y="1453211"/>
                  <a:pt x="6938539" y="1453211"/>
                </a:cubicBezTo>
                <a:cubicBezTo>
                  <a:pt x="6938539" y="1453211"/>
                  <a:pt x="6938539" y="1453211"/>
                  <a:pt x="6938539" y="1456698"/>
                </a:cubicBezTo>
                <a:lnTo>
                  <a:pt x="6938539" y="1481106"/>
                </a:lnTo>
                <a:cubicBezTo>
                  <a:pt x="6931853" y="1481106"/>
                  <a:pt x="6931853" y="1481106"/>
                  <a:pt x="6931853" y="1482414"/>
                </a:cubicBezTo>
                <a:lnTo>
                  <a:pt x="6931853" y="1491567"/>
                </a:lnTo>
                <a:cubicBezTo>
                  <a:pt x="6938539" y="1491567"/>
                  <a:pt x="6938539" y="1491567"/>
                  <a:pt x="6938539" y="1494183"/>
                </a:cubicBezTo>
                <a:lnTo>
                  <a:pt x="6938539" y="1512489"/>
                </a:lnTo>
                <a:lnTo>
                  <a:pt x="6931853" y="1519463"/>
                </a:lnTo>
                <a:cubicBezTo>
                  <a:pt x="6931853" y="1519463"/>
                  <a:pt x="6931853" y="1519463"/>
                  <a:pt x="6931853" y="1603151"/>
                </a:cubicBezTo>
                <a:cubicBezTo>
                  <a:pt x="6931853" y="1603151"/>
                  <a:pt x="6931853" y="1603151"/>
                  <a:pt x="6934777" y="1603151"/>
                </a:cubicBezTo>
                <a:lnTo>
                  <a:pt x="6955257" y="1603151"/>
                </a:lnTo>
                <a:cubicBezTo>
                  <a:pt x="6955257" y="1610124"/>
                  <a:pt x="6955257" y="1610124"/>
                  <a:pt x="6957763" y="1610124"/>
                </a:cubicBezTo>
                <a:lnTo>
                  <a:pt x="6975319" y="1610124"/>
                </a:lnTo>
                <a:cubicBezTo>
                  <a:pt x="6975319" y="1610124"/>
                  <a:pt x="6975319" y="1610124"/>
                  <a:pt x="6975319" y="1613175"/>
                </a:cubicBezTo>
                <a:lnTo>
                  <a:pt x="6975319" y="1634534"/>
                </a:lnTo>
                <a:cubicBezTo>
                  <a:pt x="6975319" y="1634534"/>
                  <a:pt x="6975319" y="1634534"/>
                  <a:pt x="6977827" y="1634534"/>
                </a:cubicBezTo>
                <a:lnTo>
                  <a:pt x="6995379" y="1634534"/>
                </a:lnTo>
                <a:cubicBezTo>
                  <a:pt x="6995379" y="1634534"/>
                  <a:pt x="6995379" y="1634534"/>
                  <a:pt x="6995379" y="1631483"/>
                </a:cubicBezTo>
                <a:lnTo>
                  <a:pt x="6995379" y="1610124"/>
                </a:lnTo>
                <a:cubicBezTo>
                  <a:pt x="6995379" y="1610124"/>
                  <a:pt x="6995379" y="1610124"/>
                  <a:pt x="6998303" y="1608381"/>
                </a:cubicBezTo>
                <a:lnTo>
                  <a:pt x="7018783" y="1596177"/>
                </a:lnTo>
                <a:cubicBezTo>
                  <a:pt x="7018783" y="1596177"/>
                  <a:pt x="7018783" y="1596177"/>
                  <a:pt x="7018783" y="1564794"/>
                </a:cubicBezTo>
                <a:cubicBezTo>
                  <a:pt x="7012097" y="1564794"/>
                  <a:pt x="7012097" y="1564794"/>
                  <a:pt x="7012097" y="1529924"/>
                </a:cubicBezTo>
                <a:cubicBezTo>
                  <a:pt x="7012097" y="1529924"/>
                  <a:pt x="7012097" y="1529924"/>
                  <a:pt x="7013767" y="1529924"/>
                </a:cubicBezTo>
                <a:lnTo>
                  <a:pt x="7025471" y="1529924"/>
                </a:lnTo>
                <a:cubicBezTo>
                  <a:pt x="7025471" y="1526438"/>
                  <a:pt x="7025471" y="1526438"/>
                  <a:pt x="7055563" y="1526438"/>
                </a:cubicBezTo>
                <a:cubicBezTo>
                  <a:pt x="7055563" y="1526438"/>
                  <a:pt x="7055563" y="1526438"/>
                  <a:pt x="7055563" y="1524693"/>
                </a:cubicBezTo>
                <a:lnTo>
                  <a:pt x="7055563" y="1512489"/>
                </a:lnTo>
                <a:cubicBezTo>
                  <a:pt x="7055563" y="1512489"/>
                  <a:pt x="7055563" y="1512489"/>
                  <a:pt x="7058071" y="1512489"/>
                </a:cubicBezTo>
                <a:lnTo>
                  <a:pt x="7075623" y="1512489"/>
                </a:lnTo>
                <a:cubicBezTo>
                  <a:pt x="7075623" y="1512489"/>
                  <a:pt x="7075623" y="1512489"/>
                  <a:pt x="7075623" y="1338141"/>
                </a:cubicBezTo>
                <a:cubicBezTo>
                  <a:pt x="7075623" y="1338141"/>
                  <a:pt x="7075623" y="1338141"/>
                  <a:pt x="7077295" y="1338141"/>
                </a:cubicBezTo>
                <a:lnTo>
                  <a:pt x="7088997" y="1338141"/>
                </a:lnTo>
                <a:cubicBezTo>
                  <a:pt x="7088997" y="1338141"/>
                  <a:pt x="7088997" y="1338141"/>
                  <a:pt x="7088997" y="1334654"/>
                </a:cubicBezTo>
                <a:lnTo>
                  <a:pt x="7088997" y="1310244"/>
                </a:lnTo>
                <a:cubicBezTo>
                  <a:pt x="7092341" y="1310244"/>
                  <a:pt x="7092341" y="1310244"/>
                  <a:pt x="7092341" y="1240505"/>
                </a:cubicBezTo>
                <a:cubicBezTo>
                  <a:pt x="7092341" y="1240505"/>
                  <a:pt x="7092341" y="1240505"/>
                  <a:pt x="7094013" y="1240505"/>
                </a:cubicBezTo>
                <a:lnTo>
                  <a:pt x="7105715" y="1240505"/>
                </a:lnTo>
                <a:cubicBezTo>
                  <a:pt x="7105715" y="1240505"/>
                  <a:pt x="7105715" y="1240505"/>
                  <a:pt x="7105715" y="1242249"/>
                </a:cubicBezTo>
                <a:lnTo>
                  <a:pt x="7105715" y="1254453"/>
                </a:lnTo>
                <a:cubicBezTo>
                  <a:pt x="7112401" y="1254453"/>
                  <a:pt x="7112401" y="1254453"/>
                  <a:pt x="7112401" y="1250966"/>
                </a:cubicBezTo>
                <a:lnTo>
                  <a:pt x="7112401" y="1226558"/>
                </a:lnTo>
                <a:cubicBezTo>
                  <a:pt x="7112401" y="1226558"/>
                  <a:pt x="7112401" y="1226558"/>
                  <a:pt x="7114491" y="1225686"/>
                </a:cubicBezTo>
                <a:lnTo>
                  <a:pt x="7129119" y="1219584"/>
                </a:lnTo>
                <a:cubicBezTo>
                  <a:pt x="7129119" y="1219584"/>
                  <a:pt x="7129119" y="1219584"/>
                  <a:pt x="7130791" y="1220456"/>
                </a:cubicBezTo>
                <a:lnTo>
                  <a:pt x="7142493" y="1226558"/>
                </a:lnTo>
                <a:cubicBezTo>
                  <a:pt x="7142493" y="1226558"/>
                  <a:pt x="7142493" y="1226558"/>
                  <a:pt x="7145001" y="1226558"/>
                </a:cubicBezTo>
                <a:lnTo>
                  <a:pt x="7162555" y="1226558"/>
                </a:lnTo>
                <a:cubicBezTo>
                  <a:pt x="7162555" y="1226558"/>
                  <a:pt x="7162555" y="1226558"/>
                  <a:pt x="7162555" y="1181226"/>
                </a:cubicBezTo>
                <a:cubicBezTo>
                  <a:pt x="7162555" y="1181226"/>
                  <a:pt x="7162555" y="1181226"/>
                  <a:pt x="7164227" y="1181226"/>
                </a:cubicBezTo>
                <a:lnTo>
                  <a:pt x="7175927" y="1181226"/>
                </a:lnTo>
                <a:cubicBezTo>
                  <a:pt x="7175927" y="1188201"/>
                  <a:pt x="7175927" y="1188201"/>
                  <a:pt x="7178017" y="1188201"/>
                </a:cubicBezTo>
                <a:lnTo>
                  <a:pt x="7192647" y="1188201"/>
                </a:lnTo>
                <a:cubicBezTo>
                  <a:pt x="7192647" y="1181226"/>
                  <a:pt x="7192647" y="1181226"/>
                  <a:pt x="7194319" y="1181226"/>
                </a:cubicBezTo>
                <a:lnTo>
                  <a:pt x="7206021" y="1181226"/>
                </a:lnTo>
                <a:cubicBezTo>
                  <a:pt x="7206021" y="1181226"/>
                  <a:pt x="7206021" y="1181226"/>
                  <a:pt x="7206021" y="1233531"/>
                </a:cubicBezTo>
                <a:cubicBezTo>
                  <a:pt x="7206021" y="1233531"/>
                  <a:pt x="7206021" y="1233531"/>
                  <a:pt x="7208111" y="1235274"/>
                </a:cubicBezTo>
                <a:lnTo>
                  <a:pt x="7222739" y="1247480"/>
                </a:lnTo>
                <a:cubicBezTo>
                  <a:pt x="7219395" y="1257941"/>
                  <a:pt x="7219395" y="1257941"/>
                  <a:pt x="7256173" y="1257941"/>
                </a:cubicBezTo>
                <a:cubicBezTo>
                  <a:pt x="7256173" y="1257941"/>
                  <a:pt x="7256173" y="1257941"/>
                  <a:pt x="7256173" y="1255761"/>
                </a:cubicBezTo>
                <a:lnTo>
                  <a:pt x="7256173" y="1240505"/>
                </a:lnTo>
                <a:cubicBezTo>
                  <a:pt x="7256173" y="1240505"/>
                  <a:pt x="7256173" y="1240505"/>
                  <a:pt x="7299639" y="1226558"/>
                </a:cubicBezTo>
                <a:cubicBezTo>
                  <a:pt x="7299639" y="1226558"/>
                  <a:pt x="7299639" y="1226558"/>
                  <a:pt x="7299639" y="1224815"/>
                </a:cubicBezTo>
                <a:lnTo>
                  <a:pt x="7299639" y="1212609"/>
                </a:lnTo>
                <a:cubicBezTo>
                  <a:pt x="7299639" y="1212609"/>
                  <a:pt x="7299639" y="1212609"/>
                  <a:pt x="7300893" y="1212609"/>
                </a:cubicBezTo>
                <a:lnTo>
                  <a:pt x="7309669" y="1212609"/>
                </a:lnTo>
                <a:cubicBezTo>
                  <a:pt x="7309669" y="1212609"/>
                  <a:pt x="7309669" y="1212609"/>
                  <a:pt x="7309669" y="1211303"/>
                </a:cubicBezTo>
                <a:lnTo>
                  <a:pt x="7309669" y="1202148"/>
                </a:lnTo>
                <a:cubicBezTo>
                  <a:pt x="7309669" y="1202148"/>
                  <a:pt x="7309669" y="1202148"/>
                  <a:pt x="7313013" y="1202148"/>
                </a:cubicBezTo>
                <a:lnTo>
                  <a:pt x="7336417" y="1202148"/>
                </a:lnTo>
                <a:cubicBezTo>
                  <a:pt x="7336417" y="1202148"/>
                  <a:pt x="7336417" y="1202148"/>
                  <a:pt x="7336417" y="1203456"/>
                </a:cubicBezTo>
                <a:lnTo>
                  <a:pt x="7336417" y="1212609"/>
                </a:lnTo>
                <a:cubicBezTo>
                  <a:pt x="7336417" y="1212609"/>
                  <a:pt x="7336417" y="1212609"/>
                  <a:pt x="7338925" y="1212609"/>
                </a:cubicBezTo>
                <a:lnTo>
                  <a:pt x="7356479" y="1212609"/>
                </a:lnTo>
                <a:cubicBezTo>
                  <a:pt x="7356479" y="1212609"/>
                  <a:pt x="7356479" y="1212609"/>
                  <a:pt x="7356479" y="1215225"/>
                </a:cubicBezTo>
                <a:lnTo>
                  <a:pt x="7356479" y="1233531"/>
                </a:lnTo>
                <a:cubicBezTo>
                  <a:pt x="7356479" y="1233531"/>
                  <a:pt x="7356479" y="1233531"/>
                  <a:pt x="7393257" y="1233531"/>
                </a:cubicBezTo>
                <a:cubicBezTo>
                  <a:pt x="7393257" y="1233531"/>
                  <a:pt x="7393257" y="1233531"/>
                  <a:pt x="7393257" y="1231788"/>
                </a:cubicBezTo>
                <a:lnTo>
                  <a:pt x="7393257" y="1219584"/>
                </a:lnTo>
                <a:cubicBezTo>
                  <a:pt x="7393257" y="1219584"/>
                  <a:pt x="7393257" y="1219584"/>
                  <a:pt x="7395347" y="1219584"/>
                </a:cubicBezTo>
                <a:lnTo>
                  <a:pt x="7409975" y="1219584"/>
                </a:lnTo>
                <a:cubicBezTo>
                  <a:pt x="7409975" y="1219584"/>
                  <a:pt x="7409975" y="1219584"/>
                  <a:pt x="7409975" y="1217840"/>
                </a:cubicBezTo>
                <a:lnTo>
                  <a:pt x="7409975" y="1205636"/>
                </a:lnTo>
                <a:cubicBezTo>
                  <a:pt x="7409975" y="1205636"/>
                  <a:pt x="7409975" y="1205636"/>
                  <a:pt x="7412483" y="1205636"/>
                </a:cubicBezTo>
                <a:lnTo>
                  <a:pt x="7430035" y="1205636"/>
                </a:lnTo>
                <a:cubicBezTo>
                  <a:pt x="7430035" y="1205636"/>
                  <a:pt x="7430035" y="1205636"/>
                  <a:pt x="7430035" y="1207379"/>
                </a:cubicBezTo>
                <a:lnTo>
                  <a:pt x="7430035" y="1219584"/>
                </a:lnTo>
                <a:cubicBezTo>
                  <a:pt x="7436723" y="1219584"/>
                  <a:pt x="7436723" y="1219584"/>
                  <a:pt x="7436723" y="1135896"/>
                </a:cubicBezTo>
                <a:cubicBezTo>
                  <a:pt x="7436723" y="1135896"/>
                  <a:pt x="7436723" y="1135896"/>
                  <a:pt x="7587181" y="1135896"/>
                </a:cubicBezTo>
                <a:cubicBezTo>
                  <a:pt x="7587181" y="1135896"/>
                  <a:pt x="7587181" y="1135896"/>
                  <a:pt x="7587181" y="1247480"/>
                </a:cubicBezTo>
                <a:cubicBezTo>
                  <a:pt x="7587181" y="1247480"/>
                  <a:pt x="7587181" y="1247480"/>
                  <a:pt x="7590525" y="1247480"/>
                </a:cubicBezTo>
                <a:lnTo>
                  <a:pt x="7613929" y="1247480"/>
                </a:lnTo>
                <a:cubicBezTo>
                  <a:pt x="7613929" y="1247480"/>
                  <a:pt x="7613929" y="1247480"/>
                  <a:pt x="7613929" y="1121948"/>
                </a:cubicBezTo>
                <a:cubicBezTo>
                  <a:pt x="7613929" y="1121948"/>
                  <a:pt x="7613929" y="1121948"/>
                  <a:pt x="7647365" y="1104513"/>
                </a:cubicBezTo>
                <a:cubicBezTo>
                  <a:pt x="7647365" y="1104513"/>
                  <a:pt x="7647365" y="1104513"/>
                  <a:pt x="7690831" y="1104513"/>
                </a:cubicBezTo>
                <a:cubicBezTo>
                  <a:pt x="7690831" y="1104513"/>
                  <a:pt x="7690831" y="1104513"/>
                  <a:pt x="7693757" y="1101899"/>
                </a:cubicBezTo>
                <a:lnTo>
                  <a:pt x="7714235" y="1083591"/>
                </a:lnTo>
                <a:cubicBezTo>
                  <a:pt x="7714235" y="1083591"/>
                  <a:pt x="7714235" y="1083591"/>
                  <a:pt x="7771075" y="1083591"/>
                </a:cubicBezTo>
                <a:cubicBezTo>
                  <a:pt x="7771075" y="1083591"/>
                  <a:pt x="7771075" y="1083591"/>
                  <a:pt x="7771075" y="1086207"/>
                </a:cubicBezTo>
                <a:lnTo>
                  <a:pt x="7771075" y="1104513"/>
                </a:lnTo>
                <a:cubicBezTo>
                  <a:pt x="7771075" y="1104513"/>
                  <a:pt x="7771075" y="1104513"/>
                  <a:pt x="7827915" y="1104513"/>
                </a:cubicBezTo>
                <a:cubicBezTo>
                  <a:pt x="7827915" y="1104513"/>
                  <a:pt x="7827915" y="1104513"/>
                  <a:pt x="7827915" y="1240505"/>
                </a:cubicBezTo>
                <a:cubicBezTo>
                  <a:pt x="7827915" y="1240505"/>
                  <a:pt x="7827915" y="1240505"/>
                  <a:pt x="7830005" y="1240505"/>
                </a:cubicBezTo>
                <a:lnTo>
                  <a:pt x="7844633" y="1240505"/>
                </a:lnTo>
                <a:cubicBezTo>
                  <a:pt x="7844633" y="1240505"/>
                  <a:pt x="7844633" y="1240505"/>
                  <a:pt x="7844633" y="1439262"/>
                </a:cubicBezTo>
                <a:cubicBezTo>
                  <a:pt x="7844633" y="1439262"/>
                  <a:pt x="7844633" y="1439262"/>
                  <a:pt x="7847975" y="1439262"/>
                </a:cubicBezTo>
                <a:lnTo>
                  <a:pt x="7871381" y="1439262"/>
                </a:lnTo>
                <a:cubicBezTo>
                  <a:pt x="7871381" y="1439262"/>
                  <a:pt x="7871381" y="1439262"/>
                  <a:pt x="7871381" y="1310244"/>
                </a:cubicBezTo>
                <a:cubicBezTo>
                  <a:pt x="7871381" y="1310244"/>
                  <a:pt x="7871381" y="1310244"/>
                  <a:pt x="7872635" y="1309373"/>
                </a:cubicBezTo>
                <a:lnTo>
                  <a:pt x="7881411" y="1303271"/>
                </a:lnTo>
                <a:cubicBezTo>
                  <a:pt x="7888099" y="1303271"/>
                  <a:pt x="7888099" y="1303271"/>
                  <a:pt x="7888099" y="1305014"/>
                </a:cubicBezTo>
                <a:lnTo>
                  <a:pt x="7888099" y="1317219"/>
                </a:lnTo>
                <a:cubicBezTo>
                  <a:pt x="7888099" y="1317219"/>
                  <a:pt x="7888099" y="1317219"/>
                  <a:pt x="7891441" y="1315475"/>
                </a:cubicBezTo>
                <a:lnTo>
                  <a:pt x="7914847" y="1303271"/>
                </a:lnTo>
                <a:cubicBezTo>
                  <a:pt x="7914847" y="1303271"/>
                  <a:pt x="7914847" y="1303271"/>
                  <a:pt x="7917773" y="1303271"/>
                </a:cubicBezTo>
                <a:lnTo>
                  <a:pt x="7938251" y="1303271"/>
                </a:lnTo>
                <a:cubicBezTo>
                  <a:pt x="7938251" y="1303271"/>
                  <a:pt x="7938251" y="1303271"/>
                  <a:pt x="7938251" y="1540385"/>
                </a:cubicBezTo>
                <a:cubicBezTo>
                  <a:pt x="7938251" y="1540385"/>
                  <a:pt x="7938251" y="1540385"/>
                  <a:pt x="7985061" y="1547360"/>
                </a:cubicBezTo>
                <a:cubicBezTo>
                  <a:pt x="7985061" y="1543872"/>
                  <a:pt x="7985061" y="1540385"/>
                  <a:pt x="7985061" y="1536899"/>
                </a:cubicBezTo>
                <a:cubicBezTo>
                  <a:pt x="8001779" y="1536899"/>
                  <a:pt x="8018495" y="1536899"/>
                  <a:pt x="8035213" y="1536899"/>
                </a:cubicBezTo>
                <a:cubicBezTo>
                  <a:pt x="8035213" y="1519463"/>
                  <a:pt x="8035213" y="1505516"/>
                  <a:pt x="8035213" y="1491567"/>
                </a:cubicBezTo>
                <a:lnTo>
                  <a:pt x="8048587" y="1491567"/>
                </a:lnTo>
                <a:cubicBezTo>
                  <a:pt x="8048587" y="1470645"/>
                  <a:pt x="8048587" y="1453211"/>
                  <a:pt x="8048587" y="1432289"/>
                </a:cubicBezTo>
                <a:cubicBezTo>
                  <a:pt x="8051931" y="1432289"/>
                  <a:pt x="8055275" y="1432289"/>
                  <a:pt x="8058619" y="1432289"/>
                </a:cubicBezTo>
                <a:cubicBezTo>
                  <a:pt x="8058619" y="1411367"/>
                  <a:pt x="8058619" y="1393932"/>
                  <a:pt x="8058619" y="1373010"/>
                </a:cubicBezTo>
                <a:cubicBezTo>
                  <a:pt x="8065305" y="1373010"/>
                  <a:pt x="8071991" y="1373010"/>
                  <a:pt x="8082023" y="1373010"/>
                </a:cubicBezTo>
                <a:cubicBezTo>
                  <a:pt x="8105427" y="1366037"/>
                  <a:pt x="8132175" y="1352088"/>
                  <a:pt x="8155579" y="1341627"/>
                </a:cubicBezTo>
                <a:cubicBezTo>
                  <a:pt x="8158923" y="1331166"/>
                  <a:pt x="8158923" y="1320705"/>
                  <a:pt x="8158923" y="1310244"/>
                </a:cubicBezTo>
                <a:cubicBezTo>
                  <a:pt x="8162267" y="1320705"/>
                  <a:pt x="8162267" y="1331166"/>
                  <a:pt x="8165611" y="1341627"/>
                </a:cubicBezTo>
                <a:cubicBezTo>
                  <a:pt x="8192359" y="1355576"/>
                  <a:pt x="8215763" y="1369523"/>
                  <a:pt x="8242511" y="1383471"/>
                </a:cubicBezTo>
                <a:cubicBezTo>
                  <a:pt x="8242511" y="1379993"/>
                  <a:pt x="8242511" y="1376516"/>
                  <a:pt x="8242511" y="1376498"/>
                </a:cubicBezTo>
                <a:cubicBezTo>
                  <a:pt x="8249197" y="1376498"/>
                  <a:pt x="8255887" y="1376498"/>
                  <a:pt x="8262573" y="1376498"/>
                </a:cubicBezTo>
                <a:cubicBezTo>
                  <a:pt x="8262573" y="1393932"/>
                  <a:pt x="8262573" y="1414854"/>
                  <a:pt x="8262573" y="1432289"/>
                </a:cubicBezTo>
                <a:cubicBezTo>
                  <a:pt x="8265917" y="1432289"/>
                  <a:pt x="8269259" y="1432289"/>
                  <a:pt x="8272603" y="1432289"/>
                </a:cubicBezTo>
                <a:cubicBezTo>
                  <a:pt x="8272603" y="1453211"/>
                  <a:pt x="8272603" y="1474133"/>
                  <a:pt x="8272603" y="1498541"/>
                </a:cubicBezTo>
                <a:cubicBezTo>
                  <a:pt x="8275947" y="1498541"/>
                  <a:pt x="8279291" y="1498541"/>
                  <a:pt x="8282635" y="1498541"/>
                </a:cubicBezTo>
                <a:cubicBezTo>
                  <a:pt x="8282635" y="1509002"/>
                  <a:pt x="8282635" y="1519463"/>
                  <a:pt x="8282635" y="1529924"/>
                </a:cubicBezTo>
                <a:cubicBezTo>
                  <a:pt x="8289321" y="1529924"/>
                  <a:pt x="8296007" y="1529924"/>
                  <a:pt x="8302695" y="1529924"/>
                </a:cubicBezTo>
                <a:cubicBezTo>
                  <a:pt x="8302695" y="1547360"/>
                  <a:pt x="8302695" y="1561307"/>
                  <a:pt x="8302695" y="1578741"/>
                </a:cubicBezTo>
                <a:cubicBezTo>
                  <a:pt x="8346161" y="1575255"/>
                  <a:pt x="8386283" y="1571768"/>
                  <a:pt x="8429747" y="1568280"/>
                </a:cubicBezTo>
                <a:cubicBezTo>
                  <a:pt x="8429747" y="1550846"/>
                  <a:pt x="8429747" y="1536899"/>
                  <a:pt x="8429747" y="1519463"/>
                </a:cubicBezTo>
                <a:cubicBezTo>
                  <a:pt x="8453153" y="1519463"/>
                  <a:pt x="8476557" y="1519463"/>
                  <a:pt x="8496619" y="1519463"/>
                </a:cubicBezTo>
                <a:cubicBezTo>
                  <a:pt x="8496619" y="1509002"/>
                  <a:pt x="8496619" y="1502028"/>
                  <a:pt x="8496619" y="1491567"/>
                </a:cubicBezTo>
                <a:cubicBezTo>
                  <a:pt x="8543429" y="1491567"/>
                  <a:pt x="8590237" y="1491567"/>
                  <a:pt x="8637047" y="1491567"/>
                </a:cubicBezTo>
                <a:cubicBezTo>
                  <a:pt x="8637047" y="1498541"/>
                  <a:pt x="8637047" y="1502028"/>
                  <a:pt x="8637047" y="1509002"/>
                </a:cubicBezTo>
                <a:cubicBezTo>
                  <a:pt x="8667139" y="1509002"/>
                  <a:pt x="8697229" y="1509002"/>
                  <a:pt x="8727321" y="1509002"/>
                </a:cubicBezTo>
                <a:cubicBezTo>
                  <a:pt x="8727321" y="1512489"/>
                  <a:pt x="8727321" y="1515977"/>
                  <a:pt x="8727321" y="1519463"/>
                </a:cubicBezTo>
                <a:cubicBezTo>
                  <a:pt x="8734007" y="1519463"/>
                  <a:pt x="8744039" y="1519463"/>
                  <a:pt x="8754069" y="1519463"/>
                </a:cubicBezTo>
                <a:cubicBezTo>
                  <a:pt x="8754069" y="1522950"/>
                  <a:pt x="8754069" y="1526438"/>
                  <a:pt x="8754069" y="1529924"/>
                </a:cubicBezTo>
                <a:cubicBezTo>
                  <a:pt x="8760755" y="1529924"/>
                  <a:pt x="8770787" y="1529924"/>
                  <a:pt x="8777473" y="1529924"/>
                </a:cubicBezTo>
                <a:cubicBezTo>
                  <a:pt x="8777473" y="1519920"/>
                  <a:pt x="8777473" y="1509917"/>
                  <a:pt x="8777473" y="1499913"/>
                </a:cubicBezTo>
                <a:lnTo>
                  <a:pt x="8882887" y="1682495"/>
                </a:lnTo>
                <a:lnTo>
                  <a:pt x="0" y="1682495"/>
                </a:lnTo>
                <a:lnTo>
                  <a:pt x="63077" y="1573241"/>
                </a:lnTo>
                <a:cubicBezTo>
                  <a:pt x="82889" y="1571585"/>
                  <a:pt x="102742" y="1569932"/>
                  <a:pt x="123345" y="1568279"/>
                </a:cubicBezTo>
                <a:cubicBezTo>
                  <a:pt x="123345" y="1550844"/>
                  <a:pt x="123345" y="1536897"/>
                  <a:pt x="123345" y="1519461"/>
                </a:cubicBezTo>
                <a:cubicBezTo>
                  <a:pt x="146749" y="1519461"/>
                  <a:pt x="170153" y="1519461"/>
                  <a:pt x="190215" y="1519461"/>
                </a:cubicBezTo>
                <a:cubicBezTo>
                  <a:pt x="190215" y="1509000"/>
                  <a:pt x="190215" y="1502027"/>
                  <a:pt x="190215" y="1491566"/>
                </a:cubicBezTo>
                <a:cubicBezTo>
                  <a:pt x="237025" y="1491566"/>
                  <a:pt x="283834" y="1491566"/>
                  <a:pt x="330643" y="1491566"/>
                </a:cubicBezTo>
                <a:cubicBezTo>
                  <a:pt x="330643" y="1498539"/>
                  <a:pt x="330643" y="1502027"/>
                  <a:pt x="330643" y="1509000"/>
                </a:cubicBezTo>
                <a:cubicBezTo>
                  <a:pt x="360735" y="1509000"/>
                  <a:pt x="390826" y="1509000"/>
                  <a:pt x="420917" y="1509000"/>
                </a:cubicBezTo>
                <a:cubicBezTo>
                  <a:pt x="420917" y="1512488"/>
                  <a:pt x="420917" y="1515975"/>
                  <a:pt x="420917" y="1519461"/>
                </a:cubicBezTo>
                <a:cubicBezTo>
                  <a:pt x="427605" y="1519461"/>
                  <a:pt x="437635" y="1519461"/>
                  <a:pt x="447665" y="1519461"/>
                </a:cubicBezTo>
                <a:cubicBezTo>
                  <a:pt x="447665" y="1522949"/>
                  <a:pt x="447665" y="1526436"/>
                  <a:pt x="447665" y="1529922"/>
                </a:cubicBezTo>
                <a:cubicBezTo>
                  <a:pt x="454353" y="1529922"/>
                  <a:pt x="464383" y="1529922"/>
                  <a:pt x="471070" y="1529922"/>
                </a:cubicBezTo>
                <a:cubicBezTo>
                  <a:pt x="471070" y="1477619"/>
                  <a:pt x="471070" y="1425314"/>
                  <a:pt x="471070" y="1373009"/>
                </a:cubicBezTo>
                <a:cubicBezTo>
                  <a:pt x="494475" y="1366035"/>
                  <a:pt x="517881" y="1359062"/>
                  <a:pt x="541285" y="1352087"/>
                </a:cubicBezTo>
                <a:cubicBezTo>
                  <a:pt x="584751" y="1352087"/>
                  <a:pt x="628216" y="1352087"/>
                  <a:pt x="671681" y="1352087"/>
                </a:cubicBezTo>
                <a:cubicBezTo>
                  <a:pt x="671681" y="1268400"/>
                  <a:pt x="671681" y="1184712"/>
                  <a:pt x="671681" y="1101026"/>
                </a:cubicBezTo>
                <a:cubicBezTo>
                  <a:pt x="681712" y="1094051"/>
                  <a:pt x="695086" y="1090565"/>
                  <a:pt x="708460" y="1083590"/>
                </a:cubicBezTo>
                <a:cubicBezTo>
                  <a:pt x="761956" y="1076616"/>
                  <a:pt x="815453" y="1066155"/>
                  <a:pt x="868949" y="1055694"/>
                </a:cubicBezTo>
                <a:cubicBezTo>
                  <a:pt x="889011" y="1062668"/>
                  <a:pt x="905728" y="1069643"/>
                  <a:pt x="925789" y="1073129"/>
                </a:cubicBezTo>
                <a:cubicBezTo>
                  <a:pt x="929133" y="1076616"/>
                  <a:pt x="932476" y="1080104"/>
                  <a:pt x="935819" y="1083590"/>
                </a:cubicBezTo>
                <a:cubicBezTo>
                  <a:pt x="935819" y="1240503"/>
                  <a:pt x="935819" y="1397418"/>
                  <a:pt x="935819" y="1550844"/>
                </a:cubicBezTo>
                <a:cubicBezTo>
                  <a:pt x="942507" y="1550844"/>
                  <a:pt x="949193" y="1550844"/>
                  <a:pt x="959224" y="1550844"/>
                </a:cubicBezTo>
                <a:cubicBezTo>
                  <a:pt x="959224" y="1488080"/>
                  <a:pt x="959224" y="1425314"/>
                  <a:pt x="959224" y="1362548"/>
                </a:cubicBezTo>
                <a:cubicBezTo>
                  <a:pt x="965911" y="1362548"/>
                  <a:pt x="972598" y="1362548"/>
                  <a:pt x="979285" y="1362548"/>
                </a:cubicBezTo>
                <a:cubicBezTo>
                  <a:pt x="979285" y="1355574"/>
                  <a:pt x="979285" y="1352087"/>
                  <a:pt x="979285" y="1345113"/>
                </a:cubicBezTo>
                <a:cubicBezTo>
                  <a:pt x="985972" y="1341626"/>
                  <a:pt x="992659" y="1338140"/>
                  <a:pt x="999346" y="1334652"/>
                </a:cubicBezTo>
                <a:lnTo>
                  <a:pt x="1016063" y="1334652"/>
                </a:lnTo>
                <a:cubicBezTo>
                  <a:pt x="1016063" y="1327679"/>
                  <a:pt x="1016063" y="1324191"/>
                  <a:pt x="1016063" y="1317218"/>
                </a:cubicBezTo>
                <a:cubicBezTo>
                  <a:pt x="1019407" y="1313730"/>
                  <a:pt x="1026094" y="1310243"/>
                  <a:pt x="1029437" y="1306757"/>
                </a:cubicBezTo>
                <a:cubicBezTo>
                  <a:pt x="1039469" y="1306757"/>
                  <a:pt x="1052843" y="1306757"/>
                  <a:pt x="1062874" y="1306757"/>
                </a:cubicBezTo>
                <a:cubicBezTo>
                  <a:pt x="1062874" y="1324191"/>
                  <a:pt x="1062874" y="1345113"/>
                  <a:pt x="1062874" y="1362548"/>
                </a:cubicBezTo>
                <a:cubicBezTo>
                  <a:pt x="1086279" y="1362548"/>
                  <a:pt x="1109683" y="1362548"/>
                  <a:pt x="1133087" y="1362548"/>
                </a:cubicBezTo>
                <a:cubicBezTo>
                  <a:pt x="1133087" y="1428801"/>
                  <a:pt x="1133087" y="1491566"/>
                  <a:pt x="1133087" y="1557819"/>
                </a:cubicBezTo>
                <a:cubicBezTo>
                  <a:pt x="1143118" y="1557819"/>
                  <a:pt x="1153149" y="1557819"/>
                  <a:pt x="1159835" y="1557819"/>
                </a:cubicBezTo>
                <a:cubicBezTo>
                  <a:pt x="1169866" y="1554332"/>
                  <a:pt x="1176553" y="1550844"/>
                  <a:pt x="1186583" y="1547358"/>
                </a:cubicBezTo>
                <a:cubicBezTo>
                  <a:pt x="1186583" y="1540383"/>
                  <a:pt x="1186583" y="1536897"/>
                  <a:pt x="1186583" y="1533410"/>
                </a:cubicBezTo>
                <a:cubicBezTo>
                  <a:pt x="1183240" y="1533410"/>
                  <a:pt x="1179897" y="1529922"/>
                  <a:pt x="1176553" y="1529922"/>
                </a:cubicBezTo>
                <a:cubicBezTo>
                  <a:pt x="1176553" y="1526436"/>
                  <a:pt x="1176553" y="1522949"/>
                  <a:pt x="1176553" y="1519461"/>
                </a:cubicBezTo>
                <a:cubicBezTo>
                  <a:pt x="1179897" y="1515975"/>
                  <a:pt x="1183240" y="1515975"/>
                  <a:pt x="1186583" y="1512488"/>
                </a:cubicBezTo>
                <a:cubicBezTo>
                  <a:pt x="1186583" y="1488080"/>
                  <a:pt x="1186583" y="1460183"/>
                  <a:pt x="1186583" y="1435775"/>
                </a:cubicBezTo>
                <a:cubicBezTo>
                  <a:pt x="1183240" y="1435775"/>
                  <a:pt x="1179897" y="1432287"/>
                  <a:pt x="1176553" y="1432287"/>
                </a:cubicBezTo>
                <a:cubicBezTo>
                  <a:pt x="1176553" y="1428801"/>
                  <a:pt x="1176553" y="1425314"/>
                  <a:pt x="1176553" y="1421826"/>
                </a:cubicBezTo>
                <a:cubicBezTo>
                  <a:pt x="1179897" y="1418340"/>
                  <a:pt x="1183240" y="1418340"/>
                  <a:pt x="1186583" y="1414853"/>
                </a:cubicBezTo>
                <a:lnTo>
                  <a:pt x="1193271" y="1407879"/>
                </a:lnTo>
                <a:lnTo>
                  <a:pt x="1193271" y="1393931"/>
                </a:lnTo>
                <a:cubicBezTo>
                  <a:pt x="1189927" y="1393931"/>
                  <a:pt x="1189927" y="1393931"/>
                  <a:pt x="1186583" y="1393931"/>
                </a:cubicBezTo>
                <a:cubicBezTo>
                  <a:pt x="1186583" y="1390443"/>
                  <a:pt x="1186583" y="1386957"/>
                  <a:pt x="1186583" y="1383470"/>
                </a:cubicBezTo>
                <a:cubicBezTo>
                  <a:pt x="1189927" y="1383470"/>
                  <a:pt x="1193271" y="1379982"/>
                  <a:pt x="1196614" y="1376496"/>
                </a:cubicBezTo>
                <a:cubicBezTo>
                  <a:pt x="1199957" y="1334652"/>
                  <a:pt x="1209988" y="1299783"/>
                  <a:pt x="1250110" y="1278861"/>
                </a:cubicBezTo>
                <a:cubicBezTo>
                  <a:pt x="1246767" y="1278861"/>
                  <a:pt x="1246767" y="1275374"/>
                  <a:pt x="1243423" y="1275374"/>
                </a:cubicBezTo>
                <a:cubicBezTo>
                  <a:pt x="1243423" y="1271886"/>
                  <a:pt x="1243423" y="1268400"/>
                  <a:pt x="1243423" y="1264913"/>
                </a:cubicBezTo>
                <a:cubicBezTo>
                  <a:pt x="1246767" y="1264913"/>
                  <a:pt x="1250110" y="1261425"/>
                  <a:pt x="1253453" y="1261425"/>
                </a:cubicBezTo>
                <a:cubicBezTo>
                  <a:pt x="1253453" y="1254452"/>
                  <a:pt x="1253453" y="1250964"/>
                  <a:pt x="1253453" y="1247478"/>
                </a:cubicBezTo>
                <a:cubicBezTo>
                  <a:pt x="1256797" y="1247478"/>
                  <a:pt x="1256797" y="1247478"/>
                  <a:pt x="1260141" y="1247478"/>
                </a:cubicBezTo>
                <a:cubicBezTo>
                  <a:pt x="1260141" y="1237017"/>
                  <a:pt x="1260141" y="1226556"/>
                  <a:pt x="1260141" y="1216095"/>
                </a:cubicBezTo>
                <a:cubicBezTo>
                  <a:pt x="1256797" y="1216095"/>
                  <a:pt x="1256797" y="1216095"/>
                  <a:pt x="1253453" y="1216095"/>
                </a:cubicBezTo>
                <a:cubicBezTo>
                  <a:pt x="1253453" y="1212608"/>
                  <a:pt x="1253453" y="1212608"/>
                  <a:pt x="1253453" y="1209122"/>
                </a:cubicBezTo>
                <a:lnTo>
                  <a:pt x="1260141" y="1205634"/>
                </a:lnTo>
                <a:cubicBezTo>
                  <a:pt x="1266827" y="1198661"/>
                  <a:pt x="1270171" y="1191686"/>
                  <a:pt x="1276858" y="1181225"/>
                </a:cubicBezTo>
                <a:cubicBezTo>
                  <a:pt x="1280201" y="1174251"/>
                  <a:pt x="1280201" y="1170765"/>
                  <a:pt x="1280201" y="1167278"/>
                </a:cubicBezTo>
                <a:cubicBezTo>
                  <a:pt x="1273515" y="1156817"/>
                  <a:pt x="1273515" y="1139382"/>
                  <a:pt x="1280201" y="1128921"/>
                </a:cubicBezTo>
                <a:cubicBezTo>
                  <a:pt x="1280203" y="1128917"/>
                  <a:pt x="1280225" y="1128848"/>
                  <a:pt x="1280620" y="1127613"/>
                </a:cubicBezTo>
                <a:lnTo>
                  <a:pt x="1283545" y="1118460"/>
                </a:lnTo>
                <a:cubicBezTo>
                  <a:pt x="1283547" y="1118465"/>
                  <a:pt x="1283569" y="1118534"/>
                  <a:pt x="1283963" y="1119768"/>
                </a:cubicBezTo>
                <a:lnTo>
                  <a:pt x="1286889" y="1128921"/>
                </a:lnTo>
                <a:cubicBezTo>
                  <a:pt x="1293575" y="1139382"/>
                  <a:pt x="1296919" y="1156817"/>
                  <a:pt x="1290232" y="1167278"/>
                </a:cubicBezTo>
                <a:cubicBezTo>
                  <a:pt x="1290232" y="1170765"/>
                  <a:pt x="1290232" y="1174251"/>
                  <a:pt x="1290232" y="1177739"/>
                </a:cubicBezTo>
                <a:cubicBezTo>
                  <a:pt x="1296919" y="1188200"/>
                  <a:pt x="1303606" y="1198661"/>
                  <a:pt x="1306951" y="1205634"/>
                </a:cubicBezTo>
                <a:cubicBezTo>
                  <a:pt x="1310295" y="1205634"/>
                  <a:pt x="1310295" y="1209122"/>
                  <a:pt x="1313638" y="1209122"/>
                </a:cubicBezTo>
                <a:cubicBezTo>
                  <a:pt x="1313638" y="1212608"/>
                  <a:pt x="1313638" y="1212608"/>
                  <a:pt x="1313638" y="1216095"/>
                </a:cubicBezTo>
                <a:cubicBezTo>
                  <a:pt x="1310295" y="1226556"/>
                  <a:pt x="1310295" y="1237017"/>
                  <a:pt x="1310295" y="1247478"/>
                </a:cubicBezTo>
                <a:cubicBezTo>
                  <a:pt x="1316981" y="1250964"/>
                  <a:pt x="1316981" y="1254452"/>
                  <a:pt x="1316981" y="1261425"/>
                </a:cubicBezTo>
                <a:lnTo>
                  <a:pt x="1323669" y="1264913"/>
                </a:lnTo>
                <a:cubicBezTo>
                  <a:pt x="1323669" y="1268400"/>
                  <a:pt x="1323669" y="1271886"/>
                  <a:pt x="1323669" y="1275374"/>
                </a:cubicBezTo>
                <a:cubicBezTo>
                  <a:pt x="1320325" y="1278861"/>
                  <a:pt x="1320325" y="1278861"/>
                  <a:pt x="1316981" y="1278861"/>
                </a:cubicBezTo>
                <a:cubicBezTo>
                  <a:pt x="1337042" y="1289322"/>
                  <a:pt x="1348745" y="1303270"/>
                  <a:pt x="1356268" y="1319833"/>
                </a:cubicBezTo>
                <a:lnTo>
                  <a:pt x="1369603" y="1373009"/>
                </a:lnTo>
                <a:lnTo>
                  <a:pt x="1417287" y="1373009"/>
                </a:lnTo>
                <a:lnTo>
                  <a:pt x="1417287" y="1329494"/>
                </a:lnTo>
                <a:lnTo>
                  <a:pt x="1409211" y="1329494"/>
                </a:lnTo>
                <a:cubicBezTo>
                  <a:pt x="1409211" y="1329459"/>
                  <a:pt x="1409211" y="1326621"/>
                  <a:pt x="1409211" y="1086294"/>
                </a:cubicBezTo>
                <a:cubicBezTo>
                  <a:pt x="1409228" y="1086294"/>
                  <a:pt x="1409934" y="1086294"/>
                  <a:pt x="1439612" y="1086294"/>
                </a:cubicBezTo>
                <a:cubicBezTo>
                  <a:pt x="1439618" y="1086285"/>
                  <a:pt x="1439673" y="1086162"/>
                  <a:pt x="1440372" y="1084673"/>
                </a:cubicBezTo>
                <a:lnTo>
                  <a:pt x="1445691" y="1073324"/>
                </a:lnTo>
                <a:cubicBezTo>
                  <a:pt x="1445705" y="1073325"/>
                  <a:pt x="1445874" y="1073352"/>
                  <a:pt x="1448352" y="1073729"/>
                </a:cubicBezTo>
                <a:lnTo>
                  <a:pt x="1466972" y="1076565"/>
                </a:lnTo>
                <a:cubicBezTo>
                  <a:pt x="1466976" y="1076580"/>
                  <a:pt x="1467033" y="1076732"/>
                  <a:pt x="1467732" y="1078593"/>
                </a:cubicBezTo>
                <a:lnTo>
                  <a:pt x="1473051" y="1092779"/>
                </a:lnTo>
                <a:cubicBezTo>
                  <a:pt x="1473072" y="1092780"/>
                  <a:pt x="1473966" y="1092855"/>
                  <a:pt x="1512572" y="1096022"/>
                </a:cubicBezTo>
                <a:cubicBezTo>
                  <a:pt x="1512572" y="1095992"/>
                  <a:pt x="1512572" y="1093697"/>
                  <a:pt x="1512572" y="911190"/>
                </a:cubicBezTo>
                <a:cubicBezTo>
                  <a:pt x="1512585" y="911190"/>
                  <a:pt x="1512764" y="911190"/>
                  <a:pt x="1515612" y="911190"/>
                </a:cubicBezTo>
                <a:lnTo>
                  <a:pt x="1536893" y="911190"/>
                </a:lnTo>
                <a:cubicBezTo>
                  <a:pt x="1536893" y="911157"/>
                  <a:pt x="1536893" y="908586"/>
                  <a:pt x="1536893" y="706902"/>
                </a:cubicBezTo>
                <a:cubicBezTo>
                  <a:pt x="1536905" y="706902"/>
                  <a:pt x="1537067" y="706902"/>
                  <a:pt x="1539552" y="706902"/>
                </a:cubicBezTo>
                <a:lnTo>
                  <a:pt x="1558173" y="706902"/>
                </a:lnTo>
                <a:cubicBezTo>
                  <a:pt x="1558173" y="706877"/>
                  <a:pt x="1558173" y="704768"/>
                  <a:pt x="1558173" y="535041"/>
                </a:cubicBezTo>
                <a:cubicBezTo>
                  <a:pt x="1564253" y="531798"/>
                  <a:pt x="1564253" y="531798"/>
                  <a:pt x="1564253" y="492885"/>
                </a:cubicBezTo>
                <a:cubicBezTo>
                  <a:pt x="1564263" y="492885"/>
                  <a:pt x="1564443" y="492885"/>
                  <a:pt x="1567293" y="492885"/>
                </a:cubicBezTo>
                <a:lnTo>
                  <a:pt x="1588574" y="492885"/>
                </a:lnTo>
                <a:cubicBezTo>
                  <a:pt x="1588590" y="492851"/>
                  <a:pt x="1589499" y="490800"/>
                  <a:pt x="1643294" y="369665"/>
                </a:cubicBezTo>
                <a:cubicBezTo>
                  <a:pt x="1643294" y="369644"/>
                  <a:pt x="1643345" y="366717"/>
                  <a:pt x="164937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ko-KR" altLang="en-US" sz="270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C5AD3999-6B3C-4D54-81A2-887B6F09001A}"/>
              </a:ext>
            </a:extLst>
          </p:cNvPr>
          <p:cNvSpPr/>
          <p:nvPr/>
        </p:nvSpPr>
        <p:spPr>
          <a:xfrm rot="18900000">
            <a:off x="1002985" y="1672446"/>
            <a:ext cx="447436" cy="447436"/>
          </a:xfrm>
          <a:prstGeom prst="rect">
            <a:avLst/>
          </a:prstGeom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>
              <a:cs typeface="Arial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41035EEF-9728-44A3-898E-BEA9A6444D3A}"/>
              </a:ext>
            </a:extLst>
          </p:cNvPr>
          <p:cNvSpPr txBox="1"/>
          <p:nvPr/>
        </p:nvSpPr>
        <p:spPr>
          <a:xfrm>
            <a:off x="982101" y="1757666"/>
            <a:ext cx="489204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01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xmlns="" id="{026CABF1-28A0-4FD1-A846-18659C5AA31B}"/>
              </a:ext>
            </a:extLst>
          </p:cNvPr>
          <p:cNvGrpSpPr/>
          <p:nvPr/>
        </p:nvGrpSpPr>
        <p:grpSpPr>
          <a:xfrm>
            <a:off x="1615152" y="1464509"/>
            <a:ext cx="1960553" cy="863315"/>
            <a:chOff x="3233963" y="1954419"/>
            <a:chExt cx="1400520" cy="863315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964E240C-C276-4510-B5F9-48E4472EB61A}"/>
                </a:ext>
              </a:extLst>
            </p:cNvPr>
            <p:cNvSpPr txBox="1"/>
            <p:nvPr/>
          </p:nvSpPr>
          <p:spPr>
            <a:xfrm>
              <a:off x="3233963" y="1954419"/>
              <a:ext cx="1400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Text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A7F573DD-DC92-45CE-A8E3-3AD0C1EB9407}"/>
                </a:ext>
              </a:extLst>
            </p:cNvPr>
            <p:cNvSpPr txBox="1"/>
            <p:nvPr/>
          </p:nvSpPr>
          <p:spPr>
            <a:xfrm>
              <a:off x="3233964" y="2171403"/>
              <a:ext cx="140051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E24C5E86-AF79-4160-BBD1-AF6BFFC49482}"/>
              </a:ext>
            </a:extLst>
          </p:cNvPr>
          <p:cNvSpPr/>
          <p:nvPr/>
        </p:nvSpPr>
        <p:spPr>
          <a:xfrm rot="18900000">
            <a:off x="3596686" y="2289974"/>
            <a:ext cx="447436" cy="447436"/>
          </a:xfrm>
          <a:prstGeom prst="rect">
            <a:avLst/>
          </a:prstGeom>
          <a:solidFill>
            <a:schemeClr val="accent2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>
              <a:cs typeface="Arial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27302FA9-EEB7-4D4A-A569-25B50EE187AB}"/>
              </a:ext>
            </a:extLst>
          </p:cNvPr>
          <p:cNvSpPr txBox="1"/>
          <p:nvPr/>
        </p:nvSpPr>
        <p:spPr>
          <a:xfrm>
            <a:off x="3575802" y="2375194"/>
            <a:ext cx="489204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02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xmlns="" id="{DC9B66AC-B4C0-463D-9304-6694F4A7D395}"/>
              </a:ext>
            </a:extLst>
          </p:cNvPr>
          <p:cNvGrpSpPr/>
          <p:nvPr/>
        </p:nvGrpSpPr>
        <p:grpSpPr>
          <a:xfrm>
            <a:off x="4208853" y="2082037"/>
            <a:ext cx="1960553" cy="863315"/>
            <a:chOff x="3233963" y="1954419"/>
            <a:chExt cx="1400520" cy="86331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92677FEC-91B3-4B80-B5B5-1A4B7A219700}"/>
                </a:ext>
              </a:extLst>
            </p:cNvPr>
            <p:cNvSpPr txBox="1"/>
            <p:nvPr/>
          </p:nvSpPr>
          <p:spPr>
            <a:xfrm>
              <a:off x="3233963" y="1954419"/>
              <a:ext cx="1400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Text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xmlns="" id="{2D1646D7-1595-460B-A79D-EE6E7ED816D2}"/>
                </a:ext>
              </a:extLst>
            </p:cNvPr>
            <p:cNvSpPr txBox="1"/>
            <p:nvPr/>
          </p:nvSpPr>
          <p:spPr>
            <a:xfrm>
              <a:off x="3233964" y="2171403"/>
              <a:ext cx="140051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3455347B-CF88-412E-87EF-BD414D2C62BE}"/>
              </a:ext>
            </a:extLst>
          </p:cNvPr>
          <p:cNvSpPr/>
          <p:nvPr/>
        </p:nvSpPr>
        <p:spPr>
          <a:xfrm rot="18900000">
            <a:off x="8784087" y="2598738"/>
            <a:ext cx="447436" cy="447436"/>
          </a:xfrm>
          <a:prstGeom prst="rect">
            <a:avLst/>
          </a:prstGeom>
          <a:solidFill>
            <a:schemeClr val="accent4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>
              <a:cs typeface="Arial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F55AC907-4A84-4013-8023-C1DAA472F6FA}"/>
              </a:ext>
            </a:extLst>
          </p:cNvPr>
          <p:cNvSpPr txBox="1"/>
          <p:nvPr/>
        </p:nvSpPr>
        <p:spPr>
          <a:xfrm>
            <a:off x="8763203" y="2683958"/>
            <a:ext cx="489204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04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xmlns="" id="{A42507D3-DDDA-455E-8640-FAD3E921A959}"/>
              </a:ext>
            </a:extLst>
          </p:cNvPr>
          <p:cNvGrpSpPr/>
          <p:nvPr/>
        </p:nvGrpSpPr>
        <p:grpSpPr>
          <a:xfrm>
            <a:off x="9396254" y="2390801"/>
            <a:ext cx="1960553" cy="863315"/>
            <a:chOff x="3233963" y="1954419"/>
            <a:chExt cx="1400520" cy="863315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xmlns="" id="{1016182A-5DDD-4A83-A91F-21AE8AF08826}"/>
                </a:ext>
              </a:extLst>
            </p:cNvPr>
            <p:cNvSpPr txBox="1"/>
            <p:nvPr/>
          </p:nvSpPr>
          <p:spPr>
            <a:xfrm>
              <a:off x="3233963" y="1954419"/>
              <a:ext cx="1400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Text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xmlns="" id="{05849134-3413-4698-B1DC-DE90697B4A56}"/>
                </a:ext>
              </a:extLst>
            </p:cNvPr>
            <p:cNvSpPr txBox="1"/>
            <p:nvPr/>
          </p:nvSpPr>
          <p:spPr>
            <a:xfrm>
              <a:off x="3233964" y="2171403"/>
              <a:ext cx="140051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xmlns="" id="{C6A300D6-6310-4746-A8A9-56CF41E552D0}"/>
              </a:ext>
            </a:extLst>
          </p:cNvPr>
          <p:cNvSpPr/>
          <p:nvPr/>
        </p:nvSpPr>
        <p:spPr>
          <a:xfrm rot="18900000">
            <a:off x="6190387" y="2907502"/>
            <a:ext cx="447436" cy="447436"/>
          </a:xfrm>
          <a:prstGeom prst="rect">
            <a:avLst/>
          </a:prstGeom>
          <a:solidFill>
            <a:schemeClr val="accent3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>
              <a:cs typeface="Arial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DEB7ED5D-5635-4D2D-9CAB-49515A630C50}"/>
              </a:ext>
            </a:extLst>
          </p:cNvPr>
          <p:cNvSpPr txBox="1"/>
          <p:nvPr/>
        </p:nvSpPr>
        <p:spPr>
          <a:xfrm>
            <a:off x="6169503" y="2992722"/>
            <a:ext cx="489204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03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xmlns="" id="{39940073-E514-40D3-8294-CE74758F83EA}"/>
              </a:ext>
            </a:extLst>
          </p:cNvPr>
          <p:cNvGrpSpPr/>
          <p:nvPr/>
        </p:nvGrpSpPr>
        <p:grpSpPr>
          <a:xfrm>
            <a:off x="6802554" y="2699565"/>
            <a:ext cx="1960553" cy="863315"/>
            <a:chOff x="3233963" y="1954419"/>
            <a:chExt cx="1400520" cy="863315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xmlns="" id="{84DE9DF5-E3E5-4664-8E0E-71E7E0C769ED}"/>
                </a:ext>
              </a:extLst>
            </p:cNvPr>
            <p:cNvSpPr txBox="1"/>
            <p:nvPr/>
          </p:nvSpPr>
          <p:spPr>
            <a:xfrm>
              <a:off x="3233963" y="1954419"/>
              <a:ext cx="1400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Text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xmlns="" id="{D86C7998-BE4A-4882-90FC-66F7975F220A}"/>
                </a:ext>
              </a:extLst>
            </p:cNvPr>
            <p:cNvSpPr txBox="1"/>
            <p:nvPr/>
          </p:nvSpPr>
          <p:spPr>
            <a:xfrm>
              <a:off x="3233964" y="2171403"/>
              <a:ext cx="140051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9" name="Freeform 33">
            <a:extLst>
              <a:ext uri="{FF2B5EF4-FFF2-40B4-BE49-F238E27FC236}">
                <a16:creationId xmlns:a16="http://schemas.microsoft.com/office/drawing/2014/main" xmlns="" id="{FF3A4E5F-18A2-4BCE-935E-AF118F61A919}"/>
              </a:ext>
            </a:extLst>
          </p:cNvPr>
          <p:cNvSpPr>
            <a:spLocks noChangeAspect="1"/>
          </p:cNvSpPr>
          <p:nvPr/>
        </p:nvSpPr>
        <p:spPr>
          <a:xfrm>
            <a:off x="9373682" y="3356984"/>
            <a:ext cx="1308166" cy="717949"/>
          </a:xfrm>
          <a:custGeom>
            <a:avLst/>
            <a:gdLst/>
            <a:ahLst/>
            <a:cxnLst/>
            <a:rect l="l" t="t" r="r" b="b"/>
            <a:pathLst>
              <a:path w="2601365" h="1217445">
                <a:moveTo>
                  <a:pt x="518058" y="120"/>
                </a:moveTo>
                <a:cubicBezTo>
                  <a:pt x="699936" y="-4015"/>
                  <a:pt x="794568" y="100203"/>
                  <a:pt x="820680" y="159272"/>
                </a:cubicBezTo>
                <a:cubicBezTo>
                  <a:pt x="875496" y="131298"/>
                  <a:pt x="962595" y="113500"/>
                  <a:pt x="1035317" y="152769"/>
                </a:cubicBezTo>
                <a:cubicBezTo>
                  <a:pt x="1094530" y="181085"/>
                  <a:pt x="1129714" y="248595"/>
                  <a:pt x="1116493" y="318816"/>
                </a:cubicBezTo>
                <a:cubicBezTo>
                  <a:pt x="1241132" y="298164"/>
                  <a:pt x="1339013" y="377215"/>
                  <a:pt x="1360137" y="413389"/>
                </a:cubicBezTo>
                <a:cubicBezTo>
                  <a:pt x="1371427" y="433879"/>
                  <a:pt x="1381000" y="462541"/>
                  <a:pt x="1382394" y="494326"/>
                </a:cubicBezTo>
                <a:cubicBezTo>
                  <a:pt x="1429405" y="444430"/>
                  <a:pt x="1497901" y="404502"/>
                  <a:pt x="1593680" y="389269"/>
                </a:cubicBezTo>
                <a:cubicBezTo>
                  <a:pt x="1608036" y="387841"/>
                  <a:pt x="1621954" y="386998"/>
                  <a:pt x="1635441" y="386692"/>
                </a:cubicBezTo>
                <a:cubicBezTo>
                  <a:pt x="1837742" y="382093"/>
                  <a:pt x="1942999" y="498014"/>
                  <a:pt x="1972044" y="563716"/>
                </a:cubicBezTo>
                <a:cubicBezTo>
                  <a:pt x="2033016" y="532600"/>
                  <a:pt x="2129895" y="512804"/>
                  <a:pt x="2210783" y="556482"/>
                </a:cubicBezTo>
                <a:cubicBezTo>
                  <a:pt x="2276646" y="587978"/>
                  <a:pt x="2315780" y="663068"/>
                  <a:pt x="2301075" y="741176"/>
                </a:cubicBezTo>
                <a:cubicBezTo>
                  <a:pt x="2439710" y="718204"/>
                  <a:pt x="2548582" y="806132"/>
                  <a:pt x="2572078" y="846369"/>
                </a:cubicBezTo>
                <a:cubicBezTo>
                  <a:pt x="2602853" y="902221"/>
                  <a:pt x="2622158" y="1012661"/>
                  <a:pt x="2562962" y="1090479"/>
                </a:cubicBezTo>
                <a:cubicBezTo>
                  <a:pt x="2497680" y="1166932"/>
                  <a:pt x="2415802" y="1210619"/>
                  <a:pt x="2300728" y="1217445"/>
                </a:cubicBezTo>
                <a:lnTo>
                  <a:pt x="1376271" y="1214715"/>
                </a:lnTo>
                <a:lnTo>
                  <a:pt x="1371014" y="1214296"/>
                </a:lnTo>
                <a:lnTo>
                  <a:pt x="1349870" y="1217445"/>
                </a:lnTo>
                <a:lnTo>
                  <a:pt x="425412" y="1214715"/>
                </a:lnTo>
                <a:cubicBezTo>
                  <a:pt x="352385" y="1213804"/>
                  <a:pt x="143262" y="1166477"/>
                  <a:pt x="111728" y="1007201"/>
                </a:cubicBezTo>
                <a:cubicBezTo>
                  <a:pt x="99003" y="932568"/>
                  <a:pt x="112016" y="775279"/>
                  <a:pt x="334859" y="727329"/>
                </a:cubicBezTo>
                <a:cubicBezTo>
                  <a:pt x="333957" y="621147"/>
                  <a:pt x="402519" y="427487"/>
                  <a:pt x="642822" y="389269"/>
                </a:cubicBezTo>
                <a:cubicBezTo>
                  <a:pt x="657177" y="387841"/>
                  <a:pt x="671096" y="386999"/>
                  <a:pt x="684582" y="386692"/>
                </a:cubicBezTo>
                <a:cubicBezTo>
                  <a:pt x="886883" y="382093"/>
                  <a:pt x="992141" y="498014"/>
                  <a:pt x="1021185" y="563716"/>
                </a:cubicBezTo>
                <a:cubicBezTo>
                  <a:pt x="1082157" y="532600"/>
                  <a:pt x="1179036" y="512804"/>
                  <a:pt x="1259924" y="556482"/>
                </a:cubicBezTo>
                <a:cubicBezTo>
                  <a:pt x="1281172" y="566643"/>
                  <a:pt x="1299638" y="581341"/>
                  <a:pt x="1313023" y="600362"/>
                </a:cubicBezTo>
                <a:cubicBezTo>
                  <a:pt x="1323561" y="572635"/>
                  <a:pt x="1339067" y="545030"/>
                  <a:pt x="1360422" y="519839"/>
                </a:cubicBezTo>
                <a:cubicBezTo>
                  <a:pt x="1348923" y="509093"/>
                  <a:pt x="1335621" y="500357"/>
                  <a:pt x="1321193" y="493457"/>
                </a:cubicBezTo>
                <a:cubicBezTo>
                  <a:pt x="1229057" y="443705"/>
                  <a:pt x="1118707" y="466254"/>
                  <a:pt x="1049257" y="501696"/>
                </a:cubicBezTo>
                <a:cubicBezTo>
                  <a:pt x="1013968" y="421869"/>
                  <a:pt x="879907" y="276958"/>
                  <a:pt x="618280" y="302992"/>
                </a:cubicBezTo>
                <a:cubicBezTo>
                  <a:pt x="344563" y="346524"/>
                  <a:pt x="266466" y="567113"/>
                  <a:pt x="267494" y="688061"/>
                </a:cubicBezTo>
                <a:cubicBezTo>
                  <a:pt x="229475" y="696241"/>
                  <a:pt x="196818" y="707216"/>
                  <a:pt x="169021" y="720685"/>
                </a:cubicBezTo>
                <a:cubicBezTo>
                  <a:pt x="96879" y="695133"/>
                  <a:pt x="20314" y="645246"/>
                  <a:pt x="3037" y="557984"/>
                </a:cubicBezTo>
                <a:cubicBezTo>
                  <a:pt x="-8404" y="490887"/>
                  <a:pt x="3296" y="349476"/>
                  <a:pt x="203642" y="306367"/>
                </a:cubicBezTo>
                <a:cubicBezTo>
                  <a:pt x="202831" y="210905"/>
                  <a:pt x="264472" y="36796"/>
                  <a:pt x="480514" y="2437"/>
                </a:cubicBezTo>
                <a:cubicBezTo>
                  <a:pt x="493420" y="1153"/>
                  <a:pt x="505933" y="395"/>
                  <a:pt x="518058" y="12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560648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Infographic Style</a:t>
            </a:r>
          </a:p>
        </p:txBody>
      </p:sp>
      <p:graphicFrame>
        <p:nvGraphicFramePr>
          <p:cNvPr id="3" name="Table Placeholder 5">
            <a:extLst>
              <a:ext uri="{FF2B5EF4-FFF2-40B4-BE49-F238E27FC236}">
                <a16:creationId xmlns:a16="http://schemas.microsoft.com/office/drawing/2014/main" xmlns="" id="{E22F5A09-B7CE-4E9E-B474-868AA682A33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644595471"/>
              </p:ext>
            </p:extLst>
          </p:nvPr>
        </p:nvGraphicFramePr>
        <p:xfrm>
          <a:off x="1020247" y="2248080"/>
          <a:ext cx="10257623" cy="1567022"/>
        </p:xfrm>
        <a:graphic>
          <a:graphicData uri="http://schemas.openxmlformats.org/drawingml/2006/table">
            <a:tbl>
              <a:tblPr firstRow="1" lastCol="1" bandRow="1" bandCol="1">
                <a:tableStyleId>{5C22544A-7EE6-4342-B048-85BDC9FD1C3A}</a:tableStyleId>
              </a:tblPr>
              <a:tblGrid>
                <a:gridCol w="279118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818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4422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44229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12116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</a:pPr>
                      <a:r>
                        <a:rPr lang="en-JM" altLang="ko-KR" sz="1400" b="1" spc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A TITLE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</a:pPr>
                      <a:r>
                        <a:rPr lang="en-JM" altLang="ko-KR" sz="1400" b="1" spc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B TITLE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</a:pPr>
                      <a:r>
                        <a:rPr lang="en-JM" altLang="ko-KR" sz="1400" b="1" spc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 TITLE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400" b="1" spc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 TITLE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Replaced with your own text. </a:t>
                      </a:r>
                      <a:endParaRPr lang="en-JM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en-JM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26862">
                <a:tc>
                  <a:txBody>
                    <a:bodyPr/>
                    <a:lstStyle/>
                    <a:p>
                      <a:pPr algn="l"/>
                      <a:r>
                        <a:rPr lang="en-JM" sz="12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PowerPiont Template</a:t>
                      </a:r>
                      <a:endParaRPr lang="en-JM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sz="12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26862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Replaced with your own text. </a:t>
                      </a:r>
                      <a:endParaRPr lang="en-JM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26862">
                <a:tc>
                  <a:txBody>
                    <a:bodyPr/>
                    <a:lstStyle/>
                    <a:p>
                      <a:pPr algn="l"/>
                      <a:r>
                        <a:rPr lang="en-JM" altLang="ko-KR" sz="12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PowerPiont Template</a:t>
                      </a:r>
                      <a:endParaRPr lang="en-JM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74BED088-EE79-4E79-A2C0-5DB141F8BDD8}"/>
              </a:ext>
            </a:extLst>
          </p:cNvPr>
          <p:cNvGrpSpPr/>
          <p:nvPr/>
        </p:nvGrpSpPr>
        <p:grpSpPr>
          <a:xfrm flipH="1">
            <a:off x="909166" y="1800866"/>
            <a:ext cx="2448272" cy="475860"/>
            <a:chOff x="1991588" y="2017033"/>
            <a:chExt cx="2448272" cy="376914"/>
          </a:xfrm>
        </p:grpSpPr>
        <p:sp>
          <p:nvSpPr>
            <p:cNvPr id="5" name="Rectangle 9">
              <a:extLst>
                <a:ext uri="{FF2B5EF4-FFF2-40B4-BE49-F238E27FC236}">
                  <a16:creationId xmlns:a16="http://schemas.microsoft.com/office/drawing/2014/main" xmlns="" id="{B8353E25-C2AA-4908-8F46-BF576869C36F}"/>
                </a:ext>
              </a:extLst>
            </p:cNvPr>
            <p:cNvSpPr/>
            <p:nvPr/>
          </p:nvSpPr>
          <p:spPr>
            <a:xfrm>
              <a:off x="4319543" y="2027138"/>
              <a:ext cx="115353" cy="366809"/>
            </a:xfrm>
            <a:custGeom>
              <a:avLst/>
              <a:gdLst>
                <a:gd name="connsiteX0" fmla="*/ 0 w 914400"/>
                <a:gd name="connsiteY0" fmla="*/ 0 h 914400"/>
                <a:gd name="connsiteX1" fmla="*/ 914400 w 914400"/>
                <a:gd name="connsiteY1" fmla="*/ 0 h 914400"/>
                <a:gd name="connsiteX2" fmla="*/ 914400 w 914400"/>
                <a:gd name="connsiteY2" fmla="*/ 914400 h 914400"/>
                <a:gd name="connsiteX3" fmla="*/ 0 w 914400"/>
                <a:gd name="connsiteY3" fmla="*/ 914400 h 914400"/>
                <a:gd name="connsiteX4" fmla="*/ 0 w 914400"/>
                <a:gd name="connsiteY4" fmla="*/ 0 h 914400"/>
                <a:gd name="connsiteX0" fmla="*/ 0 w 914400"/>
                <a:gd name="connsiteY0" fmla="*/ 292963 h 1207363"/>
                <a:gd name="connsiteX1" fmla="*/ 914400 w 914400"/>
                <a:gd name="connsiteY1" fmla="*/ 0 h 1207363"/>
                <a:gd name="connsiteX2" fmla="*/ 914400 w 914400"/>
                <a:gd name="connsiteY2" fmla="*/ 1207363 h 1207363"/>
                <a:gd name="connsiteX3" fmla="*/ 0 w 914400"/>
                <a:gd name="connsiteY3" fmla="*/ 1207363 h 1207363"/>
                <a:gd name="connsiteX4" fmla="*/ 0 w 914400"/>
                <a:gd name="connsiteY4" fmla="*/ 292963 h 1207363"/>
                <a:gd name="connsiteX0" fmla="*/ 612559 w 914400"/>
                <a:gd name="connsiteY0" fmla="*/ 8877 h 1207363"/>
                <a:gd name="connsiteX1" fmla="*/ 914400 w 914400"/>
                <a:gd name="connsiteY1" fmla="*/ 0 h 1207363"/>
                <a:gd name="connsiteX2" fmla="*/ 914400 w 914400"/>
                <a:gd name="connsiteY2" fmla="*/ 1207363 h 1207363"/>
                <a:gd name="connsiteX3" fmla="*/ 0 w 914400"/>
                <a:gd name="connsiteY3" fmla="*/ 1207363 h 1207363"/>
                <a:gd name="connsiteX4" fmla="*/ 612559 w 914400"/>
                <a:gd name="connsiteY4" fmla="*/ 8877 h 1207363"/>
                <a:gd name="connsiteX0" fmla="*/ 0 w 301841"/>
                <a:gd name="connsiteY0" fmla="*/ 8877 h 1207363"/>
                <a:gd name="connsiteX1" fmla="*/ 301841 w 301841"/>
                <a:gd name="connsiteY1" fmla="*/ 0 h 1207363"/>
                <a:gd name="connsiteX2" fmla="*/ 301841 w 301841"/>
                <a:gd name="connsiteY2" fmla="*/ 1207363 h 1207363"/>
                <a:gd name="connsiteX3" fmla="*/ 186432 w 301841"/>
                <a:gd name="connsiteY3" fmla="*/ 408372 h 1207363"/>
                <a:gd name="connsiteX4" fmla="*/ 0 w 301841"/>
                <a:gd name="connsiteY4" fmla="*/ 8877 h 1207363"/>
                <a:gd name="connsiteX0" fmla="*/ 0 w 133166"/>
                <a:gd name="connsiteY0" fmla="*/ 0 h 1207364"/>
                <a:gd name="connsiteX1" fmla="*/ 133166 w 133166"/>
                <a:gd name="connsiteY1" fmla="*/ 1 h 1207364"/>
                <a:gd name="connsiteX2" fmla="*/ 133166 w 133166"/>
                <a:gd name="connsiteY2" fmla="*/ 1207364 h 1207364"/>
                <a:gd name="connsiteX3" fmla="*/ 17757 w 133166"/>
                <a:gd name="connsiteY3" fmla="*/ 408373 h 1207364"/>
                <a:gd name="connsiteX4" fmla="*/ 0 w 133166"/>
                <a:gd name="connsiteY4" fmla="*/ 0 h 1207364"/>
                <a:gd name="connsiteX0" fmla="*/ 0 w 142044"/>
                <a:gd name="connsiteY0" fmla="*/ 0 h 408373"/>
                <a:gd name="connsiteX1" fmla="*/ 133166 w 142044"/>
                <a:gd name="connsiteY1" fmla="*/ 1 h 408373"/>
                <a:gd name="connsiteX2" fmla="*/ 142044 w 142044"/>
                <a:gd name="connsiteY2" fmla="*/ 301842 h 408373"/>
                <a:gd name="connsiteX3" fmla="*/ 17757 w 142044"/>
                <a:gd name="connsiteY3" fmla="*/ 408373 h 408373"/>
                <a:gd name="connsiteX4" fmla="*/ 0 w 142044"/>
                <a:gd name="connsiteY4" fmla="*/ 0 h 408373"/>
                <a:gd name="connsiteX0" fmla="*/ 0 w 133166"/>
                <a:gd name="connsiteY0" fmla="*/ 0 h 408373"/>
                <a:gd name="connsiteX1" fmla="*/ 133166 w 133166"/>
                <a:gd name="connsiteY1" fmla="*/ 1 h 408373"/>
                <a:gd name="connsiteX2" fmla="*/ 118293 w 133166"/>
                <a:gd name="connsiteY2" fmla="*/ 313717 h 408373"/>
                <a:gd name="connsiteX3" fmla="*/ 17757 w 133166"/>
                <a:gd name="connsiteY3" fmla="*/ 408373 h 408373"/>
                <a:gd name="connsiteX4" fmla="*/ 0 w 133166"/>
                <a:gd name="connsiteY4" fmla="*/ 0 h 408373"/>
                <a:gd name="connsiteX0" fmla="*/ 0 w 118293"/>
                <a:gd name="connsiteY0" fmla="*/ 5937 h 414310"/>
                <a:gd name="connsiteX1" fmla="*/ 115353 w 118293"/>
                <a:gd name="connsiteY1" fmla="*/ 0 h 414310"/>
                <a:gd name="connsiteX2" fmla="*/ 118293 w 118293"/>
                <a:gd name="connsiteY2" fmla="*/ 319654 h 414310"/>
                <a:gd name="connsiteX3" fmla="*/ 17757 w 118293"/>
                <a:gd name="connsiteY3" fmla="*/ 414310 h 414310"/>
                <a:gd name="connsiteX4" fmla="*/ 0 w 118293"/>
                <a:gd name="connsiteY4" fmla="*/ 5937 h 414310"/>
                <a:gd name="connsiteX0" fmla="*/ 0 w 118293"/>
                <a:gd name="connsiteY0" fmla="*/ 5937 h 366809"/>
                <a:gd name="connsiteX1" fmla="*/ 115353 w 118293"/>
                <a:gd name="connsiteY1" fmla="*/ 0 h 366809"/>
                <a:gd name="connsiteX2" fmla="*/ 118293 w 118293"/>
                <a:gd name="connsiteY2" fmla="*/ 319654 h 366809"/>
                <a:gd name="connsiteX3" fmla="*/ 5882 w 118293"/>
                <a:gd name="connsiteY3" fmla="*/ 366809 h 366809"/>
                <a:gd name="connsiteX4" fmla="*/ 0 w 118293"/>
                <a:gd name="connsiteY4" fmla="*/ 5937 h 366809"/>
                <a:gd name="connsiteX0" fmla="*/ 0 w 115353"/>
                <a:gd name="connsiteY0" fmla="*/ 5937 h 366809"/>
                <a:gd name="connsiteX1" fmla="*/ 115353 w 115353"/>
                <a:gd name="connsiteY1" fmla="*/ 0 h 366809"/>
                <a:gd name="connsiteX2" fmla="*/ 112356 w 115353"/>
                <a:gd name="connsiteY2" fmla="*/ 278091 h 366809"/>
                <a:gd name="connsiteX3" fmla="*/ 5882 w 115353"/>
                <a:gd name="connsiteY3" fmla="*/ 366809 h 366809"/>
                <a:gd name="connsiteX4" fmla="*/ 0 w 115353"/>
                <a:gd name="connsiteY4" fmla="*/ 5937 h 366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353" h="366809">
                  <a:moveTo>
                    <a:pt x="0" y="5937"/>
                  </a:moveTo>
                  <a:lnTo>
                    <a:pt x="115353" y="0"/>
                  </a:lnTo>
                  <a:lnTo>
                    <a:pt x="112356" y="278091"/>
                  </a:lnTo>
                  <a:lnTo>
                    <a:pt x="5882" y="366809"/>
                  </a:lnTo>
                  <a:cubicBezTo>
                    <a:pt x="3921" y="246518"/>
                    <a:pt x="1961" y="126228"/>
                    <a:pt x="0" y="5937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cs typeface="Arial" pitchFamily="34" charset="0"/>
              </a:endParaRPr>
            </a:p>
          </p:txBody>
        </p:sp>
        <p:sp>
          <p:nvSpPr>
            <p:cNvPr id="6" name="Rectangle 6">
              <a:extLst>
                <a:ext uri="{FF2B5EF4-FFF2-40B4-BE49-F238E27FC236}">
                  <a16:creationId xmlns:a16="http://schemas.microsoft.com/office/drawing/2014/main" xmlns="" id="{AB54C5C1-B8DE-466A-8430-34E5E941AADD}"/>
                </a:ext>
              </a:extLst>
            </p:cNvPr>
            <p:cNvSpPr/>
            <p:nvPr/>
          </p:nvSpPr>
          <p:spPr>
            <a:xfrm flipH="1">
              <a:off x="1991588" y="2017033"/>
              <a:ext cx="2448272" cy="288033"/>
            </a:xfrm>
            <a:custGeom>
              <a:avLst/>
              <a:gdLst>
                <a:gd name="connsiteX0" fmla="*/ 0 w 5285462"/>
                <a:gd name="connsiteY0" fmla="*/ 0 h 576064"/>
                <a:gd name="connsiteX1" fmla="*/ 4724629 w 5285462"/>
                <a:gd name="connsiteY1" fmla="*/ 0 h 576064"/>
                <a:gd name="connsiteX2" fmla="*/ 5285462 w 5285462"/>
                <a:gd name="connsiteY2" fmla="*/ 576064 h 576064"/>
                <a:gd name="connsiteX3" fmla="*/ 0 w 5285462"/>
                <a:gd name="connsiteY3" fmla="*/ 576064 h 576064"/>
                <a:gd name="connsiteX4" fmla="*/ 0 w 5285462"/>
                <a:gd name="connsiteY4" fmla="*/ 0 h 576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5462" h="576064">
                  <a:moveTo>
                    <a:pt x="0" y="0"/>
                  </a:moveTo>
                  <a:lnTo>
                    <a:pt x="4724629" y="0"/>
                  </a:lnTo>
                  <a:lnTo>
                    <a:pt x="5285462" y="576064"/>
                  </a:lnTo>
                  <a:lnTo>
                    <a:pt x="0" y="5760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cs typeface="Arial" pitchFamily="34" charset="0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F2BEE35F-CDAD-4A10-A26F-3E7A5C6BDAB6}"/>
              </a:ext>
            </a:extLst>
          </p:cNvPr>
          <p:cNvSpPr txBox="1"/>
          <p:nvPr/>
        </p:nvSpPr>
        <p:spPr>
          <a:xfrm>
            <a:off x="1058167" y="1819374"/>
            <a:ext cx="1882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Your Text Here</a:t>
            </a:r>
            <a:endParaRPr lang="ko-KR" altLang="en-US" sz="1400" dirty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xmlns="" id="{1FA26BE6-B065-4B03-BBF6-DCDA42DC5B89}"/>
              </a:ext>
            </a:extLst>
          </p:cNvPr>
          <p:cNvCxnSpPr>
            <a:stCxn id="16" idx="1"/>
            <a:endCxn id="15" idx="6"/>
          </p:cNvCxnSpPr>
          <p:nvPr/>
        </p:nvCxnSpPr>
        <p:spPr>
          <a:xfrm flipH="1">
            <a:off x="3340008" y="4895523"/>
            <a:ext cx="1278350" cy="458178"/>
          </a:xfrm>
          <a:prstGeom prst="straightConnector1">
            <a:avLst/>
          </a:prstGeom>
          <a:ln w="12700"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xmlns="" id="{63291D8F-E0EE-4CB7-A309-7DDCA6B92E61}"/>
              </a:ext>
            </a:extLst>
          </p:cNvPr>
          <p:cNvCxnSpPr>
            <a:stCxn id="18" idx="1"/>
            <a:endCxn id="15" idx="6"/>
          </p:cNvCxnSpPr>
          <p:nvPr/>
        </p:nvCxnSpPr>
        <p:spPr>
          <a:xfrm flipH="1" flipV="1">
            <a:off x="3340008" y="5353701"/>
            <a:ext cx="1278350" cy="2"/>
          </a:xfrm>
          <a:prstGeom prst="straightConnector1">
            <a:avLst/>
          </a:prstGeom>
          <a:ln w="12700">
            <a:solidFill>
              <a:schemeClr val="accent3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xmlns="" id="{60A8EA66-CDFD-4207-8925-43DDAE92C638}"/>
              </a:ext>
            </a:extLst>
          </p:cNvPr>
          <p:cNvCxnSpPr>
            <a:cxnSpLocks/>
            <a:endCxn id="15" idx="6"/>
          </p:cNvCxnSpPr>
          <p:nvPr/>
        </p:nvCxnSpPr>
        <p:spPr>
          <a:xfrm flipH="1" flipV="1">
            <a:off x="3340008" y="5353702"/>
            <a:ext cx="1309952" cy="452242"/>
          </a:xfrm>
          <a:prstGeom prst="straightConnector1">
            <a:avLst/>
          </a:prstGeom>
          <a:ln w="12700"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xmlns="" id="{6424D92D-47FE-4E00-8CCD-C8A82F17D6C0}"/>
              </a:ext>
            </a:extLst>
          </p:cNvPr>
          <p:cNvCxnSpPr>
            <a:cxnSpLocks/>
            <a:endCxn id="14" idx="2"/>
          </p:cNvCxnSpPr>
          <p:nvPr/>
        </p:nvCxnSpPr>
        <p:spPr>
          <a:xfrm>
            <a:off x="7573642" y="4889585"/>
            <a:ext cx="1278350" cy="464116"/>
          </a:xfrm>
          <a:prstGeom prst="straightConnector1">
            <a:avLst/>
          </a:prstGeom>
          <a:ln w="12700"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xmlns="" id="{838531BA-83FA-49E2-9D32-3EA7B3144AD5}"/>
              </a:ext>
            </a:extLst>
          </p:cNvPr>
          <p:cNvCxnSpPr>
            <a:cxnSpLocks/>
            <a:endCxn id="14" idx="2"/>
          </p:cNvCxnSpPr>
          <p:nvPr/>
        </p:nvCxnSpPr>
        <p:spPr>
          <a:xfrm>
            <a:off x="7573642" y="5347764"/>
            <a:ext cx="1278350" cy="5938"/>
          </a:xfrm>
          <a:prstGeom prst="straightConnector1">
            <a:avLst/>
          </a:prstGeom>
          <a:ln w="12700">
            <a:solidFill>
              <a:schemeClr val="accent3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xmlns="" id="{65FCD583-1B1A-445E-B6FF-399120B49816}"/>
              </a:ext>
            </a:extLst>
          </p:cNvPr>
          <p:cNvCxnSpPr>
            <a:cxnSpLocks/>
            <a:endCxn id="14" idx="2"/>
          </p:cNvCxnSpPr>
          <p:nvPr/>
        </p:nvCxnSpPr>
        <p:spPr>
          <a:xfrm flipV="1">
            <a:off x="7573642" y="5353702"/>
            <a:ext cx="1278350" cy="452242"/>
          </a:xfrm>
          <a:prstGeom prst="straightConnector1">
            <a:avLst/>
          </a:prstGeom>
          <a:ln w="12700"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xmlns="" id="{03650A0E-E770-40FF-8B26-2C4E38A87D2F}"/>
              </a:ext>
            </a:extLst>
          </p:cNvPr>
          <p:cNvSpPr/>
          <p:nvPr/>
        </p:nvSpPr>
        <p:spPr>
          <a:xfrm>
            <a:off x="8851992" y="4741633"/>
            <a:ext cx="1224136" cy="1224136"/>
          </a:xfrm>
          <a:prstGeom prst="ellipse">
            <a:avLst/>
          </a:prstGeom>
          <a:solidFill>
            <a:schemeClr val="bg1"/>
          </a:solidFill>
          <a:ln w="1206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xmlns="" id="{C0DD7633-F0D6-4DB9-B8C2-F3AECA81B6EE}"/>
              </a:ext>
            </a:extLst>
          </p:cNvPr>
          <p:cNvSpPr/>
          <p:nvPr/>
        </p:nvSpPr>
        <p:spPr>
          <a:xfrm>
            <a:off x="2115872" y="4741633"/>
            <a:ext cx="1224136" cy="1224136"/>
          </a:xfrm>
          <a:prstGeom prst="ellipse">
            <a:avLst/>
          </a:prstGeom>
          <a:solidFill>
            <a:schemeClr val="bg1"/>
          </a:solidFill>
          <a:ln w="1206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B0E2D564-BF25-4FD1-ABE3-DEA26D79E823}"/>
              </a:ext>
            </a:extLst>
          </p:cNvPr>
          <p:cNvSpPr txBox="1"/>
          <p:nvPr/>
        </p:nvSpPr>
        <p:spPr>
          <a:xfrm>
            <a:off x="4618358" y="4741634"/>
            <a:ext cx="2960784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Replaced with your own text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6B36699D-E6B5-414D-8A81-E0AE1D462D7B}"/>
              </a:ext>
            </a:extLst>
          </p:cNvPr>
          <p:cNvSpPr txBox="1"/>
          <p:nvPr/>
        </p:nvSpPr>
        <p:spPr>
          <a:xfrm>
            <a:off x="4618358" y="5657994"/>
            <a:ext cx="2960784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Replaced with your own text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46F00987-42BC-48A5-85F5-DC83C8744767}"/>
              </a:ext>
            </a:extLst>
          </p:cNvPr>
          <p:cNvSpPr txBox="1"/>
          <p:nvPr/>
        </p:nvSpPr>
        <p:spPr>
          <a:xfrm>
            <a:off x="4618358" y="5199814"/>
            <a:ext cx="2960784" cy="307777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Replaced with your own text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684D7BF3-3559-494B-873C-02BD784A60FF}"/>
              </a:ext>
            </a:extLst>
          </p:cNvPr>
          <p:cNvSpPr txBox="1"/>
          <p:nvPr/>
        </p:nvSpPr>
        <p:spPr>
          <a:xfrm>
            <a:off x="2217150" y="4984370"/>
            <a:ext cx="10215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Add Contents Title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3931329D-2105-4599-ACBC-75FFF7976701}"/>
              </a:ext>
            </a:extLst>
          </p:cNvPr>
          <p:cNvSpPr txBox="1"/>
          <p:nvPr/>
        </p:nvSpPr>
        <p:spPr>
          <a:xfrm>
            <a:off x="8953270" y="4984370"/>
            <a:ext cx="10215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Add Contents Title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141330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2394637F-0877-415F-B894-DFAA9D9D0554}"/>
              </a:ext>
            </a:extLst>
          </p:cNvPr>
          <p:cNvGrpSpPr/>
          <p:nvPr/>
        </p:nvGrpSpPr>
        <p:grpSpPr>
          <a:xfrm>
            <a:off x="711957" y="2715742"/>
            <a:ext cx="10690696" cy="3452582"/>
            <a:chOff x="1803955" y="3980625"/>
            <a:chExt cx="14680093" cy="4740966"/>
          </a:xfrm>
        </p:grpSpPr>
        <p:sp>
          <p:nvSpPr>
            <p:cNvPr id="3" name="자유형: 도형 2">
              <a:extLst>
                <a:ext uri="{FF2B5EF4-FFF2-40B4-BE49-F238E27FC236}">
                  <a16:creationId xmlns:a16="http://schemas.microsoft.com/office/drawing/2014/main" xmlns="" id="{8A45099C-197E-4F9D-9557-FBE957256BFD}"/>
                </a:ext>
              </a:extLst>
            </p:cNvPr>
            <p:cNvSpPr/>
            <p:nvPr/>
          </p:nvSpPr>
          <p:spPr>
            <a:xfrm>
              <a:off x="10936145" y="3980625"/>
              <a:ext cx="5547903" cy="4740966"/>
            </a:xfrm>
            <a:custGeom>
              <a:avLst/>
              <a:gdLst>
                <a:gd name="connsiteX0" fmla="*/ 0 w 3698602"/>
                <a:gd name="connsiteY0" fmla="*/ 0 h 3160644"/>
                <a:gd name="connsiteX1" fmla="*/ 3698602 w 3698602"/>
                <a:gd name="connsiteY1" fmla="*/ 0 h 3160644"/>
                <a:gd name="connsiteX2" fmla="*/ 3698602 w 3698602"/>
                <a:gd name="connsiteY2" fmla="*/ 3160644 h 3160644"/>
                <a:gd name="connsiteX3" fmla="*/ 3160643 w 3698602"/>
                <a:gd name="connsiteY3" fmla="*/ 3160644 h 3160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98602" h="3160644">
                  <a:moveTo>
                    <a:pt x="0" y="0"/>
                  </a:moveTo>
                  <a:lnTo>
                    <a:pt x="3698602" y="0"/>
                  </a:lnTo>
                  <a:lnTo>
                    <a:pt x="3698602" y="3160644"/>
                  </a:lnTo>
                  <a:lnTo>
                    <a:pt x="3160643" y="3160644"/>
                  </a:ln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" name="자유형: 도형 3">
              <a:extLst>
                <a:ext uri="{FF2B5EF4-FFF2-40B4-BE49-F238E27FC236}">
                  <a16:creationId xmlns:a16="http://schemas.microsoft.com/office/drawing/2014/main" xmlns="" id="{8DDDD2F8-27DE-49F5-BD25-022D79FD446E}"/>
                </a:ext>
              </a:extLst>
            </p:cNvPr>
            <p:cNvSpPr/>
            <p:nvPr/>
          </p:nvSpPr>
          <p:spPr>
            <a:xfrm>
              <a:off x="1803955" y="3980625"/>
              <a:ext cx="13873157" cy="4740966"/>
            </a:xfrm>
            <a:custGeom>
              <a:avLst/>
              <a:gdLst>
                <a:gd name="connsiteX0" fmla="*/ 0 w 9248771"/>
                <a:gd name="connsiteY0" fmla="*/ 0 h 3160644"/>
                <a:gd name="connsiteX1" fmla="*/ 6088128 w 9248771"/>
                <a:gd name="connsiteY1" fmla="*/ 0 h 3160644"/>
                <a:gd name="connsiteX2" fmla="*/ 9248771 w 9248771"/>
                <a:gd name="connsiteY2" fmla="*/ 3160644 h 3160644"/>
                <a:gd name="connsiteX3" fmla="*/ 0 w 9248771"/>
                <a:gd name="connsiteY3" fmla="*/ 3160644 h 3160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48771" h="3160644">
                  <a:moveTo>
                    <a:pt x="0" y="0"/>
                  </a:moveTo>
                  <a:lnTo>
                    <a:pt x="6088128" y="0"/>
                  </a:lnTo>
                  <a:lnTo>
                    <a:pt x="9248771" y="3160644"/>
                  </a:lnTo>
                  <a:lnTo>
                    <a:pt x="0" y="316064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xmlns="" id="{895A71CC-0E00-4B53-936B-5A20E5A9D190}"/>
              </a:ext>
            </a:extLst>
          </p:cNvPr>
          <p:cNvSpPr txBox="1">
            <a:spLocks/>
          </p:cNvSpPr>
          <p:nvPr/>
        </p:nvSpPr>
        <p:spPr>
          <a:xfrm>
            <a:off x="711957" y="977095"/>
            <a:ext cx="5438773" cy="139401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6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en-US" altLang="ko-KR" b="1" dirty="0"/>
              <a:t>Simple </a:t>
            </a:r>
            <a:r>
              <a:rPr lang="en-US" altLang="ko-KR" b="1" dirty="0">
                <a:solidFill>
                  <a:schemeClr val="accent1"/>
                </a:solidFill>
              </a:rPr>
              <a:t>Portfolio</a:t>
            </a:r>
            <a:r>
              <a:rPr lang="en-US" altLang="ko-KR" b="1" dirty="0">
                <a:solidFill>
                  <a:srgbClr val="F5679D"/>
                </a:solidFill>
              </a:rPr>
              <a:t> </a:t>
            </a:r>
            <a:r>
              <a:rPr lang="en-US" altLang="ko-KR" b="1" dirty="0"/>
              <a:t>Presentation Designed</a:t>
            </a:r>
            <a:endParaRPr lang="ko-KR" alt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5F405C8D-577B-47F2-982F-D6A7114100EB}"/>
              </a:ext>
            </a:extLst>
          </p:cNvPr>
          <p:cNvSpPr txBox="1"/>
          <p:nvPr/>
        </p:nvSpPr>
        <p:spPr>
          <a:xfrm>
            <a:off x="8135546" y="3013502"/>
            <a:ext cx="27088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</a:t>
            </a:r>
            <a:endParaRPr lang="ko-KR" altLang="en-US" sz="16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057DF286-435A-4AF1-87BD-EDA4B375BD69}"/>
              </a:ext>
            </a:extLst>
          </p:cNvPr>
          <p:cNvSpPr txBox="1"/>
          <p:nvPr/>
        </p:nvSpPr>
        <p:spPr>
          <a:xfrm>
            <a:off x="1708330" y="4272711"/>
            <a:ext cx="564103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</a:t>
            </a:r>
            <a:r>
              <a:rPr lang="en-US" altLang="ko-KR" sz="1400" dirty="0">
                <a:solidFill>
                  <a:schemeClr val="bg1"/>
                </a:solidFill>
                <a:ea typeface="HY견명조" pitchFamily="18" charset="-127"/>
                <a:cs typeface="Arial" pitchFamily="34" charset="0"/>
              </a:rPr>
              <a:t>I hope and I believe that this Template will your Time, Money and Reputation. 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</a:t>
            </a:r>
            <a:endParaRPr lang="ko-KR" altLang="en-US" sz="14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xmlns="" id="{581F9679-62AD-400F-8979-3D18D9450A49}"/>
              </a:ext>
            </a:extLst>
          </p:cNvPr>
          <p:cNvSpPr txBox="1">
            <a:spLocks/>
          </p:cNvSpPr>
          <p:nvPr/>
        </p:nvSpPr>
        <p:spPr>
          <a:xfrm>
            <a:off x="1708329" y="3277125"/>
            <a:ext cx="4741068" cy="758924"/>
          </a:xfrm>
          <a:prstGeom prst="rect">
            <a:avLst/>
          </a:prstGeom>
        </p:spPr>
        <p:txBody>
          <a:bodyPr lIns="0" tIns="72000" rIns="0" bIns="72000"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b="1" dirty="0">
                <a:solidFill>
                  <a:schemeClr val="bg1"/>
                </a:solidFill>
                <a:latin typeface="+mn-lt"/>
                <a:cs typeface="Arial" pitchFamily="34" charset="0"/>
              </a:rPr>
              <a:t>Presentation</a:t>
            </a:r>
          </a:p>
        </p:txBody>
      </p:sp>
      <p:sp>
        <p:nvSpPr>
          <p:cNvPr id="12" name="L-Shape 11">
            <a:extLst>
              <a:ext uri="{FF2B5EF4-FFF2-40B4-BE49-F238E27FC236}">
                <a16:creationId xmlns:a16="http://schemas.microsoft.com/office/drawing/2014/main" xmlns="" id="{49CCB113-F973-4E80-916C-5A4EE2763913}"/>
              </a:ext>
            </a:extLst>
          </p:cNvPr>
          <p:cNvSpPr/>
          <p:nvPr/>
        </p:nvSpPr>
        <p:spPr>
          <a:xfrm>
            <a:off x="900431" y="5132694"/>
            <a:ext cx="807899" cy="807899"/>
          </a:xfrm>
          <a:prstGeom prst="corner">
            <a:avLst>
              <a:gd name="adj1" fmla="val 23355"/>
              <a:gd name="adj2" fmla="val 23357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59D38AFE-3928-4765-8CFF-3AE4690C7A1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xmlns="" val="29890985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D6B4AE1C-5FCB-4A8A-8D19-58D9C884852E}"/>
              </a:ext>
            </a:extLst>
          </p:cNvPr>
          <p:cNvGrpSpPr/>
          <p:nvPr/>
        </p:nvGrpSpPr>
        <p:grpSpPr>
          <a:xfrm>
            <a:off x="1710284" y="3365567"/>
            <a:ext cx="2062760" cy="1143160"/>
            <a:chOff x="773154" y="3138879"/>
            <a:chExt cx="2862742" cy="1586502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xmlns="" id="{E6F76CE7-B828-4B3B-AE85-55CB1555DA29}"/>
                </a:ext>
              </a:extLst>
            </p:cNvPr>
            <p:cNvGrpSpPr/>
            <p:nvPr/>
          </p:nvGrpSpPr>
          <p:grpSpPr>
            <a:xfrm>
              <a:off x="945641" y="3138879"/>
              <a:ext cx="2513902" cy="1391026"/>
              <a:chOff x="1618104" y="4774278"/>
              <a:chExt cx="2513902" cy="1391026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xmlns="" id="{B0F332DF-5DD7-42AE-91F9-504965232759}"/>
                  </a:ext>
                </a:extLst>
              </p:cNvPr>
              <p:cNvSpPr/>
              <p:nvPr/>
            </p:nvSpPr>
            <p:spPr>
              <a:xfrm>
                <a:off x="1919176" y="4818888"/>
                <a:ext cx="1881566" cy="117060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xmlns="" id="{A6D634D1-CF6F-47EC-A150-3210D5F121CE}"/>
                  </a:ext>
                </a:extLst>
              </p:cNvPr>
              <p:cNvGrpSpPr/>
              <p:nvPr/>
            </p:nvGrpSpPr>
            <p:grpSpPr>
              <a:xfrm>
                <a:off x="1618104" y="4774278"/>
                <a:ext cx="2513902" cy="1391026"/>
                <a:chOff x="395536" y="2564904"/>
                <a:chExt cx="4749925" cy="2628292"/>
              </a:xfrm>
              <a:solidFill>
                <a:schemeClr val="tx1"/>
              </a:solidFill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xmlns="" id="{EF54534C-E722-4038-A59D-6E1EEF1BE4E0}"/>
                    </a:ext>
                  </a:extLst>
                </p:cNvPr>
                <p:cNvGrpSpPr/>
                <p:nvPr/>
              </p:nvGrpSpPr>
              <p:grpSpPr>
                <a:xfrm>
                  <a:off x="395536" y="2564904"/>
                  <a:ext cx="4749925" cy="2628292"/>
                  <a:chOff x="395536" y="2204864"/>
                  <a:chExt cx="5400600" cy="2988332"/>
                </a:xfrm>
                <a:grpFill/>
              </p:grpSpPr>
              <p:sp>
                <p:nvSpPr>
                  <p:cNvPr id="10" name="Rounded Rectangle 3">
                    <a:extLst>
                      <a:ext uri="{FF2B5EF4-FFF2-40B4-BE49-F238E27FC236}">
                        <a16:creationId xmlns:a16="http://schemas.microsoft.com/office/drawing/2014/main" xmlns="" id="{967CE5BC-8B3F-44E2-A3C2-33E063729F00}"/>
                      </a:ext>
                    </a:extLst>
                  </p:cNvPr>
                  <p:cNvSpPr/>
                  <p:nvPr/>
                </p:nvSpPr>
                <p:spPr>
                  <a:xfrm>
                    <a:off x="971600" y="2204864"/>
                    <a:ext cx="4248472" cy="27363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248472" h="2736304">
                        <a:moveTo>
                          <a:pt x="144016" y="144016"/>
                        </a:moveTo>
                        <a:lnTo>
                          <a:pt x="144016" y="2520280"/>
                        </a:lnTo>
                        <a:lnTo>
                          <a:pt x="4104456" y="2520280"/>
                        </a:lnTo>
                        <a:lnTo>
                          <a:pt x="4104456" y="144016"/>
                        </a:lnTo>
                        <a:close/>
                        <a:moveTo>
                          <a:pt x="119332" y="0"/>
                        </a:moveTo>
                        <a:lnTo>
                          <a:pt x="4129140" y="0"/>
                        </a:lnTo>
                        <a:cubicBezTo>
                          <a:pt x="4195045" y="0"/>
                          <a:pt x="4248472" y="53427"/>
                          <a:pt x="4248472" y="119332"/>
                        </a:cubicBezTo>
                        <a:lnTo>
                          <a:pt x="4248472" y="2736304"/>
                        </a:lnTo>
                        <a:lnTo>
                          <a:pt x="0" y="2736304"/>
                        </a:lnTo>
                        <a:lnTo>
                          <a:pt x="0" y="119332"/>
                        </a:lnTo>
                        <a:cubicBezTo>
                          <a:pt x="0" y="53427"/>
                          <a:pt x="53427" y="0"/>
                          <a:pt x="119332" y="0"/>
                        </a:cubicBezTo>
                        <a:close/>
                      </a:path>
                    </a:pathLst>
                  </a:custGeom>
                  <a:grpFill/>
                  <a:ln w="12700"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lvl="0" algn="ctr"/>
                    <a:endParaRPr lang="en-US" sz="2700"/>
                  </a:p>
                </p:txBody>
              </p:sp>
              <p:sp>
                <p:nvSpPr>
                  <p:cNvPr id="11" name="Rectangle 10">
                    <a:extLst>
                      <a:ext uri="{FF2B5EF4-FFF2-40B4-BE49-F238E27FC236}">
                        <a16:creationId xmlns:a16="http://schemas.microsoft.com/office/drawing/2014/main" xmlns="" id="{AF4AE920-5FE8-4709-A0E0-6CF8E5080509}"/>
                      </a:ext>
                    </a:extLst>
                  </p:cNvPr>
                  <p:cNvSpPr/>
                  <p:nvPr/>
                </p:nvSpPr>
                <p:spPr>
                  <a:xfrm>
                    <a:off x="395536" y="4941168"/>
                    <a:ext cx="5400600" cy="144016"/>
                  </a:xfrm>
                  <a:prstGeom prst="rect">
                    <a:avLst/>
                  </a:prstGeom>
                  <a:grpFill/>
                  <a:ln w="12700"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lvl="0" algn="ctr"/>
                    <a:endParaRPr lang="en-US" sz="2700"/>
                  </a:p>
                </p:txBody>
              </p:sp>
              <p:sp>
                <p:nvSpPr>
                  <p:cNvPr id="12" name="Trapezoid 11">
                    <a:extLst>
                      <a:ext uri="{FF2B5EF4-FFF2-40B4-BE49-F238E27FC236}">
                        <a16:creationId xmlns:a16="http://schemas.microsoft.com/office/drawing/2014/main" xmlns="" id="{A431A14E-8E1F-4303-8362-17700EB8D039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395536" y="5085184"/>
                    <a:ext cx="5400600" cy="108012"/>
                  </a:xfrm>
                  <a:prstGeom prst="trapezoid">
                    <a:avLst>
                      <a:gd name="adj" fmla="val 129851"/>
                    </a:avLst>
                  </a:prstGeom>
                  <a:grpFill/>
                  <a:ln w="12700"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lvl="0" algn="ctr"/>
                    <a:endParaRPr lang="en-US" sz="2700"/>
                  </a:p>
                </p:txBody>
              </p:sp>
            </p:grpSp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xmlns="" id="{570E34D5-C5FC-48AA-95AB-1B78ACE37DF2}"/>
                    </a:ext>
                  </a:extLst>
                </p:cNvPr>
                <p:cNvSpPr/>
                <p:nvPr/>
              </p:nvSpPr>
              <p:spPr>
                <a:xfrm>
                  <a:off x="2518470" y="5009698"/>
                  <a:ext cx="504056" cy="45719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 w="12700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lvl="0" algn="ctr"/>
                  <a:endParaRPr lang="en-US" sz="2700"/>
                </a:p>
              </p:txBody>
            </p:sp>
          </p:grpSp>
        </p:grpSp>
        <p:sp>
          <p:nvSpPr>
            <p:cNvPr id="5" name="Oval 4">
              <a:extLst>
                <a:ext uri="{FF2B5EF4-FFF2-40B4-BE49-F238E27FC236}">
                  <a16:creationId xmlns:a16="http://schemas.microsoft.com/office/drawing/2014/main" xmlns="" id="{6B62AA26-CD16-4C20-9088-3CF40A36FEAA}"/>
                </a:ext>
              </a:extLst>
            </p:cNvPr>
            <p:cNvSpPr/>
            <p:nvPr/>
          </p:nvSpPr>
          <p:spPr>
            <a:xfrm>
              <a:off x="773154" y="4321560"/>
              <a:ext cx="2862742" cy="403821"/>
            </a:xfrm>
            <a:prstGeom prst="ellipse">
              <a:avLst/>
            </a:prstGeom>
            <a:solidFill>
              <a:schemeClr val="tx1">
                <a:alpha val="30000"/>
              </a:schemeClr>
            </a:solidFill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13" name="그룹 6">
            <a:extLst>
              <a:ext uri="{FF2B5EF4-FFF2-40B4-BE49-F238E27FC236}">
                <a16:creationId xmlns:a16="http://schemas.microsoft.com/office/drawing/2014/main" xmlns="" id="{A9295935-1E5C-4BC1-AA60-3C46BFC43CCC}"/>
              </a:ext>
            </a:extLst>
          </p:cNvPr>
          <p:cNvGrpSpPr/>
          <p:nvPr/>
        </p:nvGrpSpPr>
        <p:grpSpPr>
          <a:xfrm>
            <a:off x="849789" y="1797294"/>
            <a:ext cx="3660665" cy="4279706"/>
            <a:chOff x="849789" y="1894006"/>
            <a:chExt cx="3458478" cy="4043328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xmlns="" id="{8F6CF19C-81E9-4238-8F37-AE254F7C24D3}"/>
                </a:ext>
              </a:extLst>
            </p:cNvPr>
            <p:cNvSpPr/>
            <p:nvPr/>
          </p:nvSpPr>
          <p:spPr>
            <a:xfrm>
              <a:off x="1087583" y="2293530"/>
              <a:ext cx="3220684" cy="3220684"/>
            </a:xfrm>
            <a:prstGeom prst="ellipse">
              <a:avLst/>
            </a:prstGeom>
            <a:noFill/>
            <a:ln w="635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xmlns="" id="{2D7E1CBE-967B-4CB2-8C56-5D70778C582F}"/>
                </a:ext>
              </a:extLst>
            </p:cNvPr>
            <p:cNvSpPr/>
            <p:nvPr/>
          </p:nvSpPr>
          <p:spPr>
            <a:xfrm>
              <a:off x="2239713" y="1894006"/>
              <a:ext cx="916426" cy="916426"/>
            </a:xfrm>
            <a:prstGeom prst="ellipse">
              <a:avLst/>
            </a:prstGeom>
            <a:solidFill>
              <a:schemeClr val="accent1"/>
            </a:solidFill>
            <a:ln w="63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xmlns="" id="{FD7F46C7-771B-49D8-ABC1-70D42FFF0FEF}"/>
                </a:ext>
              </a:extLst>
            </p:cNvPr>
            <p:cNvSpPr/>
            <p:nvPr/>
          </p:nvSpPr>
          <p:spPr>
            <a:xfrm>
              <a:off x="2239713" y="5020908"/>
              <a:ext cx="916426" cy="916426"/>
            </a:xfrm>
            <a:prstGeom prst="ellipse">
              <a:avLst/>
            </a:prstGeom>
            <a:solidFill>
              <a:schemeClr val="accent4"/>
            </a:solidFill>
            <a:ln w="63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xmlns="" id="{77814EC4-6C04-4234-A662-BEDB99B12847}"/>
                </a:ext>
              </a:extLst>
            </p:cNvPr>
            <p:cNvSpPr/>
            <p:nvPr/>
          </p:nvSpPr>
          <p:spPr>
            <a:xfrm>
              <a:off x="849789" y="2592314"/>
              <a:ext cx="916426" cy="916426"/>
            </a:xfrm>
            <a:prstGeom prst="ellipse">
              <a:avLst/>
            </a:prstGeom>
            <a:solidFill>
              <a:schemeClr val="accent2"/>
            </a:solidFill>
            <a:ln w="63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xmlns="" id="{C960A5EA-CFB3-4F48-856A-B1D5AEDC7186}"/>
                </a:ext>
              </a:extLst>
            </p:cNvPr>
            <p:cNvSpPr/>
            <p:nvPr/>
          </p:nvSpPr>
          <p:spPr>
            <a:xfrm>
              <a:off x="849789" y="4228820"/>
              <a:ext cx="916426" cy="916426"/>
            </a:xfrm>
            <a:prstGeom prst="ellipse">
              <a:avLst/>
            </a:prstGeom>
            <a:solidFill>
              <a:schemeClr val="accent3"/>
            </a:solidFill>
            <a:ln w="63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3AD4246A-51FF-4288-8798-CD6632F82656}"/>
              </a:ext>
            </a:extLst>
          </p:cNvPr>
          <p:cNvGrpSpPr/>
          <p:nvPr/>
        </p:nvGrpSpPr>
        <p:grpSpPr>
          <a:xfrm rot="378088">
            <a:off x="3612621" y="1823340"/>
            <a:ext cx="2272636" cy="1898826"/>
            <a:chOff x="7246464" y="1754257"/>
            <a:chExt cx="1045690" cy="873691"/>
          </a:xfrm>
          <a:solidFill>
            <a:schemeClr val="accent6"/>
          </a:solidFill>
        </p:grpSpPr>
        <p:sp>
          <p:nvSpPr>
            <p:cNvPr id="20" name="Oval 17">
              <a:extLst>
                <a:ext uri="{FF2B5EF4-FFF2-40B4-BE49-F238E27FC236}">
                  <a16:creationId xmlns:a16="http://schemas.microsoft.com/office/drawing/2014/main" xmlns="" id="{00530681-FDA1-4F5C-8D28-BC7C8222D295}"/>
                </a:ext>
              </a:extLst>
            </p:cNvPr>
            <p:cNvSpPr/>
            <p:nvPr/>
          </p:nvSpPr>
          <p:spPr>
            <a:xfrm rot="21221912">
              <a:off x="7246464" y="1754257"/>
              <a:ext cx="1045690" cy="708188"/>
            </a:xfrm>
            <a:custGeom>
              <a:avLst/>
              <a:gdLst/>
              <a:ahLst/>
              <a:cxnLst/>
              <a:rect l="l" t="t" r="r" b="b"/>
              <a:pathLst>
                <a:path w="1642560" h="1112415">
                  <a:moveTo>
                    <a:pt x="785832" y="0"/>
                  </a:moveTo>
                  <a:cubicBezTo>
                    <a:pt x="889284" y="0"/>
                    <a:pt x="978919" y="59154"/>
                    <a:pt x="1021736" y="146002"/>
                  </a:cubicBezTo>
                  <a:cubicBezTo>
                    <a:pt x="1051604" y="124976"/>
                    <a:pt x="1088165" y="114656"/>
                    <a:pt x="1127136" y="114656"/>
                  </a:cubicBezTo>
                  <a:cubicBezTo>
                    <a:pt x="1241918" y="114656"/>
                    <a:pt x="1335792" y="204176"/>
                    <a:pt x="1341808" y="317265"/>
                  </a:cubicBezTo>
                  <a:cubicBezTo>
                    <a:pt x="1367781" y="306011"/>
                    <a:pt x="1396440" y="299856"/>
                    <a:pt x="1426536" y="299856"/>
                  </a:cubicBezTo>
                  <a:cubicBezTo>
                    <a:pt x="1545843" y="299856"/>
                    <a:pt x="1642560" y="396573"/>
                    <a:pt x="1642560" y="515880"/>
                  </a:cubicBezTo>
                  <a:cubicBezTo>
                    <a:pt x="1642560" y="635187"/>
                    <a:pt x="1545843" y="731904"/>
                    <a:pt x="1426536" y="731904"/>
                  </a:cubicBezTo>
                  <a:cubicBezTo>
                    <a:pt x="1410361" y="731904"/>
                    <a:pt x="1394601" y="730126"/>
                    <a:pt x="1379539" y="726326"/>
                  </a:cubicBezTo>
                  <a:cubicBezTo>
                    <a:pt x="1382751" y="740807"/>
                    <a:pt x="1384368" y="755855"/>
                    <a:pt x="1384368" y="771280"/>
                  </a:cubicBezTo>
                  <a:cubicBezTo>
                    <a:pt x="1384368" y="890587"/>
                    <a:pt x="1287651" y="987304"/>
                    <a:pt x="1168344" y="987304"/>
                  </a:cubicBezTo>
                  <a:cubicBezTo>
                    <a:pt x="1116932" y="987304"/>
                    <a:pt x="1069714" y="969344"/>
                    <a:pt x="1034633" y="936870"/>
                  </a:cubicBezTo>
                  <a:cubicBezTo>
                    <a:pt x="998570" y="1039401"/>
                    <a:pt x="900661" y="1112415"/>
                    <a:pt x="785697" y="1112415"/>
                  </a:cubicBezTo>
                  <a:cubicBezTo>
                    <a:pt x="664714" y="1112415"/>
                    <a:pt x="562616" y="1031553"/>
                    <a:pt x="531704" y="920578"/>
                  </a:cubicBezTo>
                  <a:cubicBezTo>
                    <a:pt x="504162" y="935791"/>
                    <a:pt x="472429" y="943424"/>
                    <a:pt x="438912" y="943424"/>
                  </a:cubicBezTo>
                  <a:cubicBezTo>
                    <a:pt x="328998" y="943424"/>
                    <a:pt x="238256" y="861336"/>
                    <a:pt x="225670" y="754991"/>
                  </a:cubicBezTo>
                  <a:cubicBezTo>
                    <a:pt x="222493" y="755833"/>
                    <a:pt x="219267" y="755904"/>
                    <a:pt x="216024" y="755904"/>
                  </a:cubicBezTo>
                  <a:cubicBezTo>
                    <a:pt x="96717" y="755904"/>
                    <a:pt x="0" y="659187"/>
                    <a:pt x="0" y="539880"/>
                  </a:cubicBezTo>
                  <a:cubicBezTo>
                    <a:pt x="0" y="429577"/>
                    <a:pt x="82669" y="338583"/>
                    <a:pt x="189559" y="326524"/>
                  </a:cubicBezTo>
                  <a:cubicBezTo>
                    <a:pt x="199739" y="217704"/>
                    <a:pt x="291631" y="132944"/>
                    <a:pt x="403320" y="132944"/>
                  </a:cubicBezTo>
                  <a:cubicBezTo>
                    <a:pt x="453838" y="132944"/>
                    <a:pt x="500306" y="150285"/>
                    <a:pt x="534992" y="182003"/>
                  </a:cubicBezTo>
                  <a:cubicBezTo>
                    <a:pt x="568948" y="76087"/>
                    <a:pt x="668505" y="0"/>
                    <a:pt x="785832" y="0"/>
                  </a:cubicBezTo>
                  <a:close/>
                </a:path>
              </a:pathLst>
            </a:custGeom>
            <a:grpFill/>
            <a:ln w="63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xmlns="" id="{3EC51D8D-26DE-4C36-BD12-7D351F95568A}"/>
                </a:ext>
              </a:extLst>
            </p:cNvPr>
            <p:cNvSpPr/>
            <p:nvPr/>
          </p:nvSpPr>
          <p:spPr>
            <a:xfrm rot="1802267">
              <a:off x="7488158" y="2425111"/>
              <a:ext cx="137526" cy="10991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xmlns="" id="{2447D872-BE58-44F6-BA9C-310264F0AEBB}"/>
                </a:ext>
              </a:extLst>
            </p:cNvPr>
            <p:cNvSpPr/>
            <p:nvPr/>
          </p:nvSpPr>
          <p:spPr>
            <a:xfrm rot="1802267">
              <a:off x="7400894" y="2529669"/>
              <a:ext cx="98590" cy="787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xmlns="" id="{2FD33192-2281-4CF9-84DC-C7253CE6EDCD}"/>
                </a:ext>
              </a:extLst>
            </p:cNvPr>
            <p:cNvSpPr/>
            <p:nvPr/>
          </p:nvSpPr>
          <p:spPr>
            <a:xfrm rot="1802267">
              <a:off x="7296718" y="2572936"/>
              <a:ext cx="68830" cy="5501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xmlns="" id="{8E1DF402-FAD4-4756-8DAA-905093B02373}"/>
              </a:ext>
            </a:extLst>
          </p:cNvPr>
          <p:cNvGrpSpPr/>
          <p:nvPr/>
        </p:nvGrpSpPr>
        <p:grpSpPr>
          <a:xfrm>
            <a:off x="6365823" y="3289336"/>
            <a:ext cx="5231233" cy="2423166"/>
            <a:chOff x="546760" y="2061666"/>
            <a:chExt cx="5152102" cy="2423166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xmlns="" id="{915973C2-A635-433A-B630-5FDC3DA5D95A}"/>
                </a:ext>
              </a:extLst>
            </p:cNvPr>
            <p:cNvSpPr txBox="1"/>
            <p:nvPr/>
          </p:nvSpPr>
          <p:spPr>
            <a:xfrm>
              <a:off x="546760" y="3284503"/>
              <a:ext cx="515210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Example Text : Get a modern PowerPoint  Presentation that is beautifully designed. I hope and I believe that this Template will your Time, Money and Reputation. Easy to change colors, photos and Text.</a:t>
              </a:r>
            </a:p>
            <a:p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9FCC0D4F-8398-4B4F-985B-32A72487FA82}"/>
                </a:ext>
              </a:extLst>
            </p:cNvPr>
            <p:cNvSpPr txBox="1"/>
            <p:nvPr/>
          </p:nvSpPr>
          <p:spPr>
            <a:xfrm>
              <a:off x="546760" y="2061666"/>
              <a:ext cx="3312368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00" b="1" dirty="0">
                  <a:solidFill>
                    <a:schemeClr val="accent4"/>
                  </a:solidFill>
                  <a:cs typeface="Arial" pitchFamily="34" charset="0"/>
                </a:rPr>
                <a:t>Power Presentation</a:t>
              </a:r>
              <a:endParaRPr lang="ko-KR" altLang="en-US" sz="32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AB348FEB-9C53-438C-86B7-A4A96CC9498C}"/>
              </a:ext>
            </a:extLst>
          </p:cNvPr>
          <p:cNvSpPr txBox="1"/>
          <p:nvPr/>
        </p:nvSpPr>
        <p:spPr>
          <a:xfrm>
            <a:off x="6365823" y="2397705"/>
            <a:ext cx="30171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$3,800,000</a:t>
            </a:r>
            <a:endParaRPr lang="ko-KR" altLang="en-US" sz="40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AB00DFD6-0FF7-4149-A73F-496E812B254A}"/>
              </a:ext>
            </a:extLst>
          </p:cNvPr>
          <p:cNvSpPr txBox="1"/>
          <p:nvPr/>
        </p:nvSpPr>
        <p:spPr>
          <a:xfrm>
            <a:off x="4130205" y="2178494"/>
            <a:ext cx="12769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800" b="1" dirty="0">
                <a:solidFill>
                  <a:schemeClr val="bg1"/>
                </a:solidFill>
                <a:cs typeface="Arial" pitchFamily="34" charset="0"/>
              </a:rPr>
              <a:t>98</a:t>
            </a:r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%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48251D5A-F975-49B1-8353-9293E1596067}"/>
              </a:ext>
            </a:extLst>
          </p:cNvPr>
          <p:cNvSpPr txBox="1"/>
          <p:nvPr/>
        </p:nvSpPr>
        <p:spPr>
          <a:xfrm>
            <a:off x="2028008" y="3672362"/>
            <a:ext cx="14249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CONTENTS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0" name="Rounded Rectangle 2">
            <a:extLst>
              <a:ext uri="{FF2B5EF4-FFF2-40B4-BE49-F238E27FC236}">
                <a16:creationId xmlns:a16="http://schemas.microsoft.com/office/drawing/2014/main" xmlns="" id="{3C5663B4-2704-4E53-91B9-BBA6FE708C93}"/>
              </a:ext>
            </a:extLst>
          </p:cNvPr>
          <p:cNvSpPr/>
          <p:nvPr/>
        </p:nvSpPr>
        <p:spPr>
          <a:xfrm>
            <a:off x="1135885" y="4573595"/>
            <a:ext cx="397807" cy="397807"/>
          </a:xfrm>
          <a:custGeom>
            <a:avLst/>
            <a:gdLst/>
            <a:ahLst/>
            <a:cxnLst/>
            <a:rect l="l" t="t" r="r" b="b"/>
            <a:pathLst>
              <a:path w="3960000" h="3960000">
                <a:moveTo>
                  <a:pt x="3160999" y="1374274"/>
                </a:moveTo>
                <a:cubicBezTo>
                  <a:pt x="3161390" y="1371268"/>
                  <a:pt x="3160138" y="1380887"/>
                  <a:pt x="3155132" y="1419362"/>
                </a:cubicBezTo>
                <a:cubicBezTo>
                  <a:pt x="3155132" y="1419362"/>
                  <a:pt x="3155131" y="1419362"/>
                  <a:pt x="3155131" y="1419362"/>
                </a:cubicBezTo>
                <a:cubicBezTo>
                  <a:pt x="3155133" y="1419346"/>
                  <a:pt x="3160347" y="1379282"/>
                  <a:pt x="3160999" y="1374274"/>
                </a:cubicBezTo>
                <a:close/>
                <a:moveTo>
                  <a:pt x="2538382" y="802616"/>
                </a:moveTo>
                <a:cubicBezTo>
                  <a:pt x="2197761" y="802616"/>
                  <a:pt x="1921633" y="1078744"/>
                  <a:pt x="1921633" y="1419365"/>
                </a:cubicBezTo>
                <a:cubicBezTo>
                  <a:pt x="1921633" y="1471638"/>
                  <a:pt x="1928136" y="1522392"/>
                  <a:pt x="1942445" y="1570340"/>
                </a:cubicBezTo>
                <a:cubicBezTo>
                  <a:pt x="1547199" y="1510736"/>
                  <a:pt x="1173928" y="1425572"/>
                  <a:pt x="752016" y="931012"/>
                </a:cubicBezTo>
                <a:cubicBezTo>
                  <a:pt x="555558" y="1323929"/>
                  <a:pt x="701457" y="1569504"/>
                  <a:pt x="934030" y="1745738"/>
                </a:cubicBezTo>
                <a:cubicBezTo>
                  <a:pt x="832912" y="1726959"/>
                  <a:pt x="757794" y="1716846"/>
                  <a:pt x="665343" y="1650397"/>
                </a:cubicBezTo>
                <a:cubicBezTo>
                  <a:pt x="692788" y="2037537"/>
                  <a:pt x="906583" y="2177657"/>
                  <a:pt x="1111709" y="2257108"/>
                </a:cubicBezTo>
                <a:cubicBezTo>
                  <a:pt x="1029370" y="2275887"/>
                  <a:pt x="986032" y="2268664"/>
                  <a:pt x="856023" y="2244108"/>
                </a:cubicBezTo>
                <a:cubicBezTo>
                  <a:pt x="968698" y="2582132"/>
                  <a:pt x="1241718" y="2664472"/>
                  <a:pt x="1402064" y="2660137"/>
                </a:cubicBezTo>
                <a:cubicBezTo>
                  <a:pt x="1212828" y="2802425"/>
                  <a:pt x="1063318" y="2869598"/>
                  <a:pt x="552668" y="2902822"/>
                </a:cubicBezTo>
                <a:cubicBezTo>
                  <a:pt x="978087" y="3213400"/>
                  <a:pt x="1650526" y="3189564"/>
                  <a:pt x="1978439" y="3093502"/>
                </a:cubicBezTo>
                <a:cubicBezTo>
                  <a:pt x="2679046" y="2850818"/>
                  <a:pt x="2894283" y="2547463"/>
                  <a:pt x="3053184" y="2031759"/>
                </a:cubicBezTo>
                <a:cubicBezTo>
                  <a:pt x="3132291" y="1592391"/>
                  <a:pt x="3116471" y="1716445"/>
                  <a:pt x="3155131" y="1419365"/>
                </a:cubicBezTo>
                <a:cubicBezTo>
                  <a:pt x="3155131" y="1419364"/>
                  <a:pt x="3155132" y="1419363"/>
                  <a:pt x="3155132" y="1419362"/>
                </a:cubicBezTo>
                <a:cubicBezTo>
                  <a:pt x="3257477" y="1315095"/>
                  <a:pt x="3372036" y="1223751"/>
                  <a:pt x="3407333" y="1117847"/>
                </a:cubicBezTo>
                <a:cubicBezTo>
                  <a:pt x="3307709" y="1140260"/>
                  <a:pt x="3221086" y="1197342"/>
                  <a:pt x="3108461" y="1185086"/>
                </a:cubicBezTo>
                <a:cubicBezTo>
                  <a:pt x="3188365" y="1141325"/>
                  <a:pt x="3284860" y="1028153"/>
                  <a:pt x="3334650" y="883134"/>
                </a:cubicBezTo>
                <a:cubicBezTo>
                  <a:pt x="3225580" y="952795"/>
                  <a:pt x="3152155" y="998691"/>
                  <a:pt x="2995677" y="1008938"/>
                </a:cubicBezTo>
                <a:cubicBezTo>
                  <a:pt x="2884471" y="881691"/>
                  <a:pt x="2720661" y="802616"/>
                  <a:pt x="2538382" y="802616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31" name="Rounded Rectangle 3">
            <a:extLst>
              <a:ext uri="{FF2B5EF4-FFF2-40B4-BE49-F238E27FC236}">
                <a16:creationId xmlns:a16="http://schemas.microsoft.com/office/drawing/2014/main" xmlns="" id="{84845C11-2943-401D-9C34-8D803405BF41}"/>
              </a:ext>
            </a:extLst>
          </p:cNvPr>
          <p:cNvSpPr/>
          <p:nvPr/>
        </p:nvSpPr>
        <p:spPr>
          <a:xfrm>
            <a:off x="1135885" y="2822523"/>
            <a:ext cx="397807" cy="397807"/>
          </a:xfrm>
          <a:custGeom>
            <a:avLst/>
            <a:gdLst/>
            <a:ahLst/>
            <a:cxnLst/>
            <a:rect l="l" t="t" r="r" b="b"/>
            <a:pathLst>
              <a:path w="3960000" h="3960000">
                <a:moveTo>
                  <a:pt x="2841893" y="181064"/>
                </a:moveTo>
                <a:cubicBezTo>
                  <a:pt x="2485731" y="190239"/>
                  <a:pt x="2106781" y="339266"/>
                  <a:pt x="2105790" y="859562"/>
                </a:cubicBezTo>
                <a:lnTo>
                  <a:pt x="2106860" y="863292"/>
                </a:lnTo>
                <a:lnTo>
                  <a:pt x="2106860" y="1248172"/>
                </a:lnTo>
                <a:lnTo>
                  <a:pt x="1691968" y="1248172"/>
                </a:lnTo>
                <a:lnTo>
                  <a:pt x="1691968" y="1824236"/>
                </a:lnTo>
                <a:lnTo>
                  <a:pt x="2106860" y="1824236"/>
                </a:lnTo>
                <a:lnTo>
                  <a:pt x="2106860" y="3779396"/>
                </a:lnTo>
                <a:lnTo>
                  <a:pt x="2754932" y="3779396"/>
                </a:lnTo>
                <a:lnTo>
                  <a:pt x="2754932" y="1824236"/>
                </a:lnTo>
                <a:lnTo>
                  <a:pt x="3305869" y="1813665"/>
                </a:lnTo>
                <a:lnTo>
                  <a:pt x="3348152" y="1248172"/>
                </a:lnTo>
                <a:lnTo>
                  <a:pt x="2754932" y="1248172"/>
                </a:lnTo>
                <a:lnTo>
                  <a:pt x="2754932" y="907124"/>
                </a:lnTo>
                <a:cubicBezTo>
                  <a:pt x="2746287" y="682909"/>
                  <a:pt x="3148643" y="674567"/>
                  <a:pt x="3369037" y="759137"/>
                </a:cubicBezTo>
                <a:cubicBezTo>
                  <a:pt x="3391941" y="611142"/>
                  <a:pt x="3398988" y="447290"/>
                  <a:pt x="3443034" y="304580"/>
                </a:cubicBezTo>
                <a:cubicBezTo>
                  <a:pt x="3382140" y="251394"/>
                  <a:pt x="3118909" y="173928"/>
                  <a:pt x="2841893" y="181064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32" name="Freeform 26">
            <a:extLst>
              <a:ext uri="{FF2B5EF4-FFF2-40B4-BE49-F238E27FC236}">
                <a16:creationId xmlns:a16="http://schemas.microsoft.com/office/drawing/2014/main" xmlns="" id="{CC32365C-F15F-4817-8BB3-64EBC3F3C5C9}"/>
              </a:ext>
            </a:extLst>
          </p:cNvPr>
          <p:cNvSpPr>
            <a:spLocks noChangeAspect="1"/>
          </p:cNvSpPr>
          <p:nvPr/>
        </p:nvSpPr>
        <p:spPr>
          <a:xfrm>
            <a:off x="2566513" y="5400876"/>
            <a:ext cx="465875" cy="456537"/>
          </a:xfrm>
          <a:custGeom>
            <a:avLst/>
            <a:gdLst/>
            <a:ahLst/>
            <a:cxnLst/>
            <a:rect l="l" t="t" r="r" b="b"/>
            <a:pathLst>
              <a:path w="4031759" h="3929141">
                <a:moveTo>
                  <a:pt x="1956666" y="145009"/>
                </a:moveTo>
                <a:cubicBezTo>
                  <a:pt x="1448910" y="156566"/>
                  <a:pt x="994209" y="377605"/>
                  <a:pt x="675657" y="725567"/>
                </a:cubicBezTo>
                <a:cubicBezTo>
                  <a:pt x="838636" y="691462"/>
                  <a:pt x="930272" y="678630"/>
                  <a:pt x="1130990" y="749212"/>
                </a:cubicBezTo>
                <a:cubicBezTo>
                  <a:pt x="1312960" y="542221"/>
                  <a:pt x="1441876" y="532452"/>
                  <a:pt x="1690112" y="514558"/>
                </a:cubicBezTo>
                <a:cubicBezTo>
                  <a:pt x="1397420" y="697765"/>
                  <a:pt x="1474522" y="783699"/>
                  <a:pt x="1397119" y="915628"/>
                </a:cubicBezTo>
                <a:cubicBezTo>
                  <a:pt x="1459337" y="996280"/>
                  <a:pt x="1476626" y="1050502"/>
                  <a:pt x="1562629" y="1088868"/>
                </a:cubicBezTo>
                <a:cubicBezTo>
                  <a:pt x="1720406" y="1082254"/>
                  <a:pt x="1835898" y="1088856"/>
                  <a:pt x="1940820" y="1092814"/>
                </a:cubicBezTo>
                <a:cubicBezTo>
                  <a:pt x="2051291" y="1292863"/>
                  <a:pt x="1646421" y="1389843"/>
                  <a:pt x="1574541" y="1547607"/>
                </a:cubicBezTo>
                <a:cubicBezTo>
                  <a:pt x="1575054" y="1641748"/>
                  <a:pt x="1601994" y="1743816"/>
                  <a:pt x="1576079" y="1830029"/>
                </a:cubicBezTo>
                <a:cubicBezTo>
                  <a:pt x="1507393" y="1809781"/>
                  <a:pt x="1467778" y="1765746"/>
                  <a:pt x="1407021" y="1761357"/>
                </a:cubicBezTo>
                <a:cubicBezTo>
                  <a:pt x="1342516" y="1757003"/>
                  <a:pt x="1256871" y="1850434"/>
                  <a:pt x="1261077" y="1912152"/>
                </a:cubicBezTo>
                <a:cubicBezTo>
                  <a:pt x="1289326" y="2136754"/>
                  <a:pt x="1521839" y="2386978"/>
                  <a:pt x="2031072" y="2162860"/>
                </a:cubicBezTo>
                <a:cubicBezTo>
                  <a:pt x="2177108" y="2104114"/>
                  <a:pt x="2397140" y="2233006"/>
                  <a:pt x="2418966" y="2269400"/>
                </a:cubicBezTo>
                <a:cubicBezTo>
                  <a:pt x="2480197" y="2339190"/>
                  <a:pt x="2456861" y="2438052"/>
                  <a:pt x="2306669" y="2415345"/>
                </a:cubicBezTo>
                <a:cubicBezTo>
                  <a:pt x="2077246" y="2562342"/>
                  <a:pt x="1853109" y="2709336"/>
                  <a:pt x="1491551" y="2666054"/>
                </a:cubicBezTo>
                <a:cubicBezTo>
                  <a:pt x="1886929" y="2983490"/>
                  <a:pt x="2311377" y="3078931"/>
                  <a:pt x="2714680" y="2809670"/>
                </a:cubicBezTo>
                <a:lnTo>
                  <a:pt x="3043687" y="2417749"/>
                </a:lnTo>
                <a:cubicBezTo>
                  <a:pt x="3022321" y="2531639"/>
                  <a:pt x="3030025" y="2621743"/>
                  <a:pt x="2969018" y="2740919"/>
                </a:cubicBezTo>
                <a:cubicBezTo>
                  <a:pt x="3226656" y="2526986"/>
                  <a:pt x="3214730" y="2212628"/>
                  <a:pt x="3192234" y="1842769"/>
                </a:cubicBezTo>
                <a:cubicBezTo>
                  <a:pt x="3271425" y="1879531"/>
                  <a:pt x="3305689" y="1974435"/>
                  <a:pt x="3332025" y="2037625"/>
                </a:cubicBezTo>
                <a:cubicBezTo>
                  <a:pt x="3405062" y="1873155"/>
                  <a:pt x="3417317" y="1587116"/>
                  <a:pt x="3355574" y="1229725"/>
                </a:cubicBezTo>
                <a:cubicBezTo>
                  <a:pt x="3449071" y="1291152"/>
                  <a:pt x="3468569" y="1342010"/>
                  <a:pt x="3543566" y="1421937"/>
                </a:cubicBezTo>
                <a:cubicBezTo>
                  <a:pt x="3504280" y="1328835"/>
                  <a:pt x="3375138" y="765319"/>
                  <a:pt x="2651373" y="577078"/>
                </a:cubicBezTo>
                <a:cubicBezTo>
                  <a:pt x="2777516" y="510285"/>
                  <a:pt x="2893089" y="520134"/>
                  <a:pt x="3048302" y="522054"/>
                </a:cubicBezTo>
                <a:cubicBezTo>
                  <a:pt x="2957501" y="438695"/>
                  <a:pt x="2713419" y="371189"/>
                  <a:pt x="2501051" y="322186"/>
                </a:cubicBezTo>
                <a:cubicBezTo>
                  <a:pt x="2519551" y="302522"/>
                  <a:pt x="2610006" y="292540"/>
                  <a:pt x="2735028" y="304395"/>
                </a:cubicBezTo>
                <a:cubicBezTo>
                  <a:pt x="2498403" y="195541"/>
                  <a:pt x="2234020" y="138696"/>
                  <a:pt x="1956666" y="145009"/>
                </a:cubicBezTo>
                <a:close/>
                <a:moveTo>
                  <a:pt x="1953378" y="513"/>
                </a:moveTo>
                <a:cubicBezTo>
                  <a:pt x="2430345" y="-10344"/>
                  <a:pt x="2871806" y="151699"/>
                  <a:pt x="3216045" y="431063"/>
                </a:cubicBezTo>
                <a:cubicBezTo>
                  <a:pt x="3432304" y="528010"/>
                  <a:pt x="3636925" y="690362"/>
                  <a:pt x="3731989" y="947579"/>
                </a:cubicBezTo>
                <a:cubicBezTo>
                  <a:pt x="3733831" y="849613"/>
                  <a:pt x="3701316" y="767503"/>
                  <a:pt x="3674088" y="653679"/>
                </a:cubicBezTo>
                <a:cubicBezTo>
                  <a:pt x="3850812" y="724507"/>
                  <a:pt x="3942967" y="1376747"/>
                  <a:pt x="3984909" y="1695997"/>
                </a:cubicBezTo>
                <a:cubicBezTo>
                  <a:pt x="3997453" y="1633254"/>
                  <a:pt x="3994139" y="1567869"/>
                  <a:pt x="4022540" y="1507769"/>
                </a:cubicBezTo>
                <a:cubicBezTo>
                  <a:pt x="4047804" y="1711880"/>
                  <a:pt x="4014506" y="1948907"/>
                  <a:pt x="4001712" y="2067049"/>
                </a:cubicBezTo>
                <a:cubicBezTo>
                  <a:pt x="3782782" y="3448437"/>
                  <a:pt x="2865752" y="3911305"/>
                  <a:pt x="2011269" y="3929141"/>
                </a:cubicBezTo>
                <a:cubicBezTo>
                  <a:pt x="1245456" y="3913521"/>
                  <a:pt x="215211" y="3474110"/>
                  <a:pt x="40274" y="2155562"/>
                </a:cubicBezTo>
                <a:cubicBezTo>
                  <a:pt x="11872" y="2197769"/>
                  <a:pt x="23115" y="2181833"/>
                  <a:pt x="0" y="2213468"/>
                </a:cubicBezTo>
                <a:cubicBezTo>
                  <a:pt x="23404" y="2013445"/>
                  <a:pt x="12452" y="1816066"/>
                  <a:pt x="70212" y="1613400"/>
                </a:cubicBezTo>
                <a:lnTo>
                  <a:pt x="6153" y="1686293"/>
                </a:lnTo>
                <a:cubicBezTo>
                  <a:pt x="23312" y="1424342"/>
                  <a:pt x="92221" y="1287629"/>
                  <a:pt x="228699" y="1089736"/>
                </a:cubicBezTo>
                <a:cubicBezTo>
                  <a:pt x="233249" y="885019"/>
                  <a:pt x="198392" y="554398"/>
                  <a:pt x="441777" y="363329"/>
                </a:cubicBezTo>
                <a:cubicBezTo>
                  <a:pt x="468757" y="533418"/>
                  <a:pt x="510255" y="606505"/>
                  <a:pt x="552524" y="646772"/>
                </a:cubicBezTo>
                <a:cubicBezTo>
                  <a:pt x="897222" y="259834"/>
                  <a:pt x="1395676" y="13208"/>
                  <a:pt x="1953378" y="51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33" name="Donut 6">
            <a:extLst>
              <a:ext uri="{FF2B5EF4-FFF2-40B4-BE49-F238E27FC236}">
                <a16:creationId xmlns:a16="http://schemas.microsoft.com/office/drawing/2014/main" xmlns="" id="{62FC7899-E071-4CE2-988F-5CA4E03D8F95}"/>
              </a:ext>
            </a:extLst>
          </p:cNvPr>
          <p:cNvSpPr>
            <a:spLocks noChangeAspect="1"/>
          </p:cNvSpPr>
          <p:nvPr/>
        </p:nvSpPr>
        <p:spPr>
          <a:xfrm>
            <a:off x="2567886" y="2045128"/>
            <a:ext cx="463126" cy="463126"/>
          </a:xfrm>
          <a:custGeom>
            <a:avLst/>
            <a:gdLst/>
            <a:ahLst/>
            <a:cxnLst/>
            <a:rect l="l" t="t" r="r" b="b"/>
            <a:pathLst>
              <a:path w="3960000" h="3960000">
                <a:moveTo>
                  <a:pt x="1980000" y="1260000"/>
                </a:moveTo>
                <a:cubicBezTo>
                  <a:pt x="2377645" y="1260000"/>
                  <a:pt x="2700000" y="1582355"/>
                  <a:pt x="2700000" y="1980000"/>
                </a:cubicBezTo>
                <a:cubicBezTo>
                  <a:pt x="2700000" y="2377645"/>
                  <a:pt x="2377645" y="2700000"/>
                  <a:pt x="1980000" y="2700000"/>
                </a:cubicBezTo>
                <a:cubicBezTo>
                  <a:pt x="1582355" y="2700000"/>
                  <a:pt x="1260000" y="2377645"/>
                  <a:pt x="1260000" y="1980000"/>
                </a:cubicBezTo>
                <a:cubicBezTo>
                  <a:pt x="1260000" y="1582355"/>
                  <a:pt x="1582355" y="1260000"/>
                  <a:pt x="1980000" y="1260000"/>
                </a:cubicBezTo>
                <a:close/>
                <a:moveTo>
                  <a:pt x="2490424" y="1258488"/>
                </a:moveTo>
                <a:lnTo>
                  <a:pt x="3822407" y="1258488"/>
                </a:lnTo>
                <a:cubicBezTo>
                  <a:pt x="3911854" y="1481555"/>
                  <a:pt x="3960000" y="1725155"/>
                  <a:pt x="3960000" y="1980000"/>
                </a:cubicBezTo>
                <a:cubicBezTo>
                  <a:pt x="3960000" y="3073524"/>
                  <a:pt x="3073524" y="3960000"/>
                  <a:pt x="1980000" y="3960000"/>
                </a:cubicBezTo>
                <a:lnTo>
                  <a:pt x="1852759" y="3953575"/>
                </a:lnTo>
                <a:lnTo>
                  <a:pt x="2729076" y="2455486"/>
                </a:lnTo>
                <a:lnTo>
                  <a:pt x="2726868" y="2454194"/>
                </a:lnTo>
                <a:cubicBezTo>
                  <a:pt x="2814857" y="2317465"/>
                  <a:pt x="2865416" y="2154637"/>
                  <a:pt x="2865416" y="1980000"/>
                </a:cubicBezTo>
                <a:cubicBezTo>
                  <a:pt x="2865416" y="1681504"/>
                  <a:pt x="2717708" y="1417508"/>
                  <a:pt x="2490424" y="1258488"/>
                </a:cubicBezTo>
                <a:close/>
                <a:moveTo>
                  <a:pt x="334727" y="878603"/>
                </a:moveTo>
                <a:lnTo>
                  <a:pt x="1154753" y="2298930"/>
                </a:lnTo>
                <a:cubicBezTo>
                  <a:pt x="1281989" y="2630497"/>
                  <a:pt x="1603560" y="2865416"/>
                  <a:pt x="1980000" y="2865416"/>
                </a:cubicBezTo>
                <a:cubicBezTo>
                  <a:pt x="2123408" y="2865416"/>
                  <a:pt x="2258854" y="2831322"/>
                  <a:pt x="2378271" y="2770003"/>
                </a:cubicBezTo>
                <a:lnTo>
                  <a:pt x="1695481" y="3937251"/>
                </a:lnTo>
                <a:cubicBezTo>
                  <a:pt x="736579" y="3801546"/>
                  <a:pt x="0" y="2976792"/>
                  <a:pt x="0" y="1980000"/>
                </a:cubicBezTo>
                <a:cubicBezTo>
                  <a:pt x="0" y="1572291"/>
                  <a:pt x="123228" y="1193364"/>
                  <a:pt x="334727" y="878603"/>
                </a:cubicBezTo>
                <a:close/>
                <a:moveTo>
                  <a:pt x="1980000" y="0"/>
                </a:moveTo>
                <a:cubicBezTo>
                  <a:pt x="2762762" y="0"/>
                  <a:pt x="3439434" y="454224"/>
                  <a:pt x="3758731" y="1114488"/>
                </a:cubicBezTo>
                <a:lnTo>
                  <a:pt x="2165892" y="1114488"/>
                </a:lnTo>
                <a:cubicBezTo>
                  <a:pt x="2106002" y="1101330"/>
                  <a:pt x="2043789" y="1094584"/>
                  <a:pt x="1980000" y="1094584"/>
                </a:cubicBezTo>
                <a:cubicBezTo>
                  <a:pt x="1916211" y="1094584"/>
                  <a:pt x="1853998" y="1101330"/>
                  <a:pt x="1794108" y="1114488"/>
                </a:cubicBezTo>
                <a:lnTo>
                  <a:pt x="1774506" y="1114488"/>
                </a:lnTo>
                <a:lnTo>
                  <a:pt x="1774506" y="1119528"/>
                </a:lnTo>
                <a:cubicBezTo>
                  <a:pt x="1405645" y="1206316"/>
                  <a:pt x="1126346" y="1524537"/>
                  <a:pt x="1097987" y="1912608"/>
                </a:cubicBezTo>
                <a:lnTo>
                  <a:pt x="428214" y="752526"/>
                </a:lnTo>
                <a:cubicBezTo>
                  <a:pt x="789694" y="293724"/>
                  <a:pt x="1350545" y="0"/>
                  <a:pt x="198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126060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이등변 삼각형 2">
            <a:extLst>
              <a:ext uri="{FF2B5EF4-FFF2-40B4-BE49-F238E27FC236}">
                <a16:creationId xmlns:a16="http://schemas.microsoft.com/office/drawing/2014/main" xmlns="" id="{192B0691-3B85-401D-A42E-B42F5578C9C9}"/>
              </a:ext>
            </a:extLst>
          </p:cNvPr>
          <p:cNvSpPr/>
          <p:nvPr/>
        </p:nvSpPr>
        <p:spPr>
          <a:xfrm rot="10800000" flipV="1">
            <a:off x="4836268" y="1213492"/>
            <a:ext cx="2519464" cy="2215508"/>
          </a:xfrm>
          <a:prstGeom prst="triangle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" name="Text Placeholder 13">
            <a:extLst>
              <a:ext uri="{FF2B5EF4-FFF2-40B4-BE49-F238E27FC236}">
                <a16:creationId xmlns:a16="http://schemas.microsoft.com/office/drawing/2014/main" xmlns="" id="{6C626160-9F51-4944-BCE5-7A9737F74504}"/>
              </a:ext>
            </a:extLst>
          </p:cNvPr>
          <p:cNvSpPr txBox="1">
            <a:spLocks/>
          </p:cNvSpPr>
          <p:nvPr/>
        </p:nvSpPr>
        <p:spPr>
          <a:xfrm>
            <a:off x="4191754" y="4054790"/>
            <a:ext cx="3808492" cy="1071688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buNone/>
            </a:pPr>
            <a:r>
              <a:rPr lang="en-US" altLang="ko-KR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Simple Portfolio </a:t>
            </a:r>
            <a:r>
              <a:rPr lang="en-US" altLang="ko-KR" sz="3600" b="1" dirty="0">
                <a:solidFill>
                  <a:schemeClr val="accent1"/>
                </a:solidFill>
                <a:latin typeface="+mj-lt"/>
                <a:cs typeface="Arial" pitchFamily="34" charset="0"/>
              </a:rPr>
              <a:t>Presentation</a:t>
            </a:r>
            <a:endParaRPr lang="en-US" altLang="ko-KR" sz="36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3275E94-5226-4A00-94D9-EB3113442F01}"/>
              </a:ext>
            </a:extLst>
          </p:cNvPr>
          <p:cNvSpPr txBox="1"/>
          <p:nvPr/>
        </p:nvSpPr>
        <p:spPr>
          <a:xfrm>
            <a:off x="1104524" y="5246972"/>
            <a:ext cx="9982954" cy="958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Get a modern PowerPoint  Presentation that is beautifully designed. Get a modern PowerPoint  Presentation that is beautifully designed. You can simply impress your audience and add a unique zing and appeal to your Presentations. Easy to change colors, photos and Text. Get a modern PowerPoint  Presentation that is beautifully designed.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xmlns="" id="{B13086C2-758A-4802-8520-0E9DD26ABD1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xmlns="" val="42876609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: Shape 34">
            <a:extLst>
              <a:ext uri="{FF2B5EF4-FFF2-40B4-BE49-F238E27FC236}">
                <a16:creationId xmlns:a16="http://schemas.microsoft.com/office/drawing/2014/main" xmlns="" id="{DBA6E120-A1AE-494D-A4FA-9DC6CFA4A5AD}"/>
              </a:ext>
            </a:extLst>
          </p:cNvPr>
          <p:cNvSpPr/>
          <p:nvPr/>
        </p:nvSpPr>
        <p:spPr>
          <a:xfrm>
            <a:off x="-14308" y="-41329"/>
            <a:ext cx="6244627" cy="6912244"/>
          </a:xfrm>
          <a:custGeom>
            <a:avLst/>
            <a:gdLst>
              <a:gd name="connsiteX0" fmla="*/ 5965 w 9366941"/>
              <a:gd name="connsiteY0" fmla="*/ 0 h 10368366"/>
              <a:gd name="connsiteX1" fmla="*/ 4221504 w 9366941"/>
              <a:gd name="connsiteY1" fmla="*/ 15498 h 10368366"/>
              <a:gd name="connsiteX2" fmla="*/ 9366941 w 9366941"/>
              <a:gd name="connsiteY2" fmla="*/ 5160935 h 10368366"/>
              <a:gd name="connsiteX3" fmla="*/ 4175009 w 9366941"/>
              <a:gd name="connsiteY3" fmla="*/ 10321871 h 10368366"/>
              <a:gd name="connsiteX4" fmla="*/ 5965 w 9366941"/>
              <a:gd name="connsiteY4" fmla="*/ 10368366 h 10368366"/>
              <a:gd name="connsiteX5" fmla="*/ 5965 w 9366941"/>
              <a:gd name="connsiteY5" fmla="*/ 0 h 10368366"/>
              <a:gd name="connsiteX0" fmla="*/ 5965 w 9366941"/>
              <a:gd name="connsiteY0" fmla="*/ 0 h 10368366"/>
              <a:gd name="connsiteX1" fmla="*/ 4221504 w 9366941"/>
              <a:gd name="connsiteY1" fmla="*/ 15498 h 10368366"/>
              <a:gd name="connsiteX2" fmla="*/ 9366941 w 9366941"/>
              <a:gd name="connsiteY2" fmla="*/ 5160935 h 10368366"/>
              <a:gd name="connsiteX3" fmla="*/ 4113016 w 9366941"/>
              <a:gd name="connsiteY3" fmla="*/ 10352867 h 10368366"/>
              <a:gd name="connsiteX4" fmla="*/ 5965 w 9366941"/>
              <a:gd name="connsiteY4" fmla="*/ 10368366 h 10368366"/>
              <a:gd name="connsiteX5" fmla="*/ 5965 w 9366941"/>
              <a:gd name="connsiteY5" fmla="*/ 0 h 10368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366941" h="10368366">
                <a:moveTo>
                  <a:pt x="5965" y="0"/>
                </a:moveTo>
                <a:lnTo>
                  <a:pt x="4221504" y="15498"/>
                </a:lnTo>
                <a:lnTo>
                  <a:pt x="9366941" y="5160935"/>
                </a:lnTo>
                <a:lnTo>
                  <a:pt x="4113016" y="10352867"/>
                </a:lnTo>
                <a:lnTo>
                  <a:pt x="5965" y="10368366"/>
                </a:lnTo>
                <a:cubicBezTo>
                  <a:pt x="799" y="6917410"/>
                  <a:pt x="-4368" y="3466454"/>
                  <a:pt x="596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31" name="자유형: 도형 47">
            <a:extLst>
              <a:ext uri="{FF2B5EF4-FFF2-40B4-BE49-F238E27FC236}">
                <a16:creationId xmlns:a16="http://schemas.microsoft.com/office/drawing/2014/main" xmlns="" id="{FB38AE29-49E6-4EBC-A0C7-C5BB90944718}"/>
              </a:ext>
            </a:extLst>
          </p:cNvPr>
          <p:cNvSpPr/>
          <p:nvPr/>
        </p:nvSpPr>
        <p:spPr>
          <a:xfrm rot="13500000">
            <a:off x="-2228558" y="486194"/>
            <a:ext cx="5882683" cy="5882683"/>
          </a:xfrm>
          <a:custGeom>
            <a:avLst/>
            <a:gdLst>
              <a:gd name="connsiteX0" fmla="*/ 4856856 w 5882683"/>
              <a:gd name="connsiteY0" fmla="*/ 5882683 h 5882683"/>
              <a:gd name="connsiteX1" fmla="*/ 5641 w 5882683"/>
              <a:gd name="connsiteY1" fmla="*/ 5882683 h 5882683"/>
              <a:gd name="connsiteX2" fmla="*/ 5641 w 5882683"/>
              <a:gd name="connsiteY2" fmla="*/ 1031468 h 5882683"/>
              <a:gd name="connsiteX3" fmla="*/ 5882683 w 5882683"/>
              <a:gd name="connsiteY3" fmla="*/ 4856856 h 5882683"/>
              <a:gd name="connsiteX4" fmla="*/ 4856857 w 5882683"/>
              <a:gd name="connsiteY4" fmla="*/ 5882683 h 5882683"/>
              <a:gd name="connsiteX5" fmla="*/ 0 w 5882683"/>
              <a:gd name="connsiteY5" fmla="*/ 1025827 h 5882683"/>
              <a:gd name="connsiteX6" fmla="*/ 1025827 w 5882683"/>
              <a:gd name="connsiteY6" fmla="*/ 0 h 5882683"/>
              <a:gd name="connsiteX0" fmla="*/ 4856856 w 5882683"/>
              <a:gd name="connsiteY0" fmla="*/ 5882683 h 5882683"/>
              <a:gd name="connsiteX1" fmla="*/ 5641 w 5882683"/>
              <a:gd name="connsiteY1" fmla="*/ 5882683 h 5882683"/>
              <a:gd name="connsiteX2" fmla="*/ 5641 w 5882683"/>
              <a:gd name="connsiteY2" fmla="*/ 1031468 h 5882683"/>
              <a:gd name="connsiteX3" fmla="*/ 4856856 w 5882683"/>
              <a:gd name="connsiteY3" fmla="*/ 5882683 h 5882683"/>
              <a:gd name="connsiteX4" fmla="*/ 5882683 w 5882683"/>
              <a:gd name="connsiteY4" fmla="*/ 4856856 h 5882683"/>
              <a:gd name="connsiteX5" fmla="*/ 4856857 w 5882683"/>
              <a:gd name="connsiteY5" fmla="*/ 5882683 h 5882683"/>
              <a:gd name="connsiteX6" fmla="*/ 0 w 5882683"/>
              <a:gd name="connsiteY6" fmla="*/ 1025827 h 5882683"/>
              <a:gd name="connsiteX7" fmla="*/ 1025827 w 5882683"/>
              <a:gd name="connsiteY7" fmla="*/ 0 h 5882683"/>
              <a:gd name="connsiteX8" fmla="*/ 5882683 w 5882683"/>
              <a:gd name="connsiteY8" fmla="*/ 4856856 h 588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82683" h="5882683">
                <a:moveTo>
                  <a:pt x="4856856" y="5882683"/>
                </a:moveTo>
                <a:lnTo>
                  <a:pt x="5641" y="5882683"/>
                </a:lnTo>
                <a:lnTo>
                  <a:pt x="5641" y="1031468"/>
                </a:lnTo>
                <a:lnTo>
                  <a:pt x="4856856" y="5882683"/>
                </a:lnTo>
                <a:close/>
                <a:moveTo>
                  <a:pt x="5882683" y="4856856"/>
                </a:moveTo>
                <a:lnTo>
                  <a:pt x="4856857" y="5882683"/>
                </a:lnTo>
                <a:lnTo>
                  <a:pt x="0" y="1025827"/>
                </a:lnTo>
                <a:lnTo>
                  <a:pt x="1025827" y="0"/>
                </a:lnTo>
                <a:lnTo>
                  <a:pt x="5882683" y="48568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2" name="직각 삼각형 3">
            <a:extLst>
              <a:ext uri="{FF2B5EF4-FFF2-40B4-BE49-F238E27FC236}">
                <a16:creationId xmlns:a16="http://schemas.microsoft.com/office/drawing/2014/main" xmlns="" id="{D7214D8D-DFA8-4E72-9C59-3E5A0567B423}"/>
              </a:ext>
            </a:extLst>
          </p:cNvPr>
          <p:cNvSpPr/>
          <p:nvPr/>
        </p:nvSpPr>
        <p:spPr>
          <a:xfrm rot="13500000">
            <a:off x="-2425608" y="989895"/>
            <a:ext cx="4851215" cy="4851215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3" name="직각 삼각형 45">
            <a:extLst>
              <a:ext uri="{FF2B5EF4-FFF2-40B4-BE49-F238E27FC236}">
                <a16:creationId xmlns:a16="http://schemas.microsoft.com/office/drawing/2014/main" xmlns="" id="{3634FB87-C236-4F1E-A8C1-714B9968A317}"/>
              </a:ext>
            </a:extLst>
          </p:cNvPr>
          <p:cNvSpPr/>
          <p:nvPr/>
        </p:nvSpPr>
        <p:spPr>
          <a:xfrm rot="13500000">
            <a:off x="-1497592" y="1931273"/>
            <a:ext cx="2968459" cy="2968459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1546831" y="287255"/>
            <a:ext cx="10349895" cy="72424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Infographic Style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5DA4357-CAD1-4F61-A4F0-C4DA1534F304}"/>
              </a:ext>
            </a:extLst>
          </p:cNvPr>
          <p:cNvSpPr txBox="1"/>
          <p:nvPr/>
        </p:nvSpPr>
        <p:spPr>
          <a:xfrm rot="18900000">
            <a:off x="5139884" y="3127120"/>
            <a:ext cx="9603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b="1" dirty="0">
                <a:ln w="12700">
                  <a:solidFill>
                    <a:schemeClr val="bg1"/>
                  </a:solidFill>
                </a:ln>
                <a:solidFill>
                  <a:schemeClr val="bg1"/>
                </a:solidFill>
                <a:cs typeface="Arial" pitchFamily="34" charset="0"/>
              </a:rPr>
              <a:t>01</a:t>
            </a:r>
            <a:endParaRPr lang="ko-KR" altLang="en-US" sz="4000" b="1" dirty="0">
              <a:ln w="12700">
                <a:solidFill>
                  <a:schemeClr val="bg1"/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6DE1DBA-4C08-43C5-B30D-ECBF58DB54DF}"/>
              </a:ext>
            </a:extLst>
          </p:cNvPr>
          <p:cNvSpPr txBox="1"/>
          <p:nvPr/>
        </p:nvSpPr>
        <p:spPr>
          <a:xfrm rot="18900000">
            <a:off x="3763994" y="3127120"/>
            <a:ext cx="9603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b="1" dirty="0">
                <a:ln w="12700">
                  <a:solidFill>
                    <a:schemeClr val="bg1"/>
                  </a:solidFill>
                </a:ln>
                <a:solidFill>
                  <a:schemeClr val="bg1"/>
                </a:solidFill>
                <a:cs typeface="Arial" pitchFamily="34" charset="0"/>
              </a:rPr>
              <a:t>02</a:t>
            </a:r>
            <a:endParaRPr lang="ko-KR" altLang="en-US" sz="4000" b="1" dirty="0">
              <a:ln w="12700">
                <a:solidFill>
                  <a:schemeClr val="bg1"/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xmlns="" id="{984CBAB1-AFBC-4B1F-8EFF-239A4ED3E8B6}"/>
              </a:ext>
            </a:extLst>
          </p:cNvPr>
          <p:cNvGrpSpPr/>
          <p:nvPr/>
        </p:nvGrpSpPr>
        <p:grpSpPr>
          <a:xfrm rot="18900000">
            <a:off x="2639008" y="4404401"/>
            <a:ext cx="2922430" cy="868932"/>
            <a:chOff x="2658056" y="4528224"/>
            <a:chExt cx="2922430" cy="86893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85DE6591-DAE6-45C5-A6AF-796392AD3116}"/>
                </a:ext>
              </a:extLst>
            </p:cNvPr>
            <p:cNvSpPr txBox="1"/>
            <p:nvPr/>
          </p:nvSpPr>
          <p:spPr>
            <a:xfrm>
              <a:off x="2658057" y="4528224"/>
              <a:ext cx="2922429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D83D3825-A519-4643-9E9B-717233B9E3E9}"/>
                </a:ext>
              </a:extLst>
            </p:cNvPr>
            <p:cNvSpPr txBox="1"/>
            <p:nvPr/>
          </p:nvSpPr>
          <p:spPr>
            <a:xfrm>
              <a:off x="2658056" y="4750825"/>
              <a:ext cx="291180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</p:grpSp>
      <p:grpSp>
        <p:nvGrpSpPr>
          <p:cNvPr id="10" name="그룹 8">
            <a:extLst>
              <a:ext uri="{FF2B5EF4-FFF2-40B4-BE49-F238E27FC236}">
                <a16:creationId xmlns:a16="http://schemas.microsoft.com/office/drawing/2014/main" xmlns="" id="{60B54A0D-FB77-4697-970F-B7B8A4658AAD}"/>
              </a:ext>
            </a:extLst>
          </p:cNvPr>
          <p:cNvGrpSpPr/>
          <p:nvPr/>
        </p:nvGrpSpPr>
        <p:grpSpPr>
          <a:xfrm rot="18900000">
            <a:off x="1257780" y="4404401"/>
            <a:ext cx="2922429" cy="868934"/>
            <a:chOff x="1403331" y="4528222"/>
            <a:chExt cx="2922429" cy="868934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0E991C2A-F333-4197-85F9-16C0DEC1D70F}"/>
                </a:ext>
              </a:extLst>
            </p:cNvPr>
            <p:cNvSpPr txBox="1"/>
            <p:nvPr/>
          </p:nvSpPr>
          <p:spPr>
            <a:xfrm>
              <a:off x="1403331" y="4528222"/>
              <a:ext cx="2922429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46E5A9C7-FB50-4C94-9D3B-8C6145538F48}"/>
                </a:ext>
              </a:extLst>
            </p:cNvPr>
            <p:cNvSpPr txBox="1"/>
            <p:nvPr/>
          </p:nvSpPr>
          <p:spPr>
            <a:xfrm>
              <a:off x="1403333" y="4750825"/>
              <a:ext cx="291180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588E610D-89F7-47EA-B18A-14879909EE4B}"/>
              </a:ext>
            </a:extLst>
          </p:cNvPr>
          <p:cNvGrpSpPr/>
          <p:nvPr/>
        </p:nvGrpSpPr>
        <p:grpSpPr>
          <a:xfrm>
            <a:off x="7771843" y="3092876"/>
            <a:ext cx="2882659" cy="920864"/>
            <a:chOff x="803640" y="3362835"/>
            <a:chExt cx="2059657" cy="920864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6BA4BE74-7AE4-4F53-931C-5877C126A667}"/>
                </a:ext>
              </a:extLst>
            </p:cNvPr>
            <p:cNvSpPr txBox="1"/>
            <p:nvPr/>
          </p:nvSpPr>
          <p:spPr>
            <a:xfrm>
              <a:off x="803640" y="3637368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3C5ABDFF-B5F0-438C-AB03-175E11AB2E6A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3F05A64D-994F-47E4-97E3-22855E4D51B5}"/>
              </a:ext>
            </a:extLst>
          </p:cNvPr>
          <p:cNvGrpSpPr/>
          <p:nvPr/>
        </p:nvGrpSpPr>
        <p:grpSpPr>
          <a:xfrm>
            <a:off x="7292562" y="4195782"/>
            <a:ext cx="3361942" cy="920864"/>
            <a:chOff x="803640" y="3362835"/>
            <a:chExt cx="2059657" cy="920864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7A9D0220-48A0-4B0B-99FA-60E335DD581E}"/>
                </a:ext>
              </a:extLst>
            </p:cNvPr>
            <p:cNvSpPr txBox="1"/>
            <p:nvPr/>
          </p:nvSpPr>
          <p:spPr>
            <a:xfrm>
              <a:off x="803640" y="3637368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B58A0307-3687-4DA6-A243-C095C659CA27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DE7FC5B3-2D55-4BBA-ACAF-F75C3E3B5AAE}"/>
              </a:ext>
            </a:extLst>
          </p:cNvPr>
          <p:cNvGrpSpPr/>
          <p:nvPr/>
        </p:nvGrpSpPr>
        <p:grpSpPr>
          <a:xfrm>
            <a:off x="6190416" y="5298688"/>
            <a:ext cx="4464086" cy="920864"/>
            <a:chOff x="803640" y="3362835"/>
            <a:chExt cx="2059657" cy="92086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FE62B399-E45D-4CBE-9DD1-FD9971021216}"/>
                </a:ext>
              </a:extLst>
            </p:cNvPr>
            <p:cNvSpPr txBox="1"/>
            <p:nvPr/>
          </p:nvSpPr>
          <p:spPr>
            <a:xfrm>
              <a:off x="803640" y="3637368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Get a modern PowerPoint  Presentation that is beautifully designed.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C0580188-4952-4613-90B2-BDA69C0C3E2D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A423DFF2-E8E4-470F-A258-A951E202482E}"/>
              </a:ext>
            </a:extLst>
          </p:cNvPr>
          <p:cNvSpPr txBox="1"/>
          <p:nvPr/>
        </p:nvSpPr>
        <p:spPr>
          <a:xfrm>
            <a:off x="7325956" y="1316484"/>
            <a:ext cx="39419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I hope and I believe that this Template will your Time, Money and Reputation. Easy to change colors, photos and Text. Get a modern PowerPoint  Presentation that is beautifully designed. Get a modern PowerPoint  Presentation that is beautifully designed.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8F2B2BAB-D33E-4748-B89A-753ED4A9EA1F}"/>
              </a:ext>
            </a:extLst>
          </p:cNvPr>
          <p:cNvSpPr txBox="1"/>
          <p:nvPr/>
        </p:nvSpPr>
        <p:spPr>
          <a:xfrm rot="18900000">
            <a:off x="2341727" y="3127120"/>
            <a:ext cx="9603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b="1" dirty="0">
                <a:ln w="12700">
                  <a:solidFill>
                    <a:schemeClr val="bg1"/>
                  </a:solidFill>
                </a:ln>
                <a:solidFill>
                  <a:schemeClr val="bg1"/>
                </a:solidFill>
                <a:cs typeface="Arial" pitchFamily="34" charset="0"/>
              </a:rPr>
              <a:t>03</a:t>
            </a:r>
            <a:endParaRPr lang="ko-KR" altLang="en-US" sz="4000" b="1" dirty="0">
              <a:ln w="12700">
                <a:solidFill>
                  <a:schemeClr val="bg1"/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24" name="그룹 7">
            <a:extLst>
              <a:ext uri="{FF2B5EF4-FFF2-40B4-BE49-F238E27FC236}">
                <a16:creationId xmlns:a16="http://schemas.microsoft.com/office/drawing/2014/main" xmlns="" id="{35C93169-74DC-4C5F-8426-6AABFF173ABA}"/>
              </a:ext>
            </a:extLst>
          </p:cNvPr>
          <p:cNvGrpSpPr/>
          <p:nvPr/>
        </p:nvGrpSpPr>
        <p:grpSpPr>
          <a:xfrm rot="18900000">
            <a:off x="-123445" y="4404401"/>
            <a:ext cx="2922431" cy="868932"/>
            <a:chOff x="-104396" y="4528224"/>
            <a:chExt cx="2922431" cy="868932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xmlns="" id="{E9F475E1-12D6-47C5-95A5-EBF7EFEF6B98}"/>
                </a:ext>
              </a:extLst>
            </p:cNvPr>
            <p:cNvSpPr txBox="1"/>
            <p:nvPr/>
          </p:nvSpPr>
          <p:spPr>
            <a:xfrm>
              <a:off x="-104396" y="4528224"/>
              <a:ext cx="2922429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19D783F3-990F-4E08-96C3-293AA6365444}"/>
                </a:ext>
              </a:extLst>
            </p:cNvPr>
            <p:cNvSpPr txBox="1"/>
            <p:nvPr/>
          </p:nvSpPr>
          <p:spPr>
            <a:xfrm>
              <a:off x="-93768" y="4750825"/>
              <a:ext cx="291180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</p:grpSp>
      <p:sp>
        <p:nvSpPr>
          <p:cNvPr id="27" name="Block Arc 14">
            <a:extLst>
              <a:ext uri="{FF2B5EF4-FFF2-40B4-BE49-F238E27FC236}">
                <a16:creationId xmlns:a16="http://schemas.microsoft.com/office/drawing/2014/main" xmlns="" id="{47574C99-0470-4D73-8E86-146F093E46EB}"/>
              </a:ext>
            </a:extLst>
          </p:cNvPr>
          <p:cNvSpPr/>
          <p:nvPr/>
        </p:nvSpPr>
        <p:spPr>
          <a:xfrm rot="16200000">
            <a:off x="713013" y="3063588"/>
            <a:ext cx="703364" cy="703827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8" name="Parallelogram 15">
            <a:extLst>
              <a:ext uri="{FF2B5EF4-FFF2-40B4-BE49-F238E27FC236}">
                <a16:creationId xmlns:a16="http://schemas.microsoft.com/office/drawing/2014/main" xmlns="" id="{588C2FCC-4869-4902-96FF-95FFE723981B}"/>
              </a:ext>
            </a:extLst>
          </p:cNvPr>
          <p:cNvSpPr/>
          <p:nvPr/>
        </p:nvSpPr>
        <p:spPr>
          <a:xfrm flipH="1">
            <a:off x="10942116" y="3455372"/>
            <a:ext cx="400895" cy="400895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9" name="Chord 15">
            <a:extLst>
              <a:ext uri="{FF2B5EF4-FFF2-40B4-BE49-F238E27FC236}">
                <a16:creationId xmlns:a16="http://schemas.microsoft.com/office/drawing/2014/main" xmlns="" id="{438952D0-E26C-407B-A0C7-3E39984D791A}"/>
              </a:ext>
            </a:extLst>
          </p:cNvPr>
          <p:cNvSpPr/>
          <p:nvPr/>
        </p:nvSpPr>
        <p:spPr>
          <a:xfrm>
            <a:off x="11043000" y="4412510"/>
            <a:ext cx="199125" cy="434146"/>
          </a:xfrm>
          <a:custGeom>
            <a:avLst/>
            <a:gdLst/>
            <a:ahLst/>
            <a:cxnLst/>
            <a:rect l="l" t="t" r="r" b="b"/>
            <a:pathLst>
              <a:path w="1492970" h="3255081">
                <a:moveTo>
                  <a:pt x="1492970" y="1569688"/>
                </a:moveTo>
                <a:cubicBezTo>
                  <a:pt x="1492970" y="1957118"/>
                  <a:pt x="1197680" y="2277765"/>
                  <a:pt x="816277" y="2310957"/>
                </a:cubicBezTo>
                <a:lnTo>
                  <a:pt x="816277" y="2787043"/>
                </a:lnTo>
                <a:cubicBezTo>
                  <a:pt x="873982" y="2789209"/>
                  <a:pt x="931009" y="2798017"/>
                  <a:pt x="986081" y="2811674"/>
                </a:cubicBezTo>
                <a:cubicBezTo>
                  <a:pt x="1252919" y="2877847"/>
                  <a:pt x="1430830" y="3046369"/>
                  <a:pt x="1433593" y="3235566"/>
                </a:cubicBezTo>
                <a:lnTo>
                  <a:pt x="57488" y="3255081"/>
                </a:lnTo>
                <a:cubicBezTo>
                  <a:pt x="47920" y="3062506"/>
                  <a:pt x="221127" y="2886615"/>
                  <a:pt x="490574" y="2815284"/>
                </a:cubicBezTo>
                <a:cubicBezTo>
                  <a:pt x="549928" y="2799571"/>
                  <a:pt x="611777" y="2789553"/>
                  <a:pt x="674460" y="2787163"/>
                </a:cubicBezTo>
                <a:lnTo>
                  <a:pt x="674460" y="2310809"/>
                </a:lnTo>
                <a:cubicBezTo>
                  <a:pt x="317470" y="2280245"/>
                  <a:pt x="28405" y="1994114"/>
                  <a:pt x="0" y="1627428"/>
                </a:cubicBezTo>
                <a:lnTo>
                  <a:pt x="142201" y="1616413"/>
                </a:lnTo>
                <a:cubicBezTo>
                  <a:pt x="167304" y="1940464"/>
                  <a:pt x="443969" y="2186771"/>
                  <a:pt x="768748" y="2174211"/>
                </a:cubicBezTo>
                <a:cubicBezTo>
                  <a:pt x="1093527" y="2161650"/>
                  <a:pt x="1350342" y="1894710"/>
                  <a:pt x="1350342" y="1569689"/>
                </a:cubicBezTo>
                <a:close/>
                <a:moveTo>
                  <a:pt x="745368" y="0"/>
                </a:moveTo>
                <a:cubicBezTo>
                  <a:pt x="989132" y="0"/>
                  <a:pt x="1186742" y="197610"/>
                  <a:pt x="1186742" y="441374"/>
                </a:cubicBezTo>
                <a:lnTo>
                  <a:pt x="1186742" y="1575353"/>
                </a:lnTo>
                <a:cubicBezTo>
                  <a:pt x="1186742" y="1819117"/>
                  <a:pt x="989132" y="2016727"/>
                  <a:pt x="745368" y="2016727"/>
                </a:cubicBezTo>
                <a:cubicBezTo>
                  <a:pt x="501604" y="2016727"/>
                  <a:pt x="303994" y="1819117"/>
                  <a:pt x="303994" y="1575353"/>
                </a:cubicBezTo>
                <a:lnTo>
                  <a:pt x="303994" y="441374"/>
                </a:lnTo>
                <a:cubicBezTo>
                  <a:pt x="303994" y="197610"/>
                  <a:pt x="501604" y="0"/>
                  <a:pt x="74536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0" name="Rectangle 16">
            <a:extLst>
              <a:ext uri="{FF2B5EF4-FFF2-40B4-BE49-F238E27FC236}">
                <a16:creationId xmlns:a16="http://schemas.microsoft.com/office/drawing/2014/main" xmlns="" id="{36056D4A-80CB-41B6-995C-52E6042504D5}"/>
              </a:ext>
            </a:extLst>
          </p:cNvPr>
          <p:cNvSpPr/>
          <p:nvPr/>
        </p:nvSpPr>
        <p:spPr>
          <a:xfrm>
            <a:off x="10948892" y="5637366"/>
            <a:ext cx="394118" cy="25902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5456881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Freeform: Shape 112">
            <a:extLst>
              <a:ext uri="{FF2B5EF4-FFF2-40B4-BE49-F238E27FC236}">
                <a16:creationId xmlns:a16="http://schemas.microsoft.com/office/drawing/2014/main" xmlns="" id="{D1CD378F-6B36-48EA-8866-DE091DADEDE1}"/>
              </a:ext>
            </a:extLst>
          </p:cNvPr>
          <p:cNvSpPr/>
          <p:nvPr/>
        </p:nvSpPr>
        <p:spPr>
          <a:xfrm>
            <a:off x="991891" y="2645043"/>
            <a:ext cx="4680488" cy="516610"/>
          </a:xfrm>
          <a:custGeom>
            <a:avLst/>
            <a:gdLst>
              <a:gd name="connsiteX0" fmla="*/ 0 w 7020732"/>
              <a:gd name="connsiteY0" fmla="*/ 0 h 774915"/>
              <a:gd name="connsiteX1" fmla="*/ 5672380 w 7020732"/>
              <a:gd name="connsiteY1" fmla="*/ 0 h 774915"/>
              <a:gd name="connsiteX2" fmla="*/ 7020732 w 7020732"/>
              <a:gd name="connsiteY2" fmla="*/ 774915 h 774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020732" h="774915">
                <a:moveTo>
                  <a:pt x="0" y="0"/>
                </a:moveTo>
                <a:lnTo>
                  <a:pt x="5672380" y="0"/>
                </a:lnTo>
                <a:lnTo>
                  <a:pt x="7020732" y="774915"/>
                </a:lnTo>
              </a:path>
            </a:pathLst>
          </a:custGeom>
          <a:noFill/>
          <a:ln w="19050">
            <a:solidFill>
              <a:schemeClr val="accent3"/>
            </a:solidFill>
            <a:headEnd type="oval" w="lg" len="lg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xmlns="" id="{7751207D-403B-4692-89F6-8A67AFCBAF2C}"/>
              </a:ext>
            </a:extLst>
          </p:cNvPr>
          <p:cNvSpPr/>
          <p:nvPr/>
        </p:nvSpPr>
        <p:spPr>
          <a:xfrm>
            <a:off x="981560" y="4515172"/>
            <a:ext cx="3967566" cy="289302"/>
          </a:xfrm>
          <a:custGeom>
            <a:avLst/>
            <a:gdLst>
              <a:gd name="connsiteX0" fmla="*/ 0 w 5951349"/>
              <a:gd name="connsiteY0" fmla="*/ 0 h 433953"/>
              <a:gd name="connsiteX1" fmla="*/ 5300420 w 5951349"/>
              <a:gd name="connsiteY1" fmla="*/ 30997 h 433953"/>
              <a:gd name="connsiteX2" fmla="*/ 5951349 w 5951349"/>
              <a:gd name="connsiteY2" fmla="*/ 433953 h 433953"/>
              <a:gd name="connsiteX0" fmla="*/ 0 w 5951349"/>
              <a:gd name="connsiteY0" fmla="*/ 0 h 433953"/>
              <a:gd name="connsiteX1" fmla="*/ 5300420 w 5951349"/>
              <a:gd name="connsiteY1" fmla="*/ 0 h 433953"/>
              <a:gd name="connsiteX2" fmla="*/ 5951349 w 5951349"/>
              <a:gd name="connsiteY2" fmla="*/ 433953 h 433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951349" h="433953">
                <a:moveTo>
                  <a:pt x="0" y="0"/>
                </a:moveTo>
                <a:lnTo>
                  <a:pt x="5300420" y="0"/>
                </a:lnTo>
                <a:lnTo>
                  <a:pt x="5951349" y="433953"/>
                </a:lnTo>
              </a:path>
            </a:pathLst>
          </a:custGeom>
          <a:noFill/>
          <a:ln w="19050">
            <a:solidFill>
              <a:schemeClr val="accent1"/>
            </a:solidFill>
            <a:headEnd type="oval" w="lg" len="lg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xmlns="" id="{C07F96D0-6F34-4679-9304-C386F3971833}"/>
              </a:ext>
            </a:extLst>
          </p:cNvPr>
          <p:cNvSpPr/>
          <p:nvPr/>
        </p:nvSpPr>
        <p:spPr>
          <a:xfrm>
            <a:off x="6581614" y="2645043"/>
            <a:ext cx="4639159" cy="464949"/>
          </a:xfrm>
          <a:custGeom>
            <a:avLst/>
            <a:gdLst>
              <a:gd name="connsiteX0" fmla="*/ 0 w 6958739"/>
              <a:gd name="connsiteY0" fmla="*/ 697423 h 697423"/>
              <a:gd name="connsiteX1" fmla="*/ 1255363 w 6958739"/>
              <a:gd name="connsiteY1" fmla="*/ 0 h 697423"/>
              <a:gd name="connsiteX2" fmla="*/ 6958739 w 6958739"/>
              <a:gd name="connsiteY2" fmla="*/ 0 h 697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958739" h="697423">
                <a:moveTo>
                  <a:pt x="0" y="697423"/>
                </a:moveTo>
                <a:lnTo>
                  <a:pt x="1255363" y="0"/>
                </a:lnTo>
                <a:lnTo>
                  <a:pt x="6958739" y="0"/>
                </a:lnTo>
              </a:path>
            </a:pathLst>
          </a:custGeom>
          <a:noFill/>
          <a:ln w="19050">
            <a:headEnd type="oval" w="lg" len="lg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16" name="Freeform: Shape 115">
            <a:extLst>
              <a:ext uri="{FF2B5EF4-FFF2-40B4-BE49-F238E27FC236}">
                <a16:creationId xmlns:a16="http://schemas.microsoft.com/office/drawing/2014/main" xmlns="" id="{944A5E77-81BF-41F5-80C2-3F265F9A1630}"/>
              </a:ext>
            </a:extLst>
          </p:cNvPr>
          <p:cNvSpPr/>
          <p:nvPr/>
        </p:nvSpPr>
        <p:spPr>
          <a:xfrm>
            <a:off x="7089855" y="4515172"/>
            <a:ext cx="4112217" cy="392623"/>
          </a:xfrm>
          <a:custGeom>
            <a:avLst/>
            <a:gdLst>
              <a:gd name="connsiteX0" fmla="*/ 0 w 6168326"/>
              <a:gd name="connsiteY0" fmla="*/ 588935 h 588935"/>
              <a:gd name="connsiteX1" fmla="*/ 1022888 w 6168326"/>
              <a:gd name="connsiteY1" fmla="*/ 0 h 588935"/>
              <a:gd name="connsiteX2" fmla="*/ 6168326 w 6168326"/>
              <a:gd name="connsiteY2" fmla="*/ 46495 h 588935"/>
              <a:gd name="connsiteX0" fmla="*/ 0 w 6168326"/>
              <a:gd name="connsiteY0" fmla="*/ 588935 h 588935"/>
              <a:gd name="connsiteX1" fmla="*/ 1022888 w 6168326"/>
              <a:gd name="connsiteY1" fmla="*/ 0 h 588935"/>
              <a:gd name="connsiteX2" fmla="*/ 6168326 w 6168326"/>
              <a:gd name="connsiteY2" fmla="*/ 0 h 588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68326" h="588935">
                <a:moveTo>
                  <a:pt x="0" y="588935"/>
                </a:moveTo>
                <a:lnTo>
                  <a:pt x="1022888" y="0"/>
                </a:lnTo>
                <a:lnTo>
                  <a:pt x="6168326" y="0"/>
                </a:lnTo>
              </a:path>
            </a:pathLst>
          </a:custGeom>
          <a:noFill/>
          <a:ln w="19050">
            <a:solidFill>
              <a:schemeClr val="accent2"/>
            </a:solidFill>
            <a:headEnd type="oval" w="lg" len="lg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88" name="그룹 4">
            <a:extLst>
              <a:ext uri="{FF2B5EF4-FFF2-40B4-BE49-F238E27FC236}">
                <a16:creationId xmlns:a16="http://schemas.microsoft.com/office/drawing/2014/main" xmlns="" id="{B1F3C570-B5EF-48A0-88DB-CB18688AF5F3}"/>
              </a:ext>
            </a:extLst>
          </p:cNvPr>
          <p:cNvGrpSpPr/>
          <p:nvPr/>
        </p:nvGrpSpPr>
        <p:grpSpPr>
          <a:xfrm>
            <a:off x="4389330" y="2555097"/>
            <a:ext cx="2987325" cy="3504804"/>
            <a:chOff x="4389329" y="2708921"/>
            <a:chExt cx="2987325" cy="3504804"/>
          </a:xfrm>
        </p:grpSpPr>
        <p:sp>
          <p:nvSpPr>
            <p:cNvPr id="89" name="Freeform 2">
              <a:extLst>
                <a:ext uri="{FF2B5EF4-FFF2-40B4-BE49-F238E27FC236}">
                  <a16:creationId xmlns:a16="http://schemas.microsoft.com/office/drawing/2014/main" xmlns="" id="{F58796D8-8D70-4435-A8A2-3369C002B2C2}"/>
                </a:ext>
              </a:extLst>
            </p:cNvPr>
            <p:cNvSpPr/>
            <p:nvPr/>
          </p:nvSpPr>
          <p:spPr>
            <a:xfrm flipH="1">
              <a:off x="5804264" y="4676931"/>
              <a:ext cx="1572390" cy="1536794"/>
            </a:xfrm>
            <a:custGeom>
              <a:avLst/>
              <a:gdLst/>
              <a:ahLst/>
              <a:cxnLst/>
              <a:rect l="l" t="t" r="r" b="b"/>
              <a:pathLst>
                <a:path w="1572390" h="1536794">
                  <a:moveTo>
                    <a:pt x="1248143" y="0"/>
                  </a:moveTo>
                  <a:lnTo>
                    <a:pt x="879865" y="0"/>
                  </a:lnTo>
                  <a:cubicBezTo>
                    <a:pt x="929255" y="93876"/>
                    <a:pt x="906134" y="209735"/>
                    <a:pt x="824277" y="278532"/>
                  </a:cubicBezTo>
                  <a:cubicBezTo>
                    <a:pt x="739889" y="349455"/>
                    <a:pt x="616971" y="350279"/>
                    <a:pt x="531641" y="280492"/>
                  </a:cubicBezTo>
                  <a:cubicBezTo>
                    <a:pt x="448125" y="212189"/>
                    <a:pt x="423759" y="95175"/>
                    <a:pt x="473243" y="0"/>
                  </a:cubicBezTo>
                  <a:lnTo>
                    <a:pt x="0" y="0"/>
                  </a:lnTo>
                  <a:cubicBezTo>
                    <a:pt x="2104" y="26248"/>
                    <a:pt x="3963" y="56656"/>
                    <a:pt x="4027" y="94549"/>
                  </a:cubicBezTo>
                  <a:cubicBezTo>
                    <a:pt x="44267" y="236414"/>
                    <a:pt x="12272" y="293089"/>
                    <a:pt x="45740" y="420046"/>
                  </a:cubicBezTo>
                  <a:cubicBezTo>
                    <a:pt x="90589" y="583297"/>
                    <a:pt x="144467" y="663488"/>
                    <a:pt x="187059" y="752198"/>
                  </a:cubicBezTo>
                  <a:cubicBezTo>
                    <a:pt x="238977" y="877719"/>
                    <a:pt x="220919" y="903144"/>
                    <a:pt x="234462" y="971163"/>
                  </a:cubicBezTo>
                  <a:lnTo>
                    <a:pt x="284499" y="1004352"/>
                  </a:lnTo>
                  <a:cubicBezTo>
                    <a:pt x="262756" y="1087515"/>
                    <a:pt x="272618" y="1085489"/>
                    <a:pt x="268934" y="1153744"/>
                  </a:cubicBezTo>
                  <a:cubicBezTo>
                    <a:pt x="301414" y="1226245"/>
                    <a:pt x="306806" y="1243371"/>
                    <a:pt x="325743" y="1298834"/>
                  </a:cubicBezTo>
                  <a:lnTo>
                    <a:pt x="292823" y="1532264"/>
                  </a:lnTo>
                  <a:lnTo>
                    <a:pt x="1248143" y="1536794"/>
                  </a:lnTo>
                  <a:lnTo>
                    <a:pt x="1248143" y="816303"/>
                  </a:lnTo>
                  <a:lnTo>
                    <a:pt x="1250048" y="816303"/>
                  </a:lnTo>
                  <a:cubicBezTo>
                    <a:pt x="1280289" y="862546"/>
                    <a:pt x="1332969" y="891312"/>
                    <a:pt x="1392366" y="891312"/>
                  </a:cubicBezTo>
                  <a:cubicBezTo>
                    <a:pt x="1491791" y="891312"/>
                    <a:pt x="1572390" y="810714"/>
                    <a:pt x="1572390" y="711292"/>
                  </a:cubicBezTo>
                  <a:cubicBezTo>
                    <a:pt x="1572390" y="611869"/>
                    <a:pt x="1491791" y="531272"/>
                    <a:pt x="1392366" y="531272"/>
                  </a:cubicBezTo>
                  <a:cubicBezTo>
                    <a:pt x="1332969" y="531272"/>
                    <a:pt x="1280289" y="560037"/>
                    <a:pt x="1250048" y="606280"/>
                  </a:cubicBezTo>
                  <a:lnTo>
                    <a:pt x="1248143" y="6062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90" name="Freeform 5">
              <a:extLst>
                <a:ext uri="{FF2B5EF4-FFF2-40B4-BE49-F238E27FC236}">
                  <a16:creationId xmlns:a16="http://schemas.microsoft.com/office/drawing/2014/main" xmlns="" id="{4A5D64C7-271C-4DC6-B342-9593BD277BF1}"/>
                </a:ext>
              </a:extLst>
            </p:cNvPr>
            <p:cNvSpPr/>
            <p:nvPr/>
          </p:nvSpPr>
          <p:spPr>
            <a:xfrm flipH="1">
              <a:off x="4389329" y="4349265"/>
              <a:ext cx="1699617" cy="1864460"/>
            </a:xfrm>
            <a:custGeom>
              <a:avLst/>
              <a:gdLst/>
              <a:ahLst/>
              <a:cxnLst/>
              <a:rect l="l" t="t" r="r" b="b"/>
              <a:pathLst>
                <a:path w="1699617" h="1864460">
                  <a:moveTo>
                    <a:pt x="376148" y="1079562"/>
                  </a:moveTo>
                  <a:lnTo>
                    <a:pt x="473212" y="1132806"/>
                  </a:lnTo>
                  <a:cubicBezTo>
                    <a:pt x="540933" y="1181790"/>
                    <a:pt x="518358" y="1303186"/>
                    <a:pt x="457411" y="1313834"/>
                  </a:cubicBezTo>
                  <a:cubicBezTo>
                    <a:pt x="477727" y="1229354"/>
                    <a:pt x="489015" y="1200247"/>
                    <a:pt x="376148" y="1079562"/>
                  </a:cubicBezTo>
                  <a:close/>
                  <a:moveTo>
                    <a:pt x="652259" y="0"/>
                  </a:moveTo>
                  <a:cubicBezTo>
                    <a:pt x="552836" y="0"/>
                    <a:pt x="472239" y="80599"/>
                    <a:pt x="472239" y="180023"/>
                  </a:cubicBezTo>
                  <a:cubicBezTo>
                    <a:pt x="472239" y="239421"/>
                    <a:pt x="501005" y="292100"/>
                    <a:pt x="547247" y="322341"/>
                  </a:cubicBezTo>
                  <a:lnTo>
                    <a:pt x="547247" y="322657"/>
                  </a:lnTo>
                  <a:lnTo>
                    <a:pt x="0" y="322657"/>
                  </a:lnTo>
                  <a:lnTo>
                    <a:pt x="0" y="843255"/>
                  </a:lnTo>
                  <a:lnTo>
                    <a:pt x="6954" y="843255"/>
                  </a:lnTo>
                  <a:lnTo>
                    <a:pt x="6926" y="839169"/>
                  </a:lnTo>
                  <a:cubicBezTo>
                    <a:pt x="30943" y="825654"/>
                    <a:pt x="56514" y="816890"/>
                    <a:pt x="82470" y="812665"/>
                  </a:cubicBezTo>
                  <a:cubicBezTo>
                    <a:pt x="101937" y="809497"/>
                    <a:pt x="121620" y="808881"/>
                    <a:pt x="141026" y="810730"/>
                  </a:cubicBezTo>
                  <a:cubicBezTo>
                    <a:pt x="199244" y="816274"/>
                    <a:pt x="254964" y="843991"/>
                    <a:pt x="294859" y="891459"/>
                  </a:cubicBezTo>
                  <a:cubicBezTo>
                    <a:pt x="365782" y="975847"/>
                    <a:pt x="366606" y="1098765"/>
                    <a:pt x="296819" y="1184095"/>
                  </a:cubicBezTo>
                  <a:cubicBezTo>
                    <a:pt x="227032" y="1269425"/>
                    <a:pt x="106396" y="1293008"/>
                    <a:pt x="9613" y="1240238"/>
                  </a:cubicBezTo>
                  <a:lnTo>
                    <a:pt x="9613" y="1240154"/>
                  </a:lnTo>
                  <a:lnTo>
                    <a:pt x="0" y="1240154"/>
                  </a:lnTo>
                  <a:lnTo>
                    <a:pt x="0" y="1859451"/>
                  </a:lnTo>
                  <a:lnTo>
                    <a:pt x="1056476" y="1864460"/>
                  </a:lnTo>
                  <a:lnTo>
                    <a:pt x="1021064" y="1732948"/>
                  </a:lnTo>
                  <a:cubicBezTo>
                    <a:pt x="1062668" y="1770381"/>
                    <a:pt x="1045582" y="1769478"/>
                    <a:pt x="1096215" y="1779224"/>
                  </a:cubicBezTo>
                  <a:lnTo>
                    <a:pt x="1387597" y="1775455"/>
                  </a:lnTo>
                  <a:cubicBezTo>
                    <a:pt x="1620023" y="1726544"/>
                    <a:pt x="1631232" y="1630779"/>
                    <a:pt x="1698873" y="1477511"/>
                  </a:cubicBezTo>
                  <a:cubicBezTo>
                    <a:pt x="1704015" y="1325249"/>
                    <a:pt x="1682068" y="1279474"/>
                    <a:pt x="1646578" y="1174066"/>
                  </a:cubicBezTo>
                  <a:lnTo>
                    <a:pt x="1541989" y="1112392"/>
                  </a:lnTo>
                  <a:cubicBezTo>
                    <a:pt x="1474833" y="972375"/>
                    <a:pt x="1362532" y="772726"/>
                    <a:pt x="1295376" y="743457"/>
                  </a:cubicBezTo>
                  <a:cubicBezTo>
                    <a:pt x="1296959" y="711836"/>
                    <a:pt x="1318859" y="678086"/>
                    <a:pt x="1300126" y="648594"/>
                  </a:cubicBezTo>
                  <a:cubicBezTo>
                    <a:pt x="1273821" y="619636"/>
                    <a:pt x="1265576" y="631142"/>
                    <a:pt x="1243787" y="619222"/>
                  </a:cubicBezTo>
                  <a:lnTo>
                    <a:pt x="1253521" y="570548"/>
                  </a:lnTo>
                  <a:cubicBezTo>
                    <a:pt x="1220884" y="541841"/>
                    <a:pt x="1240165" y="564247"/>
                    <a:pt x="1214300" y="524891"/>
                  </a:cubicBezTo>
                  <a:lnTo>
                    <a:pt x="1216699" y="409841"/>
                  </a:lnTo>
                  <a:cubicBezTo>
                    <a:pt x="1196257" y="384432"/>
                    <a:pt x="1191618" y="386709"/>
                    <a:pt x="1155374" y="333613"/>
                  </a:cubicBezTo>
                  <a:cubicBezTo>
                    <a:pt x="1154246" y="330251"/>
                    <a:pt x="1153164" y="326621"/>
                    <a:pt x="1152469" y="322657"/>
                  </a:cubicBezTo>
                  <a:lnTo>
                    <a:pt x="757271" y="322657"/>
                  </a:lnTo>
                  <a:lnTo>
                    <a:pt x="757271" y="322341"/>
                  </a:lnTo>
                  <a:cubicBezTo>
                    <a:pt x="803514" y="292100"/>
                    <a:pt x="832279" y="239421"/>
                    <a:pt x="832279" y="180023"/>
                  </a:cubicBezTo>
                  <a:cubicBezTo>
                    <a:pt x="832279" y="80599"/>
                    <a:pt x="751682" y="0"/>
                    <a:pt x="65225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91" name="Freeform 7">
              <a:extLst>
                <a:ext uri="{FF2B5EF4-FFF2-40B4-BE49-F238E27FC236}">
                  <a16:creationId xmlns:a16="http://schemas.microsoft.com/office/drawing/2014/main" xmlns="" id="{C4ABCA26-1F2F-4DF3-8717-82B243083DD9}"/>
                </a:ext>
              </a:extLst>
            </p:cNvPr>
            <p:cNvSpPr/>
            <p:nvPr/>
          </p:nvSpPr>
          <p:spPr>
            <a:xfrm flipH="1">
              <a:off x="4923562" y="2708921"/>
              <a:ext cx="1470219" cy="1921729"/>
            </a:xfrm>
            <a:custGeom>
              <a:avLst/>
              <a:gdLst/>
              <a:ahLst/>
              <a:cxnLst/>
              <a:rect l="l" t="t" r="r" b="b"/>
              <a:pathLst>
                <a:path w="1470219" h="1921729">
                  <a:moveTo>
                    <a:pt x="317750" y="0"/>
                  </a:moveTo>
                  <a:lnTo>
                    <a:pt x="317750" y="519295"/>
                  </a:lnTo>
                  <a:cubicBezTo>
                    <a:pt x="287598" y="476035"/>
                    <a:pt x="236890" y="449670"/>
                    <a:pt x="180024" y="449670"/>
                  </a:cubicBezTo>
                  <a:cubicBezTo>
                    <a:pt x="80599" y="449670"/>
                    <a:pt x="0" y="530267"/>
                    <a:pt x="0" y="629690"/>
                  </a:cubicBezTo>
                  <a:cubicBezTo>
                    <a:pt x="0" y="729112"/>
                    <a:pt x="80599" y="809710"/>
                    <a:pt x="180024" y="809710"/>
                  </a:cubicBezTo>
                  <a:cubicBezTo>
                    <a:pt x="236890" y="809710"/>
                    <a:pt x="287598" y="783344"/>
                    <a:pt x="317750" y="740084"/>
                  </a:cubicBezTo>
                  <a:lnTo>
                    <a:pt x="317750" y="1366266"/>
                  </a:lnTo>
                  <a:cubicBezTo>
                    <a:pt x="334104" y="1364723"/>
                    <a:pt x="350498" y="1361676"/>
                    <a:pt x="369339" y="1360802"/>
                  </a:cubicBezTo>
                  <a:cubicBezTo>
                    <a:pt x="402266" y="1377733"/>
                    <a:pt x="435193" y="1387415"/>
                    <a:pt x="467827" y="1410291"/>
                  </a:cubicBezTo>
                  <a:lnTo>
                    <a:pt x="455870" y="1410142"/>
                  </a:lnTo>
                  <a:lnTo>
                    <a:pt x="317750" y="1534494"/>
                  </a:lnTo>
                  <a:lnTo>
                    <a:pt x="317750" y="1615990"/>
                  </a:lnTo>
                  <a:cubicBezTo>
                    <a:pt x="386499" y="1670478"/>
                    <a:pt x="389428" y="1688371"/>
                    <a:pt x="408089" y="1738922"/>
                  </a:cubicBezTo>
                  <a:cubicBezTo>
                    <a:pt x="379727" y="1707581"/>
                    <a:pt x="349150" y="1673825"/>
                    <a:pt x="317750" y="1638805"/>
                  </a:cubicBezTo>
                  <a:lnTo>
                    <a:pt x="317750" y="1921729"/>
                  </a:lnTo>
                  <a:lnTo>
                    <a:pt x="755913" y="1921729"/>
                  </a:lnTo>
                  <a:cubicBezTo>
                    <a:pt x="706403" y="1827798"/>
                    <a:pt x="729495" y="1711808"/>
                    <a:pt x="811417" y="1642956"/>
                  </a:cubicBezTo>
                  <a:cubicBezTo>
                    <a:pt x="895805" y="1572033"/>
                    <a:pt x="1018723" y="1571209"/>
                    <a:pt x="1104053" y="1640996"/>
                  </a:cubicBezTo>
                  <a:cubicBezTo>
                    <a:pt x="1187635" y="1709353"/>
                    <a:pt x="1211974" y="1826497"/>
                    <a:pt x="1162370" y="1921729"/>
                  </a:cubicBezTo>
                  <a:lnTo>
                    <a:pt x="1470219" y="1921729"/>
                  </a:lnTo>
                  <a:cubicBezTo>
                    <a:pt x="1451557" y="1854186"/>
                    <a:pt x="1443779" y="1713479"/>
                    <a:pt x="1383490" y="1654709"/>
                  </a:cubicBezTo>
                  <a:cubicBezTo>
                    <a:pt x="1345256" y="1600370"/>
                    <a:pt x="1270906" y="1605665"/>
                    <a:pt x="1214613" y="1581143"/>
                  </a:cubicBezTo>
                  <a:cubicBezTo>
                    <a:pt x="1023979" y="1516260"/>
                    <a:pt x="855919" y="1498231"/>
                    <a:pt x="667541" y="1420569"/>
                  </a:cubicBezTo>
                  <a:cubicBezTo>
                    <a:pt x="641002" y="1406060"/>
                    <a:pt x="628007" y="1359605"/>
                    <a:pt x="596953" y="1264165"/>
                  </a:cubicBezTo>
                  <a:lnTo>
                    <a:pt x="605982" y="1483707"/>
                  </a:lnTo>
                  <a:cubicBezTo>
                    <a:pt x="633003" y="1532193"/>
                    <a:pt x="647443" y="1570873"/>
                    <a:pt x="655559" y="1604936"/>
                  </a:cubicBezTo>
                  <a:lnTo>
                    <a:pt x="669187" y="1618813"/>
                  </a:lnTo>
                  <a:lnTo>
                    <a:pt x="658716" y="1618119"/>
                  </a:lnTo>
                  <a:cubicBezTo>
                    <a:pt x="671015" y="1675268"/>
                    <a:pt x="667528" y="1720297"/>
                    <a:pt x="683108" y="1780186"/>
                  </a:cubicBezTo>
                  <a:lnTo>
                    <a:pt x="591592" y="1613666"/>
                  </a:lnTo>
                  <a:lnTo>
                    <a:pt x="658716" y="1618119"/>
                  </a:lnTo>
                  <a:cubicBezTo>
                    <a:pt x="657988" y="1613751"/>
                    <a:pt x="656981" y="1609350"/>
                    <a:pt x="655559" y="1604936"/>
                  </a:cubicBezTo>
                  <a:cubicBezTo>
                    <a:pt x="595208" y="1543644"/>
                    <a:pt x="572037" y="1416889"/>
                    <a:pt x="482935" y="1410479"/>
                  </a:cubicBezTo>
                  <a:cubicBezTo>
                    <a:pt x="535122" y="1370544"/>
                    <a:pt x="588839" y="1317812"/>
                    <a:pt x="588628" y="1233771"/>
                  </a:cubicBezTo>
                  <a:cubicBezTo>
                    <a:pt x="593535" y="1201617"/>
                    <a:pt x="591670" y="1173724"/>
                    <a:pt x="603348" y="1137311"/>
                  </a:cubicBezTo>
                  <a:cubicBezTo>
                    <a:pt x="681305" y="1043677"/>
                    <a:pt x="723143" y="969209"/>
                    <a:pt x="728865" y="818070"/>
                  </a:cubicBezTo>
                  <a:cubicBezTo>
                    <a:pt x="757787" y="830627"/>
                    <a:pt x="777680" y="847444"/>
                    <a:pt x="802088" y="759902"/>
                  </a:cubicBezTo>
                  <a:cubicBezTo>
                    <a:pt x="810208" y="713002"/>
                    <a:pt x="879277" y="465908"/>
                    <a:pt x="776787" y="510588"/>
                  </a:cubicBezTo>
                  <a:cubicBezTo>
                    <a:pt x="737961" y="316337"/>
                    <a:pt x="730052" y="30689"/>
                    <a:pt x="3177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92" name="Oval 21">
              <a:extLst>
                <a:ext uri="{FF2B5EF4-FFF2-40B4-BE49-F238E27FC236}">
                  <a16:creationId xmlns:a16="http://schemas.microsoft.com/office/drawing/2014/main" xmlns="" id="{68BE1E42-A46C-4383-9BDD-78B427879707}"/>
                </a:ext>
              </a:extLst>
            </p:cNvPr>
            <p:cNvSpPr/>
            <p:nvPr/>
          </p:nvSpPr>
          <p:spPr>
            <a:xfrm>
              <a:off x="6118916" y="2711957"/>
              <a:ext cx="1252757" cy="2246116"/>
            </a:xfrm>
            <a:custGeom>
              <a:avLst/>
              <a:gdLst/>
              <a:ahLst/>
              <a:cxnLst/>
              <a:rect l="l" t="t" r="r" b="b"/>
              <a:pathLst>
                <a:path w="1252757" h="2246116">
                  <a:moveTo>
                    <a:pt x="0" y="1537931"/>
                  </a:moveTo>
                  <a:lnTo>
                    <a:pt x="48955" y="1582006"/>
                  </a:lnTo>
                  <a:cubicBezTo>
                    <a:pt x="29607" y="1596227"/>
                    <a:pt x="13459" y="1608472"/>
                    <a:pt x="0" y="1619427"/>
                  </a:cubicBezTo>
                  <a:close/>
                  <a:moveTo>
                    <a:pt x="378777" y="1138883"/>
                  </a:moveTo>
                  <a:cubicBezTo>
                    <a:pt x="411277" y="1129216"/>
                    <a:pt x="503171" y="1342067"/>
                    <a:pt x="652602" y="1380835"/>
                  </a:cubicBezTo>
                  <a:cubicBezTo>
                    <a:pt x="847829" y="1434107"/>
                    <a:pt x="1074660" y="1515068"/>
                    <a:pt x="1177337" y="1610936"/>
                  </a:cubicBezTo>
                  <a:cubicBezTo>
                    <a:pt x="1265071" y="1783698"/>
                    <a:pt x="1255683" y="1823052"/>
                    <a:pt x="1248143" y="1925166"/>
                  </a:cubicBezTo>
                  <a:lnTo>
                    <a:pt x="682623" y="1925166"/>
                  </a:lnTo>
                  <a:cubicBezTo>
                    <a:pt x="727970" y="1955371"/>
                    <a:pt x="756000" y="2007459"/>
                    <a:pt x="756000" y="2066093"/>
                  </a:cubicBezTo>
                  <a:cubicBezTo>
                    <a:pt x="756000" y="2165517"/>
                    <a:pt x="675403" y="2246116"/>
                    <a:pt x="575980" y="2246116"/>
                  </a:cubicBezTo>
                  <a:cubicBezTo>
                    <a:pt x="476558" y="2246116"/>
                    <a:pt x="395960" y="2165517"/>
                    <a:pt x="395960" y="2066093"/>
                  </a:cubicBezTo>
                  <a:cubicBezTo>
                    <a:pt x="395960" y="2007459"/>
                    <a:pt x="423991" y="1955371"/>
                    <a:pt x="469338" y="1925166"/>
                  </a:cubicBezTo>
                  <a:lnTo>
                    <a:pt x="0" y="1925166"/>
                  </a:lnTo>
                  <a:lnTo>
                    <a:pt x="0" y="1642242"/>
                  </a:lnTo>
                  <a:cubicBezTo>
                    <a:pt x="181585" y="1440372"/>
                    <a:pt x="392125" y="1197753"/>
                    <a:pt x="373070" y="1143900"/>
                  </a:cubicBezTo>
                  <a:cubicBezTo>
                    <a:pt x="374708" y="1141161"/>
                    <a:pt x="376611" y="1139527"/>
                    <a:pt x="378777" y="1138883"/>
                  </a:cubicBezTo>
                  <a:close/>
                  <a:moveTo>
                    <a:pt x="60149" y="0"/>
                  </a:moveTo>
                  <a:cubicBezTo>
                    <a:pt x="424660" y="15130"/>
                    <a:pt x="592784" y="258144"/>
                    <a:pt x="528403" y="582088"/>
                  </a:cubicBezTo>
                  <a:cubicBezTo>
                    <a:pt x="564457" y="581792"/>
                    <a:pt x="595997" y="564458"/>
                    <a:pt x="593677" y="642963"/>
                  </a:cubicBezTo>
                  <a:cubicBezTo>
                    <a:pt x="586216" y="751211"/>
                    <a:pt x="524577" y="902053"/>
                    <a:pt x="487771" y="897424"/>
                  </a:cubicBezTo>
                  <a:cubicBezTo>
                    <a:pt x="464712" y="892973"/>
                    <a:pt x="450682" y="871482"/>
                    <a:pt x="432137" y="858512"/>
                  </a:cubicBezTo>
                  <a:cubicBezTo>
                    <a:pt x="401632" y="940744"/>
                    <a:pt x="393700" y="1031495"/>
                    <a:pt x="340621" y="1105208"/>
                  </a:cubicBezTo>
                  <a:cubicBezTo>
                    <a:pt x="299535" y="1169456"/>
                    <a:pt x="256191" y="1203886"/>
                    <a:pt x="206076" y="1253225"/>
                  </a:cubicBezTo>
                  <a:cubicBezTo>
                    <a:pt x="96325" y="1366844"/>
                    <a:pt x="48367" y="1374569"/>
                    <a:pt x="0" y="1369703"/>
                  </a:cubicBezTo>
                  <a:lnTo>
                    <a:pt x="0" y="835934"/>
                  </a:lnTo>
                  <a:cubicBezTo>
                    <a:pt x="94059" y="885724"/>
                    <a:pt x="210348" y="862698"/>
                    <a:pt x="279327" y="780625"/>
                  </a:cubicBezTo>
                  <a:cubicBezTo>
                    <a:pt x="350250" y="696237"/>
                    <a:pt x="351074" y="573319"/>
                    <a:pt x="281287" y="487989"/>
                  </a:cubicBezTo>
                  <a:cubicBezTo>
                    <a:pt x="212806" y="404257"/>
                    <a:pt x="95363" y="379981"/>
                    <a:pt x="0" y="429858"/>
                  </a:cubicBezTo>
                  <a:lnTo>
                    <a:pt x="0" y="343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xmlns="" id="{8CF1F681-0F6F-4BBF-ADB7-2E453F75E422}"/>
              </a:ext>
            </a:extLst>
          </p:cNvPr>
          <p:cNvGrpSpPr/>
          <p:nvPr/>
        </p:nvGrpSpPr>
        <p:grpSpPr>
          <a:xfrm>
            <a:off x="1439722" y="1711451"/>
            <a:ext cx="2652566" cy="865838"/>
            <a:chOff x="2079596" y="4282215"/>
            <a:chExt cx="3303213" cy="865838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xmlns="" id="{0B9C05F6-B64E-4419-950A-B877AD31F7CB}"/>
                </a:ext>
              </a:extLst>
            </p:cNvPr>
            <p:cNvSpPr txBox="1"/>
            <p:nvPr/>
          </p:nvSpPr>
          <p:spPr>
            <a:xfrm>
              <a:off x="2079596" y="4501722"/>
              <a:ext cx="33032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xmlns="" id="{766C1C64-C671-4C17-BD06-9A17F25D19D6}"/>
                </a:ext>
              </a:extLst>
            </p:cNvPr>
            <p:cNvSpPr txBox="1"/>
            <p:nvPr/>
          </p:nvSpPr>
          <p:spPr>
            <a:xfrm>
              <a:off x="2079598" y="4282215"/>
              <a:ext cx="33032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xmlns="" id="{279DA051-8E71-4D09-8EF7-BE6742BB5EF8}"/>
              </a:ext>
            </a:extLst>
          </p:cNvPr>
          <p:cNvGrpSpPr/>
          <p:nvPr/>
        </p:nvGrpSpPr>
        <p:grpSpPr>
          <a:xfrm>
            <a:off x="8118720" y="1711451"/>
            <a:ext cx="2652566" cy="865838"/>
            <a:chOff x="2079596" y="4282215"/>
            <a:chExt cx="3303213" cy="865838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xmlns="" id="{930257A5-1E97-4914-A455-4993279F8F34}"/>
                </a:ext>
              </a:extLst>
            </p:cNvPr>
            <p:cNvSpPr txBox="1"/>
            <p:nvPr/>
          </p:nvSpPr>
          <p:spPr>
            <a:xfrm>
              <a:off x="2079596" y="4501722"/>
              <a:ext cx="33032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xmlns="" id="{A46A4664-61F1-4A8C-BC2C-3EC1244A75D7}"/>
                </a:ext>
              </a:extLst>
            </p:cNvPr>
            <p:cNvSpPr txBox="1"/>
            <p:nvPr/>
          </p:nvSpPr>
          <p:spPr>
            <a:xfrm>
              <a:off x="2079598" y="4282215"/>
              <a:ext cx="33032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xmlns="" id="{7C0AB829-E389-4012-9BCE-E354D7E61F66}"/>
              </a:ext>
            </a:extLst>
          </p:cNvPr>
          <p:cNvGrpSpPr/>
          <p:nvPr/>
        </p:nvGrpSpPr>
        <p:grpSpPr>
          <a:xfrm>
            <a:off x="8118720" y="4664024"/>
            <a:ext cx="2652566" cy="865838"/>
            <a:chOff x="2079596" y="4282215"/>
            <a:chExt cx="3303213" cy="865838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xmlns="" id="{AB556AE2-2079-4297-A17F-9F401B443CAF}"/>
                </a:ext>
              </a:extLst>
            </p:cNvPr>
            <p:cNvSpPr txBox="1"/>
            <p:nvPr/>
          </p:nvSpPr>
          <p:spPr>
            <a:xfrm>
              <a:off x="2079596" y="4501722"/>
              <a:ext cx="33032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xmlns="" id="{14D36E32-495A-408C-ACE1-7F6C13A9AF4A}"/>
                </a:ext>
              </a:extLst>
            </p:cNvPr>
            <p:cNvSpPr txBox="1"/>
            <p:nvPr/>
          </p:nvSpPr>
          <p:spPr>
            <a:xfrm>
              <a:off x="2079598" y="4282215"/>
              <a:ext cx="33032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xmlns="" id="{AD7D7C94-E394-4BD5-80BC-0D24C1D2C9E5}"/>
              </a:ext>
            </a:extLst>
          </p:cNvPr>
          <p:cNvGrpSpPr/>
          <p:nvPr/>
        </p:nvGrpSpPr>
        <p:grpSpPr>
          <a:xfrm>
            <a:off x="1439722" y="4664024"/>
            <a:ext cx="2652566" cy="865838"/>
            <a:chOff x="2079596" y="4282215"/>
            <a:chExt cx="3303213" cy="865838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xmlns="" id="{ADF58669-6D8D-4D8B-82AE-11119CF9B292}"/>
                </a:ext>
              </a:extLst>
            </p:cNvPr>
            <p:cNvSpPr txBox="1"/>
            <p:nvPr/>
          </p:nvSpPr>
          <p:spPr>
            <a:xfrm>
              <a:off x="2079596" y="4501722"/>
              <a:ext cx="33032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xmlns="" id="{F465EEC7-3232-452B-9E4B-4D31AA45B7CC}"/>
                </a:ext>
              </a:extLst>
            </p:cNvPr>
            <p:cNvSpPr txBox="1"/>
            <p:nvPr/>
          </p:nvSpPr>
          <p:spPr>
            <a:xfrm>
              <a:off x="2079598" y="4282215"/>
              <a:ext cx="33032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05" name="Oval 7">
            <a:extLst>
              <a:ext uri="{FF2B5EF4-FFF2-40B4-BE49-F238E27FC236}">
                <a16:creationId xmlns:a16="http://schemas.microsoft.com/office/drawing/2014/main" xmlns="" id="{211ED967-87C4-4549-9957-93747A97F77D}"/>
              </a:ext>
            </a:extLst>
          </p:cNvPr>
          <p:cNvSpPr/>
          <p:nvPr/>
        </p:nvSpPr>
        <p:spPr>
          <a:xfrm>
            <a:off x="1972760" y="3937469"/>
            <a:ext cx="375598" cy="493372"/>
          </a:xfrm>
          <a:custGeom>
            <a:avLst/>
            <a:gdLst/>
            <a:ahLst/>
            <a:cxnLst/>
            <a:rect l="l" t="t" r="r" b="b"/>
            <a:pathLst>
              <a:path w="3025265" h="3973870">
                <a:moveTo>
                  <a:pt x="1048235" y="955278"/>
                </a:moveTo>
                <a:cubicBezTo>
                  <a:pt x="1143886" y="955278"/>
                  <a:pt x="1221426" y="1089843"/>
                  <a:pt x="1221426" y="1255837"/>
                </a:cubicBezTo>
                <a:cubicBezTo>
                  <a:pt x="1221426" y="1421831"/>
                  <a:pt x="1143886" y="1556396"/>
                  <a:pt x="1048235" y="1556396"/>
                </a:cubicBezTo>
                <a:cubicBezTo>
                  <a:pt x="952584" y="1556396"/>
                  <a:pt x="875044" y="1421831"/>
                  <a:pt x="875044" y="1255837"/>
                </a:cubicBezTo>
                <a:cubicBezTo>
                  <a:pt x="875044" y="1089843"/>
                  <a:pt x="952584" y="955278"/>
                  <a:pt x="1048235" y="955278"/>
                </a:cubicBezTo>
                <a:close/>
                <a:moveTo>
                  <a:pt x="805954" y="648071"/>
                </a:moveTo>
                <a:lnTo>
                  <a:pt x="805954" y="1853034"/>
                </a:lnTo>
                <a:cubicBezTo>
                  <a:pt x="805954" y="1947724"/>
                  <a:pt x="869395" y="2027597"/>
                  <a:pt x="956357" y="2051540"/>
                </a:cubicBezTo>
                <a:lnTo>
                  <a:pt x="956356" y="2473030"/>
                </a:lnTo>
                <a:cubicBezTo>
                  <a:pt x="956356" y="2523517"/>
                  <a:pt x="997284" y="2564445"/>
                  <a:pt x="1047771" y="2564445"/>
                </a:cubicBezTo>
                <a:cubicBezTo>
                  <a:pt x="1098258" y="2564445"/>
                  <a:pt x="1139186" y="2523517"/>
                  <a:pt x="1139186" y="2473030"/>
                </a:cubicBezTo>
                <a:lnTo>
                  <a:pt x="1139186" y="2051828"/>
                </a:lnTo>
                <a:cubicBezTo>
                  <a:pt x="1226618" y="2028173"/>
                  <a:pt x="1290517" y="1948066"/>
                  <a:pt x="1290517" y="1853034"/>
                </a:cubicBezTo>
                <a:lnTo>
                  <a:pt x="1290517" y="649328"/>
                </a:lnTo>
                <a:cubicBezTo>
                  <a:pt x="1740927" y="708507"/>
                  <a:pt x="2088232" y="1094132"/>
                  <a:pt x="2088232" y="1560875"/>
                </a:cubicBezTo>
                <a:lnTo>
                  <a:pt x="2088232" y="2137870"/>
                </a:lnTo>
                <a:lnTo>
                  <a:pt x="2088233" y="2137870"/>
                </a:lnTo>
                <a:lnTo>
                  <a:pt x="2088233" y="3055870"/>
                </a:lnTo>
                <a:cubicBezTo>
                  <a:pt x="2088233" y="3562867"/>
                  <a:pt x="1677230" y="3973870"/>
                  <a:pt x="1170233" y="3973870"/>
                </a:cubicBezTo>
                <a:lnTo>
                  <a:pt x="918001" y="3973870"/>
                </a:lnTo>
                <a:cubicBezTo>
                  <a:pt x="411004" y="3973870"/>
                  <a:pt x="1" y="3562867"/>
                  <a:pt x="1" y="3055870"/>
                </a:cubicBezTo>
                <a:lnTo>
                  <a:pt x="1" y="2152339"/>
                </a:lnTo>
                <a:lnTo>
                  <a:pt x="0" y="2152339"/>
                </a:lnTo>
                <a:lnTo>
                  <a:pt x="0" y="1560875"/>
                </a:lnTo>
                <a:cubicBezTo>
                  <a:pt x="0" y="1091278"/>
                  <a:pt x="351565" y="703794"/>
                  <a:pt x="805954" y="648071"/>
                </a:cubicBezTo>
                <a:close/>
                <a:moveTo>
                  <a:pt x="1619797" y="91"/>
                </a:moveTo>
                <a:cubicBezTo>
                  <a:pt x="1732841" y="1988"/>
                  <a:pt x="1845389" y="33430"/>
                  <a:pt x="1945434" y="94215"/>
                </a:cubicBezTo>
                <a:cubicBezTo>
                  <a:pt x="2133478" y="208468"/>
                  <a:pt x="2249869" y="409692"/>
                  <a:pt x="2255221" y="627780"/>
                </a:cubicBezTo>
                <a:lnTo>
                  <a:pt x="2257891" y="627572"/>
                </a:lnTo>
                <a:cubicBezTo>
                  <a:pt x="2272309" y="812739"/>
                  <a:pt x="2385479" y="975734"/>
                  <a:pt x="2553934" y="1053951"/>
                </a:cubicBezTo>
                <a:cubicBezTo>
                  <a:pt x="2706200" y="1124651"/>
                  <a:pt x="2882234" y="1116149"/>
                  <a:pt x="3025265" y="1032491"/>
                </a:cubicBezTo>
                <a:lnTo>
                  <a:pt x="3025265" y="1181594"/>
                </a:lnTo>
                <a:cubicBezTo>
                  <a:pt x="2858744" y="1255002"/>
                  <a:pt x="2666516" y="1253932"/>
                  <a:pt x="2497514" y="1175460"/>
                </a:cubicBezTo>
                <a:cubicBezTo>
                  <a:pt x="2293602" y="1080779"/>
                  <a:pt x="2153951" y="887555"/>
                  <a:pt x="2128339" y="665512"/>
                </a:cubicBezTo>
                <a:lnTo>
                  <a:pt x="2122734" y="665324"/>
                </a:lnTo>
                <a:cubicBezTo>
                  <a:pt x="2128967" y="479701"/>
                  <a:pt x="2034597" y="305147"/>
                  <a:pt x="1875870" y="208708"/>
                </a:cubicBezTo>
                <a:cubicBezTo>
                  <a:pt x="1717143" y="112268"/>
                  <a:pt x="1518741" y="108938"/>
                  <a:pt x="1356867" y="199997"/>
                </a:cubicBezTo>
                <a:cubicBezTo>
                  <a:pt x="1194993" y="291056"/>
                  <a:pt x="1094818" y="462344"/>
                  <a:pt x="1094818" y="648071"/>
                </a:cubicBezTo>
                <a:lnTo>
                  <a:pt x="960849" y="648071"/>
                </a:lnTo>
                <a:cubicBezTo>
                  <a:pt x="960849" y="413945"/>
                  <a:pt x="1087128" y="198021"/>
                  <a:pt x="1291185" y="83234"/>
                </a:cubicBezTo>
                <a:cubicBezTo>
                  <a:pt x="1393213" y="25840"/>
                  <a:pt x="1506753" y="-1807"/>
                  <a:pt x="1619797" y="9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6" name="Rounded Rectangle 1">
            <a:extLst>
              <a:ext uri="{FF2B5EF4-FFF2-40B4-BE49-F238E27FC236}">
                <a16:creationId xmlns:a16="http://schemas.microsoft.com/office/drawing/2014/main" xmlns="" id="{3493B113-2CC1-422E-BB4A-399C8FCD24C1}"/>
              </a:ext>
            </a:extLst>
          </p:cNvPr>
          <p:cNvSpPr>
            <a:spLocks noChangeAspect="1"/>
          </p:cNvSpPr>
          <p:nvPr/>
        </p:nvSpPr>
        <p:spPr>
          <a:xfrm>
            <a:off x="1950498" y="2814987"/>
            <a:ext cx="420120" cy="421663"/>
          </a:xfrm>
          <a:custGeom>
            <a:avLst/>
            <a:gdLst/>
            <a:ahLst/>
            <a:cxnLst/>
            <a:rect l="l" t="t" r="r" b="b"/>
            <a:pathLst>
              <a:path w="3888432" h="3902714">
                <a:moveTo>
                  <a:pt x="1113894" y="3227140"/>
                </a:moveTo>
                <a:lnTo>
                  <a:pt x="2774538" y="3227140"/>
                </a:lnTo>
                <a:cubicBezTo>
                  <a:pt x="2813020" y="3227140"/>
                  <a:pt x="2844216" y="3258336"/>
                  <a:pt x="2844216" y="3296818"/>
                </a:cubicBezTo>
                <a:lnTo>
                  <a:pt x="2844216" y="3337462"/>
                </a:lnTo>
                <a:cubicBezTo>
                  <a:pt x="2844216" y="3375944"/>
                  <a:pt x="2813020" y="3407140"/>
                  <a:pt x="2774538" y="3407140"/>
                </a:cubicBezTo>
                <a:lnTo>
                  <a:pt x="1113894" y="3407140"/>
                </a:lnTo>
                <a:cubicBezTo>
                  <a:pt x="1075412" y="3407140"/>
                  <a:pt x="1044216" y="3375944"/>
                  <a:pt x="1044216" y="3337462"/>
                </a:cubicBezTo>
                <a:lnTo>
                  <a:pt x="1044216" y="3296818"/>
                </a:lnTo>
                <a:cubicBezTo>
                  <a:pt x="1044216" y="3258336"/>
                  <a:pt x="1075412" y="3227140"/>
                  <a:pt x="1113894" y="3227140"/>
                </a:cubicBezTo>
                <a:close/>
                <a:moveTo>
                  <a:pt x="1111898" y="2923315"/>
                </a:moveTo>
                <a:lnTo>
                  <a:pt x="2772542" y="2923315"/>
                </a:lnTo>
                <a:cubicBezTo>
                  <a:pt x="2811024" y="2923315"/>
                  <a:pt x="2842220" y="2954511"/>
                  <a:pt x="2842220" y="2992993"/>
                </a:cubicBezTo>
                <a:lnTo>
                  <a:pt x="2842220" y="3033637"/>
                </a:lnTo>
                <a:cubicBezTo>
                  <a:pt x="2842220" y="3072119"/>
                  <a:pt x="2811024" y="3103315"/>
                  <a:pt x="2772542" y="3103315"/>
                </a:cubicBezTo>
                <a:lnTo>
                  <a:pt x="1111898" y="3103315"/>
                </a:lnTo>
                <a:cubicBezTo>
                  <a:pt x="1073416" y="3103315"/>
                  <a:pt x="1042220" y="3072119"/>
                  <a:pt x="1042220" y="3033637"/>
                </a:cubicBezTo>
                <a:lnTo>
                  <a:pt x="1042220" y="2992993"/>
                </a:lnTo>
                <a:cubicBezTo>
                  <a:pt x="1042220" y="2954511"/>
                  <a:pt x="1073416" y="2923315"/>
                  <a:pt x="1111898" y="2923315"/>
                </a:cubicBezTo>
                <a:close/>
                <a:moveTo>
                  <a:pt x="495275" y="2664296"/>
                </a:moveTo>
                <a:lnTo>
                  <a:pt x="853982" y="2664296"/>
                </a:lnTo>
                <a:lnTo>
                  <a:pt x="853982" y="3560524"/>
                </a:lnTo>
                <a:lnTo>
                  <a:pt x="3006222" y="3560524"/>
                </a:lnTo>
                <a:lnTo>
                  <a:pt x="3006222" y="2664296"/>
                </a:lnTo>
                <a:lnTo>
                  <a:pt x="3364929" y="2664296"/>
                </a:lnTo>
                <a:lnTo>
                  <a:pt x="3364929" y="3902714"/>
                </a:lnTo>
                <a:lnTo>
                  <a:pt x="495275" y="3902714"/>
                </a:lnTo>
                <a:close/>
                <a:moveTo>
                  <a:pt x="1113894" y="2619490"/>
                </a:moveTo>
                <a:lnTo>
                  <a:pt x="2774538" y="2619490"/>
                </a:lnTo>
                <a:cubicBezTo>
                  <a:pt x="2813020" y="2619490"/>
                  <a:pt x="2844216" y="2650686"/>
                  <a:pt x="2844216" y="2689168"/>
                </a:cubicBezTo>
                <a:lnTo>
                  <a:pt x="2844216" y="2729812"/>
                </a:lnTo>
                <a:cubicBezTo>
                  <a:pt x="2844216" y="2768294"/>
                  <a:pt x="2813020" y="2799490"/>
                  <a:pt x="2774538" y="2799490"/>
                </a:cubicBezTo>
                <a:lnTo>
                  <a:pt x="1113894" y="2799490"/>
                </a:lnTo>
                <a:cubicBezTo>
                  <a:pt x="1075412" y="2799490"/>
                  <a:pt x="1044216" y="2768294"/>
                  <a:pt x="1044216" y="2729812"/>
                </a:cubicBezTo>
                <a:lnTo>
                  <a:pt x="1044216" y="2689168"/>
                </a:lnTo>
                <a:cubicBezTo>
                  <a:pt x="1044216" y="2650686"/>
                  <a:pt x="1075412" y="2619490"/>
                  <a:pt x="1113894" y="2619490"/>
                </a:cubicBezTo>
                <a:close/>
                <a:moveTo>
                  <a:pt x="3183220" y="1512740"/>
                </a:moveTo>
                <a:cubicBezTo>
                  <a:pt x="3130821" y="1512740"/>
                  <a:pt x="3088344" y="1555217"/>
                  <a:pt x="3088344" y="1607616"/>
                </a:cubicBezTo>
                <a:lnTo>
                  <a:pt x="3088344" y="1777903"/>
                </a:lnTo>
                <a:cubicBezTo>
                  <a:pt x="3088344" y="1830302"/>
                  <a:pt x="3130821" y="1872779"/>
                  <a:pt x="3183220" y="1872779"/>
                </a:cubicBezTo>
                <a:lnTo>
                  <a:pt x="3334111" y="1872779"/>
                </a:lnTo>
                <a:cubicBezTo>
                  <a:pt x="3386510" y="1872779"/>
                  <a:pt x="3428987" y="1830302"/>
                  <a:pt x="3428987" y="1777903"/>
                </a:cubicBezTo>
                <a:lnTo>
                  <a:pt x="3428987" y="1607616"/>
                </a:lnTo>
                <a:cubicBezTo>
                  <a:pt x="3428987" y="1555217"/>
                  <a:pt x="3386510" y="1512740"/>
                  <a:pt x="3334111" y="1512740"/>
                </a:cubicBezTo>
                <a:close/>
                <a:moveTo>
                  <a:pt x="317370" y="1192161"/>
                </a:moveTo>
                <a:lnTo>
                  <a:pt x="3571062" y="1192161"/>
                </a:lnTo>
                <a:cubicBezTo>
                  <a:pt x="3746341" y="1192161"/>
                  <a:pt x="3888432" y="1369515"/>
                  <a:pt x="3888432" y="1588294"/>
                </a:cubicBezTo>
                <a:lnTo>
                  <a:pt x="3888432" y="3172779"/>
                </a:lnTo>
                <a:cubicBezTo>
                  <a:pt x="3888432" y="3391558"/>
                  <a:pt x="3746341" y="3568912"/>
                  <a:pt x="3571062" y="3568912"/>
                </a:cubicBezTo>
                <a:lnTo>
                  <a:pt x="3484959" y="3568912"/>
                </a:lnTo>
                <a:lnTo>
                  <a:pt x="3484959" y="2490370"/>
                </a:lnTo>
                <a:lnTo>
                  <a:pt x="388615" y="2490370"/>
                </a:lnTo>
                <a:lnTo>
                  <a:pt x="388615" y="3568912"/>
                </a:lnTo>
                <a:lnTo>
                  <a:pt x="317370" y="3568912"/>
                </a:lnTo>
                <a:cubicBezTo>
                  <a:pt x="142091" y="3568912"/>
                  <a:pt x="0" y="3391558"/>
                  <a:pt x="0" y="3172779"/>
                </a:cubicBezTo>
                <a:lnTo>
                  <a:pt x="0" y="1588294"/>
                </a:lnTo>
                <a:cubicBezTo>
                  <a:pt x="0" y="1369515"/>
                  <a:pt x="142091" y="1192161"/>
                  <a:pt x="317370" y="1192161"/>
                </a:cubicBezTo>
                <a:close/>
                <a:moveTo>
                  <a:pt x="3010811" y="792088"/>
                </a:moveTo>
                <a:lnTo>
                  <a:pt x="3369518" y="792088"/>
                </a:lnTo>
                <a:lnTo>
                  <a:pt x="3369518" y="1080119"/>
                </a:lnTo>
                <a:lnTo>
                  <a:pt x="3010811" y="1080119"/>
                </a:lnTo>
                <a:close/>
                <a:moveTo>
                  <a:pt x="2700857" y="0"/>
                </a:moveTo>
                <a:lnTo>
                  <a:pt x="3329483" y="698376"/>
                </a:lnTo>
                <a:lnTo>
                  <a:pt x="2700857" y="698376"/>
                </a:lnTo>
                <a:close/>
                <a:moveTo>
                  <a:pt x="499864" y="0"/>
                </a:moveTo>
                <a:lnTo>
                  <a:pt x="2592288" y="0"/>
                </a:lnTo>
                <a:lnTo>
                  <a:pt x="2592288" y="298450"/>
                </a:lnTo>
                <a:lnTo>
                  <a:pt x="858571" y="298450"/>
                </a:lnTo>
                <a:lnTo>
                  <a:pt x="858571" y="1080119"/>
                </a:lnTo>
                <a:lnTo>
                  <a:pt x="499864" y="108011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xmlns="" id="{FD5CCDB3-F24A-4510-8867-80E2C1A0CC79}"/>
              </a:ext>
            </a:extLst>
          </p:cNvPr>
          <p:cNvSpPr txBox="1"/>
          <p:nvPr/>
        </p:nvSpPr>
        <p:spPr>
          <a:xfrm>
            <a:off x="2584205" y="2871930"/>
            <a:ext cx="9973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accent3"/>
                </a:solidFill>
                <a:cs typeface="Arial" pitchFamily="34" charset="0"/>
              </a:rPr>
              <a:t>Content</a:t>
            </a:r>
            <a:endParaRPr lang="ko-KR" altLang="en-US" sz="14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xmlns="" id="{72BCA047-74BC-464B-8C26-677A7B509A85}"/>
              </a:ext>
            </a:extLst>
          </p:cNvPr>
          <p:cNvSpPr txBox="1"/>
          <p:nvPr/>
        </p:nvSpPr>
        <p:spPr>
          <a:xfrm>
            <a:off x="2584205" y="4030268"/>
            <a:ext cx="9973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accent1"/>
                </a:solidFill>
                <a:cs typeface="Arial" pitchFamily="34" charset="0"/>
              </a:rPr>
              <a:t>Content</a:t>
            </a:r>
            <a:endParaRPr lang="ko-KR" altLang="en-US" sz="1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09" name="Trapezoid 10">
            <a:extLst>
              <a:ext uri="{FF2B5EF4-FFF2-40B4-BE49-F238E27FC236}">
                <a16:creationId xmlns:a16="http://schemas.microsoft.com/office/drawing/2014/main" xmlns="" id="{57719C7B-11F0-4C40-83E8-7ADC19604FE3}"/>
              </a:ext>
            </a:extLst>
          </p:cNvPr>
          <p:cNvSpPr>
            <a:spLocks noChangeAspect="1"/>
          </p:cNvSpPr>
          <p:nvPr/>
        </p:nvSpPr>
        <p:spPr>
          <a:xfrm>
            <a:off x="8643928" y="2814987"/>
            <a:ext cx="422158" cy="421663"/>
          </a:xfrm>
          <a:custGeom>
            <a:avLst/>
            <a:gdLst/>
            <a:ahLst/>
            <a:cxnLst/>
            <a:rect l="l" t="t" r="r" b="b"/>
            <a:pathLst>
              <a:path w="3910377" h="3905794">
                <a:moveTo>
                  <a:pt x="1" y="3797782"/>
                </a:moveTo>
                <a:lnTo>
                  <a:pt x="3910377" y="3797782"/>
                </a:lnTo>
                <a:lnTo>
                  <a:pt x="3910377" y="3905794"/>
                </a:lnTo>
                <a:lnTo>
                  <a:pt x="1" y="3905794"/>
                </a:lnTo>
                <a:close/>
                <a:moveTo>
                  <a:pt x="1757257" y="3353296"/>
                </a:moveTo>
                <a:cubicBezTo>
                  <a:pt x="1690135" y="3353296"/>
                  <a:pt x="1635721" y="3407710"/>
                  <a:pt x="1635721" y="3474832"/>
                </a:cubicBezTo>
                <a:cubicBezTo>
                  <a:pt x="1635721" y="3541954"/>
                  <a:pt x="1690135" y="3596368"/>
                  <a:pt x="1757257" y="3596368"/>
                </a:cubicBezTo>
                <a:lnTo>
                  <a:pt x="2187409" y="3596368"/>
                </a:lnTo>
                <a:cubicBezTo>
                  <a:pt x="2254531" y="3596368"/>
                  <a:pt x="2308945" y="3541954"/>
                  <a:pt x="2308945" y="3474832"/>
                </a:cubicBezTo>
                <a:cubicBezTo>
                  <a:pt x="2308945" y="3407710"/>
                  <a:pt x="2254531" y="3353296"/>
                  <a:pt x="2187409" y="3353296"/>
                </a:cubicBezTo>
                <a:close/>
                <a:moveTo>
                  <a:pt x="492288" y="2449553"/>
                </a:moveTo>
                <a:lnTo>
                  <a:pt x="472244" y="2517369"/>
                </a:lnTo>
                <a:lnTo>
                  <a:pt x="3438134" y="2517369"/>
                </a:lnTo>
                <a:lnTo>
                  <a:pt x="3418090" y="2449553"/>
                </a:lnTo>
                <a:close/>
                <a:moveTo>
                  <a:pt x="432162" y="2249610"/>
                </a:moveTo>
                <a:lnTo>
                  <a:pt x="3478215" y="2249610"/>
                </a:lnTo>
                <a:lnTo>
                  <a:pt x="3910377" y="3711740"/>
                </a:lnTo>
                <a:lnTo>
                  <a:pt x="0" y="3711740"/>
                </a:lnTo>
                <a:close/>
                <a:moveTo>
                  <a:pt x="1637280" y="544956"/>
                </a:moveTo>
                <a:cubicBezTo>
                  <a:pt x="1626413" y="544956"/>
                  <a:pt x="1615547" y="549102"/>
                  <a:pt x="1607256" y="557393"/>
                </a:cubicBezTo>
                <a:lnTo>
                  <a:pt x="796281" y="1368368"/>
                </a:lnTo>
                <a:cubicBezTo>
                  <a:pt x="779699" y="1384950"/>
                  <a:pt x="779699" y="1411834"/>
                  <a:pt x="796281" y="1428415"/>
                </a:cubicBezTo>
                <a:lnTo>
                  <a:pt x="825565" y="1457699"/>
                </a:lnTo>
                <a:cubicBezTo>
                  <a:pt x="842147" y="1474281"/>
                  <a:pt x="869031" y="1474281"/>
                  <a:pt x="885612" y="1457699"/>
                </a:cubicBezTo>
                <a:lnTo>
                  <a:pt x="1696588" y="646724"/>
                </a:lnTo>
                <a:cubicBezTo>
                  <a:pt x="1713169" y="630143"/>
                  <a:pt x="1713169" y="603258"/>
                  <a:pt x="1696588" y="586677"/>
                </a:cubicBezTo>
                <a:lnTo>
                  <a:pt x="1667304" y="557393"/>
                </a:lnTo>
                <a:cubicBezTo>
                  <a:pt x="1659013" y="549102"/>
                  <a:pt x="1648146" y="544956"/>
                  <a:pt x="1637280" y="544956"/>
                </a:cubicBezTo>
                <a:close/>
                <a:moveTo>
                  <a:pt x="1372791" y="439020"/>
                </a:moveTo>
                <a:cubicBezTo>
                  <a:pt x="1361925" y="439020"/>
                  <a:pt x="1351058" y="443165"/>
                  <a:pt x="1342767" y="451456"/>
                </a:cubicBezTo>
                <a:lnTo>
                  <a:pt x="851745" y="942478"/>
                </a:lnTo>
                <a:cubicBezTo>
                  <a:pt x="835164" y="959060"/>
                  <a:pt x="835164" y="985944"/>
                  <a:pt x="851745" y="1002526"/>
                </a:cubicBezTo>
                <a:lnTo>
                  <a:pt x="881029" y="1031810"/>
                </a:lnTo>
                <a:cubicBezTo>
                  <a:pt x="897611" y="1048392"/>
                  <a:pt x="924495" y="1048392"/>
                  <a:pt x="941077" y="1031810"/>
                </a:cubicBezTo>
                <a:lnTo>
                  <a:pt x="1432099" y="540788"/>
                </a:lnTo>
                <a:cubicBezTo>
                  <a:pt x="1448681" y="524206"/>
                  <a:pt x="1448681" y="497322"/>
                  <a:pt x="1432099" y="480740"/>
                </a:cubicBezTo>
                <a:lnTo>
                  <a:pt x="1402815" y="451456"/>
                </a:lnTo>
                <a:cubicBezTo>
                  <a:pt x="1394524" y="443165"/>
                  <a:pt x="1383658" y="439020"/>
                  <a:pt x="1372791" y="439020"/>
                </a:cubicBezTo>
                <a:close/>
                <a:moveTo>
                  <a:pt x="864042" y="270000"/>
                </a:moveTo>
                <a:lnTo>
                  <a:pt x="2945402" y="270000"/>
                </a:lnTo>
                <a:cubicBezTo>
                  <a:pt x="3094522" y="270000"/>
                  <a:pt x="3215407" y="390885"/>
                  <a:pt x="3215407" y="540005"/>
                </a:cubicBezTo>
                <a:lnTo>
                  <a:pt x="3215407" y="1619995"/>
                </a:lnTo>
                <a:cubicBezTo>
                  <a:pt x="3215407" y="1769115"/>
                  <a:pt x="3094522" y="1890000"/>
                  <a:pt x="2945402" y="1890000"/>
                </a:cubicBezTo>
                <a:lnTo>
                  <a:pt x="864042" y="1890000"/>
                </a:lnTo>
                <a:cubicBezTo>
                  <a:pt x="714922" y="1890000"/>
                  <a:pt x="594037" y="1769115"/>
                  <a:pt x="594037" y="1619995"/>
                </a:cubicBezTo>
                <a:lnTo>
                  <a:pt x="594037" y="540005"/>
                </a:lnTo>
                <a:cubicBezTo>
                  <a:pt x="594037" y="390885"/>
                  <a:pt x="714922" y="270000"/>
                  <a:pt x="864042" y="270000"/>
                </a:cubicBezTo>
                <a:close/>
                <a:moveTo>
                  <a:pt x="804042" y="180000"/>
                </a:moveTo>
                <a:cubicBezTo>
                  <a:pt x="638353" y="180000"/>
                  <a:pt x="504036" y="314317"/>
                  <a:pt x="504036" y="480006"/>
                </a:cubicBezTo>
                <a:lnTo>
                  <a:pt x="504036" y="1679994"/>
                </a:lnTo>
                <a:cubicBezTo>
                  <a:pt x="504036" y="1845683"/>
                  <a:pt x="638353" y="1980000"/>
                  <a:pt x="804042" y="1980000"/>
                </a:cubicBezTo>
                <a:lnTo>
                  <a:pt x="3027043" y="1980000"/>
                </a:lnTo>
                <a:cubicBezTo>
                  <a:pt x="3192732" y="1980000"/>
                  <a:pt x="3327049" y="1845683"/>
                  <a:pt x="3327049" y="1679994"/>
                </a:cubicBezTo>
                <a:lnTo>
                  <a:pt x="3327049" y="480006"/>
                </a:lnTo>
                <a:cubicBezTo>
                  <a:pt x="3327049" y="314317"/>
                  <a:pt x="3192732" y="180000"/>
                  <a:pt x="3027043" y="180000"/>
                </a:cubicBezTo>
                <a:close/>
                <a:moveTo>
                  <a:pt x="684043" y="0"/>
                </a:moveTo>
                <a:lnTo>
                  <a:pt x="3190330" y="0"/>
                </a:lnTo>
                <a:cubicBezTo>
                  <a:pt x="3389156" y="0"/>
                  <a:pt x="3550337" y="161181"/>
                  <a:pt x="3550337" y="360007"/>
                </a:cubicBezTo>
                <a:lnTo>
                  <a:pt x="3550337" y="1799993"/>
                </a:lnTo>
                <a:cubicBezTo>
                  <a:pt x="3550337" y="1998819"/>
                  <a:pt x="3389156" y="2160000"/>
                  <a:pt x="3190330" y="2160000"/>
                </a:cubicBezTo>
                <a:lnTo>
                  <a:pt x="684043" y="2160000"/>
                </a:lnTo>
                <a:cubicBezTo>
                  <a:pt x="485217" y="2160000"/>
                  <a:pt x="324036" y="1998819"/>
                  <a:pt x="324036" y="1799993"/>
                </a:cubicBezTo>
                <a:lnTo>
                  <a:pt x="324036" y="360007"/>
                </a:lnTo>
                <a:cubicBezTo>
                  <a:pt x="324036" y="161181"/>
                  <a:pt x="485217" y="0"/>
                  <a:pt x="68404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110" name="Rounded Rectangle 12">
            <a:extLst>
              <a:ext uri="{FF2B5EF4-FFF2-40B4-BE49-F238E27FC236}">
                <a16:creationId xmlns:a16="http://schemas.microsoft.com/office/drawing/2014/main" xmlns="" id="{5B6C3917-A658-49CD-8807-59204ED607D1}"/>
              </a:ext>
            </a:extLst>
          </p:cNvPr>
          <p:cNvSpPr>
            <a:spLocks noChangeAspect="1"/>
          </p:cNvSpPr>
          <p:nvPr/>
        </p:nvSpPr>
        <p:spPr>
          <a:xfrm>
            <a:off x="8658646" y="3950155"/>
            <a:ext cx="392723" cy="468000"/>
          </a:xfrm>
          <a:custGeom>
            <a:avLst/>
            <a:gdLst/>
            <a:ahLst/>
            <a:cxnLst/>
            <a:rect l="l" t="t" r="r" b="b"/>
            <a:pathLst>
              <a:path w="3312367" h="3947283">
                <a:moveTo>
                  <a:pt x="2537615" y="3705909"/>
                </a:moveTo>
                <a:cubicBezTo>
                  <a:pt x="2512344" y="3705909"/>
                  <a:pt x="2491857" y="3726396"/>
                  <a:pt x="2491857" y="3751667"/>
                </a:cubicBezTo>
                <a:cubicBezTo>
                  <a:pt x="2491857" y="3776938"/>
                  <a:pt x="2512344" y="3797425"/>
                  <a:pt x="2537615" y="3797425"/>
                </a:cubicBezTo>
                <a:lnTo>
                  <a:pt x="2762175" y="3797425"/>
                </a:lnTo>
                <a:cubicBezTo>
                  <a:pt x="2787446" y="3797425"/>
                  <a:pt x="2807933" y="3776938"/>
                  <a:pt x="2807933" y="3751667"/>
                </a:cubicBezTo>
                <a:cubicBezTo>
                  <a:pt x="2807933" y="3726396"/>
                  <a:pt x="2787446" y="3705909"/>
                  <a:pt x="2762175" y="3705909"/>
                </a:cubicBezTo>
                <a:close/>
                <a:moveTo>
                  <a:pt x="1141114" y="3408594"/>
                </a:moveTo>
                <a:cubicBezTo>
                  <a:pt x="1097903" y="3408594"/>
                  <a:pt x="1062874" y="3443623"/>
                  <a:pt x="1062874" y="3486834"/>
                </a:cubicBezTo>
                <a:cubicBezTo>
                  <a:pt x="1062874" y="3530045"/>
                  <a:pt x="1097903" y="3565073"/>
                  <a:pt x="1141114" y="3565073"/>
                </a:cubicBezTo>
                <a:lnTo>
                  <a:pt x="1525078" y="3565074"/>
                </a:lnTo>
                <a:cubicBezTo>
                  <a:pt x="1568289" y="3565074"/>
                  <a:pt x="1603318" y="3530045"/>
                  <a:pt x="1603318" y="3486834"/>
                </a:cubicBezTo>
                <a:lnTo>
                  <a:pt x="1603319" y="3486834"/>
                </a:lnTo>
                <a:cubicBezTo>
                  <a:pt x="1603319" y="3443623"/>
                  <a:pt x="1568290" y="3408594"/>
                  <a:pt x="1525079" y="3408594"/>
                </a:cubicBezTo>
                <a:close/>
                <a:moveTo>
                  <a:pt x="2129393" y="1705414"/>
                </a:moveTo>
                <a:lnTo>
                  <a:pt x="2129393" y="3580170"/>
                </a:lnTo>
                <a:lnTo>
                  <a:pt x="3126216" y="3580170"/>
                </a:lnTo>
                <a:lnTo>
                  <a:pt x="3126216" y="1705414"/>
                </a:lnTo>
                <a:close/>
                <a:moveTo>
                  <a:pt x="2481193" y="1533789"/>
                </a:moveTo>
                <a:cubicBezTo>
                  <a:pt x="2462682" y="1533789"/>
                  <a:pt x="2447676" y="1548795"/>
                  <a:pt x="2447676" y="1567306"/>
                </a:cubicBezTo>
                <a:lnTo>
                  <a:pt x="2447676" y="1572258"/>
                </a:lnTo>
                <a:cubicBezTo>
                  <a:pt x="2447676" y="1590769"/>
                  <a:pt x="2462682" y="1605775"/>
                  <a:pt x="2481193" y="1605775"/>
                </a:cubicBezTo>
                <a:lnTo>
                  <a:pt x="2774415" y="1605775"/>
                </a:lnTo>
                <a:cubicBezTo>
                  <a:pt x="2792926" y="1605775"/>
                  <a:pt x="2807932" y="1590769"/>
                  <a:pt x="2807932" y="1572258"/>
                </a:cubicBezTo>
                <a:lnTo>
                  <a:pt x="2807932" y="1567306"/>
                </a:lnTo>
                <a:cubicBezTo>
                  <a:pt x="2807932" y="1548795"/>
                  <a:pt x="2792926" y="1533789"/>
                  <a:pt x="2774415" y="1533789"/>
                </a:cubicBezTo>
                <a:close/>
                <a:moveTo>
                  <a:pt x="2113478" y="1418392"/>
                </a:moveTo>
                <a:lnTo>
                  <a:pt x="3142130" y="1418392"/>
                </a:lnTo>
                <a:cubicBezTo>
                  <a:pt x="3236149" y="1418392"/>
                  <a:pt x="3312367" y="1494610"/>
                  <a:pt x="3312367" y="1588629"/>
                </a:cubicBezTo>
                <a:lnTo>
                  <a:pt x="3312367" y="3777046"/>
                </a:lnTo>
                <a:cubicBezTo>
                  <a:pt x="3312367" y="3871065"/>
                  <a:pt x="3236149" y="3947283"/>
                  <a:pt x="3142130" y="3947283"/>
                </a:cubicBezTo>
                <a:lnTo>
                  <a:pt x="2113478" y="3947283"/>
                </a:lnTo>
                <a:cubicBezTo>
                  <a:pt x="2019459" y="3947283"/>
                  <a:pt x="1943241" y="3871065"/>
                  <a:pt x="1943241" y="3777046"/>
                </a:cubicBezTo>
                <a:lnTo>
                  <a:pt x="1943241" y="1588629"/>
                </a:lnTo>
                <a:cubicBezTo>
                  <a:pt x="1943241" y="1494610"/>
                  <a:pt x="2019459" y="1418392"/>
                  <a:pt x="2113478" y="1418392"/>
                </a:cubicBezTo>
                <a:close/>
                <a:moveTo>
                  <a:pt x="1006317" y="157391"/>
                </a:moveTo>
                <a:cubicBezTo>
                  <a:pt x="987806" y="157391"/>
                  <a:pt x="972800" y="172397"/>
                  <a:pt x="972800" y="190908"/>
                </a:cubicBezTo>
                <a:lnTo>
                  <a:pt x="972800" y="195860"/>
                </a:lnTo>
                <a:cubicBezTo>
                  <a:pt x="972800" y="214371"/>
                  <a:pt x="987806" y="229377"/>
                  <a:pt x="1006317" y="229377"/>
                </a:cubicBezTo>
                <a:lnTo>
                  <a:pt x="1659876" y="229377"/>
                </a:lnTo>
                <a:cubicBezTo>
                  <a:pt x="1678387" y="229377"/>
                  <a:pt x="1693393" y="214371"/>
                  <a:pt x="1693393" y="195860"/>
                </a:cubicBezTo>
                <a:lnTo>
                  <a:pt x="1693393" y="190908"/>
                </a:lnTo>
                <a:cubicBezTo>
                  <a:pt x="1693393" y="172397"/>
                  <a:pt x="1678387" y="157391"/>
                  <a:pt x="1659876" y="157391"/>
                </a:cubicBezTo>
                <a:close/>
                <a:moveTo>
                  <a:pt x="264780" y="0"/>
                </a:moveTo>
                <a:lnTo>
                  <a:pt x="2401413" y="0"/>
                </a:lnTo>
                <a:cubicBezTo>
                  <a:pt x="2547647" y="0"/>
                  <a:pt x="2666193" y="118546"/>
                  <a:pt x="2666193" y="264780"/>
                </a:cubicBezTo>
                <a:lnTo>
                  <a:pt x="2666193" y="1345374"/>
                </a:lnTo>
                <a:lnTo>
                  <a:pt x="2369517" y="1345374"/>
                </a:lnTo>
                <a:lnTo>
                  <a:pt x="2369517" y="366783"/>
                </a:lnTo>
                <a:lnTo>
                  <a:pt x="296676" y="366783"/>
                </a:lnTo>
                <a:lnTo>
                  <a:pt x="296676" y="3219873"/>
                </a:lnTo>
                <a:lnTo>
                  <a:pt x="1867527" y="3219873"/>
                </a:lnTo>
                <a:lnTo>
                  <a:pt x="1867527" y="3778374"/>
                </a:lnTo>
                <a:lnTo>
                  <a:pt x="264780" y="3778374"/>
                </a:lnTo>
                <a:cubicBezTo>
                  <a:pt x="118546" y="3778374"/>
                  <a:pt x="0" y="3659828"/>
                  <a:pt x="0" y="3513594"/>
                </a:cubicBezTo>
                <a:lnTo>
                  <a:pt x="0" y="264780"/>
                </a:lnTo>
                <a:cubicBezTo>
                  <a:pt x="0" y="118546"/>
                  <a:pt x="118546" y="0"/>
                  <a:pt x="26478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xmlns="" id="{979CECA1-0D9C-41A0-A70A-D5F829CDC66A}"/>
              </a:ext>
            </a:extLst>
          </p:cNvPr>
          <p:cNvSpPr txBox="1"/>
          <p:nvPr/>
        </p:nvSpPr>
        <p:spPr>
          <a:xfrm>
            <a:off x="9248772" y="4030268"/>
            <a:ext cx="9973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accent2"/>
                </a:solidFill>
                <a:cs typeface="Arial" pitchFamily="34" charset="0"/>
              </a:rPr>
              <a:t>Content</a:t>
            </a:r>
            <a:endParaRPr lang="ko-KR" altLang="en-US" sz="14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xmlns="" id="{78AFB7C0-4103-4348-B8D0-18FDA9195D52}"/>
              </a:ext>
            </a:extLst>
          </p:cNvPr>
          <p:cNvSpPr txBox="1"/>
          <p:nvPr/>
        </p:nvSpPr>
        <p:spPr>
          <a:xfrm>
            <a:off x="9248772" y="2871930"/>
            <a:ext cx="9973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accent4"/>
                </a:solidFill>
                <a:cs typeface="Arial" pitchFamily="34" charset="0"/>
              </a:rPr>
              <a:t>Content</a:t>
            </a:r>
            <a:endParaRPr lang="ko-KR" altLang="en-US" sz="1400" b="1" dirty="0">
              <a:solidFill>
                <a:schemeClr val="accent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149835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256F3386-D820-499F-8218-CF309B8CF7F6}"/>
              </a:ext>
            </a:extLst>
          </p:cNvPr>
          <p:cNvSpPr txBox="1"/>
          <p:nvPr/>
        </p:nvSpPr>
        <p:spPr>
          <a:xfrm>
            <a:off x="1926795" y="1389817"/>
            <a:ext cx="3001664" cy="2349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933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 </a:t>
            </a:r>
            <a:endParaRPr lang="en-US" sz="2933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34D0590F-5100-41D3-AE4A-4B3CA319033A}"/>
              </a:ext>
            </a:extLst>
          </p:cNvPr>
          <p:cNvSpPr txBox="1"/>
          <p:nvPr/>
        </p:nvSpPr>
        <p:spPr>
          <a:xfrm>
            <a:off x="429696" y="281542"/>
            <a:ext cx="1616081" cy="31702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1" b="1" dirty="0">
                <a:solidFill>
                  <a:schemeClr val="accent3"/>
                </a:solidFill>
                <a:cs typeface="Arial" pitchFamily="34" charset="0"/>
              </a:rPr>
              <a:t>“</a:t>
            </a:r>
            <a:endParaRPr lang="ko-KR" altLang="en-US" sz="20001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A30D2A4D-D35F-42D7-9A59-9C60FE921D41}"/>
              </a:ext>
            </a:extLst>
          </p:cNvPr>
          <p:cNvSpPr txBox="1"/>
          <p:nvPr/>
        </p:nvSpPr>
        <p:spPr>
          <a:xfrm>
            <a:off x="1926796" y="4016455"/>
            <a:ext cx="27640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Easy to change colors, photos and Text. </a:t>
            </a:r>
            <a:endParaRPr lang="ko-KR" altLang="en-US" sz="16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F13114C5-741F-441E-A046-0FC74F921B10}"/>
              </a:ext>
            </a:extLst>
          </p:cNvPr>
          <p:cNvSpPr txBox="1"/>
          <p:nvPr/>
        </p:nvSpPr>
        <p:spPr>
          <a:xfrm>
            <a:off x="-1" y="5486154"/>
            <a:ext cx="2764023" cy="420564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altLang="ko-KR" sz="2133" dirty="0">
                <a:solidFill>
                  <a:schemeClr val="bg1"/>
                </a:solidFill>
              </a:rPr>
              <a:t>   Simple Portfolio</a:t>
            </a:r>
            <a:endParaRPr lang="ko-KR" altLang="en-US" sz="2133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1E163789-065D-4162-A037-6B4A5CCEE9CC}"/>
              </a:ext>
            </a:extLst>
          </p:cNvPr>
          <p:cNvSpPr txBox="1"/>
          <p:nvPr/>
        </p:nvSpPr>
        <p:spPr>
          <a:xfrm>
            <a:off x="-1" y="5945269"/>
            <a:ext cx="2764023" cy="420564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altLang="ko-KR" sz="2133" dirty="0">
                <a:solidFill>
                  <a:schemeClr val="bg1"/>
                </a:solidFill>
              </a:rPr>
              <a:t>   Presentation</a:t>
            </a:r>
            <a:endParaRPr lang="ko-KR" altLang="en-US" sz="2133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E31964B5-42C6-4FF4-B12F-198F471A40C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</p:spTree>
    <p:extLst>
      <p:ext uri="{BB962C8B-B14F-4D97-AF65-F5344CB8AC3E}">
        <p14:creationId xmlns:p14="http://schemas.microsoft.com/office/powerpoint/2010/main" xmlns="" val="24028697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3">
            <a:extLst>
              <a:ext uri="{FF2B5EF4-FFF2-40B4-BE49-F238E27FC236}">
                <a16:creationId xmlns:a16="http://schemas.microsoft.com/office/drawing/2014/main" xmlns="" id="{0743C639-0176-4FBB-A1C1-37A3C8951633}"/>
              </a:ext>
            </a:extLst>
          </p:cNvPr>
          <p:cNvGrpSpPr/>
          <p:nvPr/>
        </p:nvGrpSpPr>
        <p:grpSpPr>
          <a:xfrm>
            <a:off x="8476862" y="-4392"/>
            <a:ext cx="3751019" cy="6875307"/>
            <a:chOff x="8241895" y="0"/>
            <a:chExt cx="3960676" cy="6875306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xmlns="" id="{4C2E4038-8304-473F-BE74-D0444184FAD2}"/>
                </a:ext>
              </a:extLst>
            </p:cNvPr>
            <p:cNvSpPr/>
            <p:nvPr/>
          </p:nvSpPr>
          <p:spPr>
            <a:xfrm>
              <a:off x="8241895" y="0"/>
              <a:ext cx="3950101" cy="11455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3F4EC5D8-A872-4E46-B84A-D3738A4EF6A3}"/>
                </a:ext>
              </a:extLst>
            </p:cNvPr>
            <p:cNvSpPr/>
            <p:nvPr/>
          </p:nvSpPr>
          <p:spPr>
            <a:xfrm>
              <a:off x="8454655" y="1143723"/>
              <a:ext cx="3747916" cy="11455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B5176779-C3E2-4F97-B4D1-3CB062ABE137}"/>
                </a:ext>
              </a:extLst>
            </p:cNvPr>
            <p:cNvSpPr/>
            <p:nvPr/>
          </p:nvSpPr>
          <p:spPr>
            <a:xfrm>
              <a:off x="8454655" y="2287446"/>
              <a:ext cx="3747916" cy="114551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4900EB7B-60CA-4011-A13B-5FFC8D1C51FB}"/>
                </a:ext>
              </a:extLst>
            </p:cNvPr>
            <p:cNvSpPr/>
            <p:nvPr/>
          </p:nvSpPr>
          <p:spPr>
            <a:xfrm>
              <a:off x="8454655" y="3431170"/>
              <a:ext cx="3747916" cy="113913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E0A33DD5-DE14-4E80-BF0F-3BF0BAC99489}"/>
                </a:ext>
              </a:extLst>
            </p:cNvPr>
            <p:cNvSpPr/>
            <p:nvPr/>
          </p:nvSpPr>
          <p:spPr>
            <a:xfrm>
              <a:off x="8694029" y="4570306"/>
              <a:ext cx="3497967" cy="115550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xmlns="" id="{E7C86FD8-E3DA-4C58-89F1-1BB57F7EA571}"/>
                </a:ext>
              </a:extLst>
            </p:cNvPr>
            <p:cNvSpPr/>
            <p:nvPr/>
          </p:nvSpPr>
          <p:spPr>
            <a:xfrm>
              <a:off x="8694030" y="5724019"/>
              <a:ext cx="3497970" cy="115128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49080B7A-3D04-4938-B031-7A33C0C89B7C}"/>
              </a:ext>
            </a:extLst>
          </p:cNvPr>
          <p:cNvGrpSpPr>
            <a:grpSpLocks noChangeAspect="1"/>
          </p:cNvGrpSpPr>
          <p:nvPr/>
        </p:nvGrpSpPr>
        <p:grpSpPr>
          <a:xfrm>
            <a:off x="7483195" y="-13474"/>
            <a:ext cx="2168866" cy="6870410"/>
            <a:chOff x="5716900" y="189000"/>
            <a:chExt cx="2044833" cy="6477496"/>
          </a:xfrm>
          <a:solidFill>
            <a:schemeClr val="accent1"/>
          </a:solidFill>
        </p:grpSpPr>
        <p:sp>
          <p:nvSpPr>
            <p:cNvPr id="11" name="Freeform 23">
              <a:extLst>
                <a:ext uri="{FF2B5EF4-FFF2-40B4-BE49-F238E27FC236}">
                  <a16:creationId xmlns:a16="http://schemas.microsoft.com/office/drawing/2014/main" xmlns="" id="{3EF65B54-2725-4624-A20F-A7D98C6D5B9C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5716900" y="5586496"/>
              <a:ext cx="1677800" cy="1080000"/>
            </a:xfrm>
            <a:custGeom>
              <a:avLst/>
              <a:gdLst/>
              <a:ahLst/>
              <a:cxnLst/>
              <a:rect l="l" t="t" r="r" b="b"/>
              <a:pathLst>
                <a:path w="1677800" h="1080000">
                  <a:moveTo>
                    <a:pt x="405990" y="0"/>
                  </a:moveTo>
                  <a:lnTo>
                    <a:pt x="14920" y="0"/>
                  </a:lnTo>
                  <a:cubicBezTo>
                    <a:pt x="19605" y="40861"/>
                    <a:pt x="26348" y="78676"/>
                    <a:pt x="34570" y="112368"/>
                  </a:cubicBezTo>
                  <a:cubicBezTo>
                    <a:pt x="56813" y="198254"/>
                    <a:pt x="-16492" y="426415"/>
                    <a:pt x="3492" y="516654"/>
                  </a:cubicBezTo>
                  <a:cubicBezTo>
                    <a:pt x="35886" y="602873"/>
                    <a:pt x="36262" y="644518"/>
                    <a:pt x="67996" y="716963"/>
                  </a:cubicBezTo>
                  <a:cubicBezTo>
                    <a:pt x="82935" y="759571"/>
                    <a:pt x="3595" y="835901"/>
                    <a:pt x="12035" y="880935"/>
                  </a:cubicBezTo>
                  <a:cubicBezTo>
                    <a:pt x="41943" y="992172"/>
                    <a:pt x="160178" y="1029192"/>
                    <a:pt x="283931" y="1072154"/>
                  </a:cubicBezTo>
                  <a:cubicBezTo>
                    <a:pt x="540578" y="1100381"/>
                    <a:pt x="654781" y="1048819"/>
                    <a:pt x="559322" y="975547"/>
                  </a:cubicBezTo>
                  <a:cubicBezTo>
                    <a:pt x="436895" y="872565"/>
                    <a:pt x="421362" y="856532"/>
                    <a:pt x="327639" y="743522"/>
                  </a:cubicBezTo>
                  <a:cubicBezTo>
                    <a:pt x="314896" y="682482"/>
                    <a:pt x="322099" y="585132"/>
                    <a:pt x="366827" y="494613"/>
                  </a:cubicBezTo>
                  <a:cubicBezTo>
                    <a:pt x="388784" y="396535"/>
                    <a:pt x="334869" y="246001"/>
                    <a:pt x="354121" y="198669"/>
                  </a:cubicBezTo>
                  <a:cubicBezTo>
                    <a:pt x="371449" y="145407"/>
                    <a:pt x="389780" y="75715"/>
                    <a:pt x="405990" y="0"/>
                  </a:cubicBezTo>
                  <a:close/>
                  <a:moveTo>
                    <a:pt x="1188635" y="0"/>
                  </a:moveTo>
                  <a:lnTo>
                    <a:pt x="822159" y="0"/>
                  </a:lnTo>
                  <a:cubicBezTo>
                    <a:pt x="826325" y="117417"/>
                    <a:pt x="829883" y="229278"/>
                    <a:pt x="824855" y="297516"/>
                  </a:cubicBezTo>
                  <a:cubicBezTo>
                    <a:pt x="828187" y="395859"/>
                    <a:pt x="899040" y="428947"/>
                    <a:pt x="874015" y="453628"/>
                  </a:cubicBezTo>
                  <a:cubicBezTo>
                    <a:pt x="794935" y="508734"/>
                    <a:pt x="897970" y="570621"/>
                    <a:pt x="844953" y="639996"/>
                  </a:cubicBezTo>
                  <a:cubicBezTo>
                    <a:pt x="828354" y="663075"/>
                    <a:pt x="869609" y="691667"/>
                    <a:pt x="861274" y="717502"/>
                  </a:cubicBezTo>
                  <a:cubicBezTo>
                    <a:pt x="858163" y="765703"/>
                    <a:pt x="821384" y="864430"/>
                    <a:pt x="870069" y="890591"/>
                  </a:cubicBezTo>
                  <a:cubicBezTo>
                    <a:pt x="1027088" y="956498"/>
                    <a:pt x="1111591" y="1017224"/>
                    <a:pt x="1271200" y="1041692"/>
                  </a:cubicBezTo>
                  <a:cubicBezTo>
                    <a:pt x="1421068" y="1058498"/>
                    <a:pt x="1596837" y="1072717"/>
                    <a:pt x="1656062" y="1050676"/>
                  </a:cubicBezTo>
                  <a:cubicBezTo>
                    <a:pt x="1693035" y="1020314"/>
                    <a:pt x="1679483" y="943603"/>
                    <a:pt x="1640658" y="913901"/>
                  </a:cubicBezTo>
                  <a:cubicBezTo>
                    <a:pt x="1417953" y="775424"/>
                    <a:pt x="1164022" y="643347"/>
                    <a:pt x="1205563" y="584990"/>
                  </a:cubicBezTo>
                  <a:cubicBezTo>
                    <a:pt x="1270516" y="495899"/>
                    <a:pt x="1246641" y="485610"/>
                    <a:pt x="1224312" y="467932"/>
                  </a:cubicBezTo>
                  <a:cubicBezTo>
                    <a:pt x="1176229" y="446071"/>
                    <a:pt x="1168262" y="421787"/>
                    <a:pt x="1188836" y="379042"/>
                  </a:cubicBezTo>
                  <a:cubicBezTo>
                    <a:pt x="1216542" y="318917"/>
                    <a:pt x="1210581" y="266563"/>
                    <a:pt x="1178720" y="198669"/>
                  </a:cubicBezTo>
                  <a:cubicBezTo>
                    <a:pt x="1164609" y="142192"/>
                    <a:pt x="1169753" y="86082"/>
                    <a:pt x="118863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12" name="Freeform 24">
              <a:extLst>
                <a:ext uri="{FF2B5EF4-FFF2-40B4-BE49-F238E27FC236}">
                  <a16:creationId xmlns:a16="http://schemas.microsoft.com/office/drawing/2014/main" xmlns="" id="{533E77BC-CC98-417A-87AD-F8FD73B7F8D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6019147" y="4509000"/>
              <a:ext cx="1376807" cy="1080000"/>
            </a:xfrm>
            <a:custGeom>
              <a:avLst/>
              <a:gdLst/>
              <a:ahLst/>
              <a:cxnLst/>
              <a:rect l="l" t="t" r="r" b="b"/>
              <a:pathLst>
                <a:path w="1376807" h="1080000">
                  <a:moveTo>
                    <a:pt x="624339" y="0"/>
                  </a:moveTo>
                  <a:lnTo>
                    <a:pt x="127193" y="0"/>
                  </a:lnTo>
                  <a:cubicBezTo>
                    <a:pt x="109123" y="58470"/>
                    <a:pt x="161935" y="118842"/>
                    <a:pt x="129399" y="139055"/>
                  </a:cubicBezTo>
                  <a:cubicBezTo>
                    <a:pt x="78465" y="177453"/>
                    <a:pt x="124181" y="231720"/>
                    <a:pt x="100910" y="269789"/>
                  </a:cubicBezTo>
                  <a:cubicBezTo>
                    <a:pt x="5954" y="483070"/>
                    <a:pt x="-18596" y="835256"/>
                    <a:pt x="13088" y="1080000"/>
                  </a:cubicBezTo>
                  <a:lnTo>
                    <a:pt x="404158" y="1080000"/>
                  </a:lnTo>
                  <a:cubicBezTo>
                    <a:pt x="442184" y="908174"/>
                    <a:pt x="470765" y="705566"/>
                    <a:pt x="457854" y="595381"/>
                  </a:cubicBezTo>
                  <a:cubicBezTo>
                    <a:pt x="449621" y="550671"/>
                    <a:pt x="511134" y="530620"/>
                    <a:pt x="502312" y="497614"/>
                  </a:cubicBezTo>
                  <a:cubicBezTo>
                    <a:pt x="487977" y="466779"/>
                    <a:pt x="481413" y="454072"/>
                    <a:pt x="495566" y="433596"/>
                  </a:cubicBezTo>
                  <a:cubicBezTo>
                    <a:pt x="504111" y="396469"/>
                    <a:pt x="538832" y="394329"/>
                    <a:pt x="561150" y="346512"/>
                  </a:cubicBezTo>
                  <a:cubicBezTo>
                    <a:pt x="571249" y="299677"/>
                    <a:pt x="539910" y="268762"/>
                    <a:pt x="562958" y="218234"/>
                  </a:cubicBezTo>
                  <a:cubicBezTo>
                    <a:pt x="587661" y="145363"/>
                    <a:pt x="607863" y="71522"/>
                    <a:pt x="624339" y="0"/>
                  </a:cubicBezTo>
                  <a:close/>
                  <a:moveTo>
                    <a:pt x="1372033" y="0"/>
                  </a:moveTo>
                  <a:lnTo>
                    <a:pt x="880103" y="0"/>
                  </a:lnTo>
                  <a:cubicBezTo>
                    <a:pt x="879880" y="17298"/>
                    <a:pt x="883247" y="33852"/>
                    <a:pt x="892867" y="48518"/>
                  </a:cubicBezTo>
                  <a:cubicBezTo>
                    <a:pt x="930548" y="84866"/>
                    <a:pt x="866295" y="101931"/>
                    <a:pt x="868160" y="143789"/>
                  </a:cubicBezTo>
                  <a:cubicBezTo>
                    <a:pt x="872106" y="192834"/>
                    <a:pt x="917376" y="208817"/>
                    <a:pt x="904792" y="257864"/>
                  </a:cubicBezTo>
                  <a:cubicBezTo>
                    <a:pt x="864280" y="356188"/>
                    <a:pt x="849667" y="521848"/>
                    <a:pt x="822105" y="653841"/>
                  </a:cubicBezTo>
                  <a:cubicBezTo>
                    <a:pt x="807236" y="733337"/>
                    <a:pt x="814397" y="912334"/>
                    <a:pt x="820327" y="1080000"/>
                  </a:cubicBezTo>
                  <a:lnTo>
                    <a:pt x="1186803" y="1080000"/>
                  </a:lnTo>
                  <a:cubicBezTo>
                    <a:pt x="1189377" y="1066045"/>
                    <a:pt x="1192698" y="1051397"/>
                    <a:pt x="1196339" y="1035844"/>
                  </a:cubicBezTo>
                  <a:cubicBezTo>
                    <a:pt x="1211172" y="931891"/>
                    <a:pt x="1260788" y="736716"/>
                    <a:pt x="1239989" y="629875"/>
                  </a:cubicBezTo>
                  <a:cubicBezTo>
                    <a:pt x="1229549" y="590371"/>
                    <a:pt x="1298967" y="576349"/>
                    <a:pt x="1250241" y="482857"/>
                  </a:cubicBezTo>
                  <a:cubicBezTo>
                    <a:pt x="1240218" y="455170"/>
                    <a:pt x="1304579" y="441259"/>
                    <a:pt x="1308330" y="413573"/>
                  </a:cubicBezTo>
                  <a:cubicBezTo>
                    <a:pt x="1321131" y="312306"/>
                    <a:pt x="1332498" y="304657"/>
                    <a:pt x="1366794" y="210830"/>
                  </a:cubicBezTo>
                  <a:cubicBezTo>
                    <a:pt x="1387798" y="141891"/>
                    <a:pt x="1368703" y="57481"/>
                    <a:pt x="137203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/>
            </a:p>
          </p:txBody>
        </p:sp>
        <p:sp>
          <p:nvSpPr>
            <p:cNvPr id="13" name="Freeform 25">
              <a:extLst>
                <a:ext uri="{FF2B5EF4-FFF2-40B4-BE49-F238E27FC236}">
                  <a16:creationId xmlns:a16="http://schemas.microsoft.com/office/drawing/2014/main" xmlns="" id="{41A478CA-2A1C-4FD6-B58C-872A6CC74705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5855893" y="3429000"/>
              <a:ext cx="1637989" cy="1080000"/>
            </a:xfrm>
            <a:custGeom>
              <a:avLst/>
              <a:gdLst/>
              <a:ahLst/>
              <a:cxnLst/>
              <a:rect l="l" t="t" r="r" b="b"/>
              <a:pathLst>
                <a:path w="1637989" h="1080000">
                  <a:moveTo>
                    <a:pt x="1581228" y="0"/>
                  </a:moveTo>
                  <a:lnTo>
                    <a:pt x="14898" y="0"/>
                  </a:lnTo>
                  <a:cubicBezTo>
                    <a:pt x="7741" y="70595"/>
                    <a:pt x="2484" y="130483"/>
                    <a:pt x="0" y="171730"/>
                  </a:cubicBezTo>
                  <a:cubicBezTo>
                    <a:pt x="8970" y="270077"/>
                    <a:pt x="141878" y="236077"/>
                    <a:pt x="121535" y="324397"/>
                  </a:cubicBezTo>
                  <a:cubicBezTo>
                    <a:pt x="66652" y="496577"/>
                    <a:pt x="180570" y="498359"/>
                    <a:pt x="173143" y="544398"/>
                  </a:cubicBezTo>
                  <a:cubicBezTo>
                    <a:pt x="137813" y="748412"/>
                    <a:pt x="238554" y="849452"/>
                    <a:pt x="228097" y="903607"/>
                  </a:cubicBezTo>
                  <a:cubicBezTo>
                    <a:pt x="185459" y="993082"/>
                    <a:pt x="254276" y="1034203"/>
                    <a:pt x="235867" y="1051228"/>
                  </a:cubicBezTo>
                  <a:cubicBezTo>
                    <a:pt x="228442" y="1060601"/>
                    <a:pt x="223626" y="1070209"/>
                    <a:pt x="221169" y="1080000"/>
                  </a:cubicBezTo>
                  <a:lnTo>
                    <a:pt x="718315" y="1080000"/>
                  </a:lnTo>
                  <a:cubicBezTo>
                    <a:pt x="785005" y="804481"/>
                    <a:pt x="804830" y="565660"/>
                    <a:pt x="859097" y="561924"/>
                  </a:cubicBezTo>
                  <a:cubicBezTo>
                    <a:pt x="964079" y="553426"/>
                    <a:pt x="908245" y="814820"/>
                    <a:pt x="983003" y="929696"/>
                  </a:cubicBezTo>
                  <a:cubicBezTo>
                    <a:pt x="1007464" y="963054"/>
                    <a:pt x="973827" y="1025251"/>
                    <a:pt x="974079" y="1080000"/>
                  </a:cubicBezTo>
                  <a:lnTo>
                    <a:pt x="1466009" y="1080000"/>
                  </a:lnTo>
                  <a:cubicBezTo>
                    <a:pt x="1466755" y="1061368"/>
                    <a:pt x="1470077" y="1045572"/>
                    <a:pt x="1477840" y="1034038"/>
                  </a:cubicBezTo>
                  <a:cubicBezTo>
                    <a:pt x="1495851" y="929912"/>
                    <a:pt x="1488979" y="803475"/>
                    <a:pt x="1489060" y="651527"/>
                  </a:cubicBezTo>
                  <a:cubicBezTo>
                    <a:pt x="1489523" y="478810"/>
                    <a:pt x="1501667" y="415527"/>
                    <a:pt x="1471712" y="250910"/>
                  </a:cubicBezTo>
                  <a:cubicBezTo>
                    <a:pt x="1554481" y="196934"/>
                    <a:pt x="1657191" y="236991"/>
                    <a:pt x="1634895" y="166833"/>
                  </a:cubicBezTo>
                  <a:cubicBezTo>
                    <a:pt x="1619175" y="115995"/>
                    <a:pt x="1600950" y="59533"/>
                    <a:pt x="15812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/>
            </a:p>
          </p:txBody>
        </p:sp>
        <p:sp>
          <p:nvSpPr>
            <p:cNvPr id="14" name="Freeform 26">
              <a:extLst>
                <a:ext uri="{FF2B5EF4-FFF2-40B4-BE49-F238E27FC236}">
                  <a16:creationId xmlns:a16="http://schemas.microsoft.com/office/drawing/2014/main" xmlns="" id="{570D0280-111C-43B6-92A2-C44E5ADA3B39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5805995" y="2340365"/>
              <a:ext cx="1917474" cy="1098364"/>
            </a:xfrm>
            <a:custGeom>
              <a:avLst/>
              <a:gdLst/>
              <a:ahLst/>
              <a:cxnLst/>
              <a:rect l="l" t="t" r="r" b="b"/>
              <a:pathLst>
                <a:path w="1917474" h="1080000">
                  <a:moveTo>
                    <a:pt x="1917474" y="0"/>
                  </a:moveTo>
                  <a:lnTo>
                    <a:pt x="0" y="0"/>
                  </a:lnTo>
                  <a:cubicBezTo>
                    <a:pt x="64046" y="206244"/>
                    <a:pt x="170600" y="189898"/>
                    <a:pt x="339667" y="296160"/>
                  </a:cubicBezTo>
                  <a:cubicBezTo>
                    <a:pt x="313133" y="471359"/>
                    <a:pt x="268077" y="838410"/>
                    <a:pt x="244076" y="1080000"/>
                  </a:cubicBezTo>
                  <a:lnTo>
                    <a:pt x="1810406" y="1080000"/>
                  </a:lnTo>
                  <a:cubicBezTo>
                    <a:pt x="1707448" y="766922"/>
                    <a:pt x="1566054" y="368071"/>
                    <a:pt x="1548391" y="248688"/>
                  </a:cubicBezTo>
                  <a:cubicBezTo>
                    <a:pt x="1667467" y="235938"/>
                    <a:pt x="1874282" y="233670"/>
                    <a:pt x="1915736" y="4026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/>
            </a:p>
          </p:txBody>
        </p:sp>
        <p:sp>
          <p:nvSpPr>
            <p:cNvPr id="15" name="Freeform 27">
              <a:extLst>
                <a:ext uri="{FF2B5EF4-FFF2-40B4-BE49-F238E27FC236}">
                  <a16:creationId xmlns:a16="http://schemas.microsoft.com/office/drawing/2014/main" xmlns="" id="{529E4D48-B516-4E5E-9D54-E81DD2CD11C0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5806739" y="1269000"/>
              <a:ext cx="1954994" cy="1080000"/>
            </a:xfrm>
            <a:custGeom>
              <a:avLst/>
              <a:gdLst/>
              <a:ahLst/>
              <a:cxnLst/>
              <a:rect l="l" t="t" r="r" b="b"/>
              <a:pathLst>
                <a:path w="1954994" h="1080000">
                  <a:moveTo>
                    <a:pt x="1523764" y="0"/>
                  </a:moveTo>
                  <a:lnTo>
                    <a:pt x="189283" y="0"/>
                  </a:lnTo>
                  <a:cubicBezTo>
                    <a:pt x="170637" y="12530"/>
                    <a:pt x="153375" y="27483"/>
                    <a:pt x="137291" y="44705"/>
                  </a:cubicBezTo>
                  <a:cubicBezTo>
                    <a:pt x="105152" y="92546"/>
                    <a:pt x="-33051" y="694368"/>
                    <a:pt x="7327" y="970116"/>
                  </a:cubicBezTo>
                  <a:cubicBezTo>
                    <a:pt x="15204" y="1012663"/>
                    <a:pt x="23976" y="1048928"/>
                    <a:pt x="34044" y="1080000"/>
                  </a:cubicBezTo>
                  <a:lnTo>
                    <a:pt x="1951518" y="1080000"/>
                  </a:lnTo>
                  <a:cubicBezTo>
                    <a:pt x="1968247" y="904659"/>
                    <a:pt x="1924376" y="781971"/>
                    <a:pt x="1824851" y="581424"/>
                  </a:cubicBezTo>
                  <a:cubicBezTo>
                    <a:pt x="1782972" y="535628"/>
                    <a:pt x="1838570" y="467072"/>
                    <a:pt x="1787436" y="401715"/>
                  </a:cubicBezTo>
                  <a:cubicBezTo>
                    <a:pt x="1766665" y="389849"/>
                    <a:pt x="1818567" y="300845"/>
                    <a:pt x="1771732" y="193217"/>
                  </a:cubicBezTo>
                  <a:cubicBezTo>
                    <a:pt x="1761300" y="157871"/>
                    <a:pt x="1794452" y="107151"/>
                    <a:pt x="1717953" y="73568"/>
                  </a:cubicBezTo>
                  <a:cubicBezTo>
                    <a:pt x="1654306" y="44207"/>
                    <a:pt x="1586764" y="20219"/>
                    <a:pt x="1523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16" name="Freeform 28">
              <a:extLst>
                <a:ext uri="{FF2B5EF4-FFF2-40B4-BE49-F238E27FC236}">
                  <a16:creationId xmlns:a16="http://schemas.microsoft.com/office/drawing/2014/main" xmlns="" id="{1E08803A-F7B0-4AFB-8BCB-78195E92942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6215467" y="189000"/>
              <a:ext cx="1334481" cy="1080000"/>
            </a:xfrm>
            <a:custGeom>
              <a:avLst/>
              <a:gdLst/>
              <a:ahLst/>
              <a:cxnLst/>
              <a:rect l="l" t="t" r="r" b="b"/>
              <a:pathLst>
                <a:path w="1334481" h="1080000">
                  <a:moveTo>
                    <a:pt x="798803" y="495"/>
                  </a:moveTo>
                  <a:cubicBezTo>
                    <a:pt x="669255" y="10891"/>
                    <a:pt x="653662" y="70492"/>
                    <a:pt x="573322" y="106786"/>
                  </a:cubicBezTo>
                  <a:lnTo>
                    <a:pt x="485457" y="256323"/>
                  </a:lnTo>
                  <a:cubicBezTo>
                    <a:pt x="485979" y="343749"/>
                    <a:pt x="470959" y="425994"/>
                    <a:pt x="489610" y="508239"/>
                  </a:cubicBezTo>
                  <a:cubicBezTo>
                    <a:pt x="564050" y="589181"/>
                    <a:pt x="584104" y="701201"/>
                    <a:pt x="614517" y="792502"/>
                  </a:cubicBezTo>
                  <a:cubicBezTo>
                    <a:pt x="583420" y="835342"/>
                    <a:pt x="575633" y="893723"/>
                    <a:pt x="516049" y="921024"/>
                  </a:cubicBezTo>
                  <a:cubicBezTo>
                    <a:pt x="345841" y="988886"/>
                    <a:pt x="142528" y="976932"/>
                    <a:pt x="0" y="1080000"/>
                  </a:cubicBezTo>
                  <a:lnTo>
                    <a:pt x="1334481" y="1080000"/>
                  </a:lnTo>
                  <a:cubicBezTo>
                    <a:pt x="1245907" y="1050367"/>
                    <a:pt x="1166529" y="1027797"/>
                    <a:pt x="1120646" y="1006058"/>
                  </a:cubicBezTo>
                  <a:cubicBezTo>
                    <a:pt x="1072185" y="970808"/>
                    <a:pt x="1049621" y="945916"/>
                    <a:pt x="1032239" y="902896"/>
                  </a:cubicBezTo>
                  <a:cubicBezTo>
                    <a:pt x="1014470" y="851243"/>
                    <a:pt x="1066627" y="778870"/>
                    <a:pt x="1082526" y="724627"/>
                  </a:cubicBezTo>
                  <a:cubicBezTo>
                    <a:pt x="1099814" y="659584"/>
                    <a:pt x="1099442" y="612693"/>
                    <a:pt x="1143738" y="546306"/>
                  </a:cubicBezTo>
                  <a:cubicBezTo>
                    <a:pt x="1133648" y="464379"/>
                    <a:pt x="1157749" y="411814"/>
                    <a:pt x="1154071" y="328893"/>
                  </a:cubicBezTo>
                  <a:cubicBezTo>
                    <a:pt x="1155358" y="272643"/>
                    <a:pt x="1146284" y="182728"/>
                    <a:pt x="1080233" y="131659"/>
                  </a:cubicBezTo>
                  <a:cubicBezTo>
                    <a:pt x="1053759" y="66356"/>
                    <a:pt x="931460" y="-6717"/>
                    <a:pt x="798803" y="49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/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AB221C93-AC0A-4BF2-A4DB-C2E66381768F}"/>
              </a:ext>
            </a:extLst>
          </p:cNvPr>
          <p:cNvSpPr txBox="1"/>
          <p:nvPr/>
        </p:nvSpPr>
        <p:spPr>
          <a:xfrm>
            <a:off x="902162" y="1769299"/>
            <a:ext cx="131272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6000" b="1" dirty="0">
                <a:solidFill>
                  <a:schemeClr val="accent3"/>
                </a:solidFill>
                <a:cs typeface="Arial" pitchFamily="34" charset="0"/>
              </a:rPr>
              <a:t>80</a:t>
            </a:r>
            <a:r>
              <a:rPr lang="en-US" altLang="ko-KR" sz="2400" b="1" dirty="0">
                <a:solidFill>
                  <a:schemeClr val="accent3"/>
                </a:solidFill>
                <a:cs typeface="Arial" pitchFamily="34" charset="0"/>
              </a:rPr>
              <a:t>%</a:t>
            </a:r>
            <a:endParaRPr lang="ko-KR" altLang="en-US" sz="24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A59CA4DD-7BA4-4C61-87CD-96D73C78A4AD}"/>
              </a:ext>
            </a:extLst>
          </p:cNvPr>
          <p:cNvSpPr txBox="1"/>
          <p:nvPr/>
        </p:nvSpPr>
        <p:spPr>
          <a:xfrm>
            <a:off x="2276930" y="2004982"/>
            <a:ext cx="48626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chemeClr val="accent1"/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xmlns="" id="{1F048708-81C5-4B6A-B6D6-33BCA18662F5}"/>
              </a:ext>
            </a:extLst>
          </p:cNvPr>
          <p:cNvGrpSpPr/>
          <p:nvPr/>
        </p:nvGrpSpPr>
        <p:grpSpPr>
          <a:xfrm>
            <a:off x="926703" y="4197731"/>
            <a:ext cx="1855362" cy="2236549"/>
            <a:chOff x="-475010" y="1042169"/>
            <a:chExt cx="3859356" cy="2236549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EC314D32-2500-4C10-B4CA-E5EE0E5CF1FC}"/>
                </a:ext>
              </a:extLst>
            </p:cNvPr>
            <p:cNvSpPr txBox="1"/>
            <p:nvPr/>
          </p:nvSpPr>
          <p:spPr>
            <a:xfrm>
              <a:off x="-475010" y="1042169"/>
              <a:ext cx="3859356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accent4"/>
                  </a:solidFill>
                  <a:cs typeface="Arial" pitchFamily="34" charset="0"/>
                </a:rPr>
                <a:t>Content Here</a:t>
              </a:r>
              <a:endParaRPr lang="ko-KR" altLang="en-US" sz="14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43402CA0-4D9A-4746-844C-D0EC953F68F8}"/>
                </a:ext>
              </a:extLst>
            </p:cNvPr>
            <p:cNvSpPr txBox="1"/>
            <p:nvPr/>
          </p:nvSpPr>
          <p:spPr>
            <a:xfrm>
              <a:off x="-460973" y="1339726"/>
              <a:ext cx="3845319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I hope and I believe that this Template will your Time, Money and Reputation. Get a modern PowerPoint  Presentation that is beautifully designed.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xmlns="" id="{8EA117D5-2BB6-4C28-92CF-E59C191AE505}"/>
              </a:ext>
            </a:extLst>
          </p:cNvPr>
          <p:cNvGrpSpPr/>
          <p:nvPr/>
        </p:nvGrpSpPr>
        <p:grpSpPr>
          <a:xfrm>
            <a:off x="3225334" y="4197731"/>
            <a:ext cx="1855362" cy="2236549"/>
            <a:chOff x="-475010" y="1042169"/>
            <a:chExt cx="3859356" cy="2236549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xmlns="" id="{2F9AE539-44C5-43E1-9A5D-D2A912AE09A0}"/>
                </a:ext>
              </a:extLst>
            </p:cNvPr>
            <p:cNvSpPr txBox="1"/>
            <p:nvPr/>
          </p:nvSpPr>
          <p:spPr>
            <a:xfrm>
              <a:off x="-475010" y="1042169"/>
              <a:ext cx="3859356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accent3"/>
                  </a:solidFill>
                  <a:cs typeface="Arial" pitchFamily="34" charset="0"/>
                </a:rPr>
                <a:t>Content Here</a:t>
              </a:r>
              <a:endParaRPr lang="ko-KR" altLang="en-US" sz="14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07D1A092-52DF-4C7B-9D07-F21F26A58858}"/>
                </a:ext>
              </a:extLst>
            </p:cNvPr>
            <p:cNvSpPr txBox="1"/>
            <p:nvPr/>
          </p:nvSpPr>
          <p:spPr>
            <a:xfrm>
              <a:off x="-460973" y="1339726"/>
              <a:ext cx="3845319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I hope and I believe that this Template will your Time, Money and Reputation. Get a modern PowerPoint  Presentation that is beautifully designed.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xmlns="" id="{DC2505FA-3DC8-4538-B2FE-0D9A4480648D}"/>
              </a:ext>
            </a:extLst>
          </p:cNvPr>
          <p:cNvGrpSpPr/>
          <p:nvPr/>
        </p:nvGrpSpPr>
        <p:grpSpPr>
          <a:xfrm>
            <a:off x="5523965" y="4197731"/>
            <a:ext cx="1855362" cy="2236549"/>
            <a:chOff x="-475010" y="1042169"/>
            <a:chExt cx="3859356" cy="2236549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xmlns="" id="{DA8BB4EF-871E-4B96-8E22-1B9A858CCEC2}"/>
                </a:ext>
              </a:extLst>
            </p:cNvPr>
            <p:cNvSpPr txBox="1"/>
            <p:nvPr/>
          </p:nvSpPr>
          <p:spPr>
            <a:xfrm>
              <a:off x="-475010" y="1042169"/>
              <a:ext cx="3859356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accent2"/>
                  </a:solidFill>
                  <a:cs typeface="Arial" pitchFamily="34" charset="0"/>
                </a:rPr>
                <a:t>Content Here</a:t>
              </a:r>
              <a:endParaRPr lang="ko-KR" altLang="en-US" sz="14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xmlns="" id="{9B633715-6F05-4155-AE08-57A213C44B29}"/>
                </a:ext>
              </a:extLst>
            </p:cNvPr>
            <p:cNvSpPr txBox="1"/>
            <p:nvPr/>
          </p:nvSpPr>
          <p:spPr>
            <a:xfrm>
              <a:off x="-460973" y="1339726"/>
              <a:ext cx="3845319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I hope and I believe that this Template will your Time, Money and Reputation. Get a modern PowerPoint  Presentation that is beautifully designed. 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DB38DC06-A10C-402F-AB1B-722834EDBCF9}"/>
              </a:ext>
            </a:extLst>
          </p:cNvPr>
          <p:cNvSpPr txBox="1"/>
          <p:nvPr/>
        </p:nvSpPr>
        <p:spPr>
          <a:xfrm>
            <a:off x="932201" y="2775354"/>
            <a:ext cx="61654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Easy to change colors, photos and Text.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 hope and I believe that this Template will your Time, Money and Reputation. Easy to change colors, photos and Text. Get a modern PowerPoint  Presentation that is beautifully designed. </a:t>
            </a:r>
          </a:p>
        </p:txBody>
      </p:sp>
      <p:sp>
        <p:nvSpPr>
          <p:cNvPr id="31" name="Text Placeholder 13">
            <a:extLst>
              <a:ext uri="{FF2B5EF4-FFF2-40B4-BE49-F238E27FC236}">
                <a16:creationId xmlns:a16="http://schemas.microsoft.com/office/drawing/2014/main" xmlns="" id="{9D9EF80E-B3C9-40E5-B34B-0BD7FA443509}"/>
              </a:ext>
            </a:extLst>
          </p:cNvPr>
          <p:cNvSpPr txBox="1">
            <a:spLocks/>
          </p:cNvSpPr>
          <p:nvPr/>
        </p:nvSpPr>
        <p:spPr>
          <a:xfrm>
            <a:off x="830153" y="463312"/>
            <a:ext cx="4536505" cy="1259910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r>
              <a:rPr lang="en-US" altLang="ko-KR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Graphic Infographic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ko-KR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xmlns="" val="16101708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Infographic Style</a:t>
            </a:r>
          </a:p>
        </p:txBody>
      </p:sp>
      <p:graphicFrame>
        <p:nvGraphicFramePr>
          <p:cNvPr id="19" name="Table 6">
            <a:extLst>
              <a:ext uri="{FF2B5EF4-FFF2-40B4-BE49-F238E27FC236}">
                <a16:creationId xmlns:a16="http://schemas.microsoft.com/office/drawing/2014/main" xmlns="" id="{A0A1F9DD-1517-4DB5-B71F-0B08354A8C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93323592"/>
              </p:ext>
            </p:extLst>
          </p:nvPr>
        </p:nvGraphicFramePr>
        <p:xfrm>
          <a:off x="5227352" y="1929841"/>
          <a:ext cx="2124000" cy="3955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931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4536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931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67948"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ko-KR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Contents</a:t>
                      </a:r>
                      <a:endParaRPr lang="ko-KR" altLang="en-US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 anchor="ctr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1185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$30</a:t>
                      </a:r>
                    </a:p>
                  </a:txBody>
                  <a:tcPr marL="75112" marR="75112" marT="37556" marB="37556" anchor="ctr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7948"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</a:p>
                  </a:txBody>
                  <a:tcPr marL="75112" marR="75112" marT="37556" marB="37556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12700" cmpd="sng">
                      <a:noFill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7948"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</a:p>
                  </a:txBody>
                  <a:tcPr marL="75112" marR="75112" marT="37556" marB="37556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12700" cmpd="sng">
                      <a:noFill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67948"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</a:p>
                  </a:txBody>
                  <a:tcPr marL="75112" marR="75112" marT="37556" marB="37556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12700" cmpd="sng">
                      <a:noFill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67948"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</a:p>
                  </a:txBody>
                  <a:tcPr marL="75112" marR="75112" marT="37556" marB="37556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12700" cmpd="sng">
                      <a:noFill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67948"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</a:p>
                  </a:txBody>
                  <a:tcPr marL="75112" marR="75112" marT="37556" marB="37556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12700" cmpd="sng">
                      <a:noFill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67948"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</a:p>
                  </a:txBody>
                  <a:tcPr marL="75112" marR="75112" marT="37556" marB="37556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12700" cmpd="sng">
                      <a:noFill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67948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Your Text 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 anchor="ctr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xmlns="" id="{89529036-3E45-40BD-9242-CF04506B97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45846902"/>
              </p:ext>
            </p:extLst>
          </p:nvPr>
        </p:nvGraphicFramePr>
        <p:xfrm>
          <a:off x="948846" y="1929841"/>
          <a:ext cx="2124000" cy="3955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931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4536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931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67948"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ko-KR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Contents</a:t>
                      </a:r>
                      <a:endParaRPr lang="ko-KR" altLang="en-US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1185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$25</a:t>
                      </a:r>
                    </a:p>
                  </a:txBody>
                  <a:tcPr marL="75112" marR="75112" marT="37556" marB="37556"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7948"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</a:p>
                  </a:txBody>
                  <a:tcPr marL="75112" marR="75112" marT="37556" marB="37556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12700" cmpd="sng">
                      <a:noFill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7948"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</a:p>
                  </a:txBody>
                  <a:tcPr marL="75112" marR="75112" marT="37556" marB="37556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12700" cmpd="sng">
                      <a:noFill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67948"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</a:p>
                  </a:txBody>
                  <a:tcPr marL="75112" marR="75112" marT="37556" marB="37556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12700" cmpd="sng">
                      <a:noFill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67948"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</a:p>
                  </a:txBody>
                  <a:tcPr marL="75112" marR="75112" marT="37556" marB="37556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12700" cmpd="sng">
                      <a:noFill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67948"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</a:p>
                  </a:txBody>
                  <a:tcPr marL="75112" marR="75112" marT="37556" marB="37556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12700" cmpd="sng">
                      <a:noFill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67948"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</a:p>
                  </a:txBody>
                  <a:tcPr marL="75112" marR="75112" marT="37556" marB="37556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12700" cmpd="sng">
                      <a:noFill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67948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Your Text 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xmlns="" id="{FC8D8B92-B213-4A58-BE38-FC8E57C5B7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48814327"/>
              </p:ext>
            </p:extLst>
          </p:nvPr>
        </p:nvGraphicFramePr>
        <p:xfrm>
          <a:off x="2872100" y="1747559"/>
          <a:ext cx="2556000" cy="43200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799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8001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8799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01861"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ko-KR" sz="16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Contents</a:t>
                      </a:r>
                      <a:endParaRPr lang="ko-KR" altLang="en-US" sz="16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3779" marR="83779" marT="41889" marB="41889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0511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45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$50</a:t>
                      </a:r>
                    </a:p>
                  </a:txBody>
                  <a:tcPr marL="83779" marR="83779" marT="41889" marB="41889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01861"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3779" marR="83779" marT="41889" marB="4188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</a:p>
                  </a:txBody>
                  <a:tcPr marL="83779" marR="83779" marT="41889" marB="41889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3779" marR="83779" marT="41889" marB="41889">
                    <a:lnL w="12700" cmpd="sng"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01861"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3779" marR="83779" marT="41889" marB="4188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</a:p>
                  </a:txBody>
                  <a:tcPr marL="83779" marR="83779" marT="41889" marB="41889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3779" marR="83779" marT="41889" marB="41889">
                    <a:lnL w="12700" cmpd="sng"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01861"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3779" marR="83779" marT="41889" marB="4188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</a:p>
                  </a:txBody>
                  <a:tcPr marL="83779" marR="83779" marT="41889" marB="41889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3779" marR="83779" marT="41889" marB="41889">
                    <a:lnL w="12700" cmpd="sng"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01861"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3779" marR="83779" marT="41889" marB="4188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</a:p>
                  </a:txBody>
                  <a:tcPr marL="83779" marR="83779" marT="41889" marB="41889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3779" marR="83779" marT="41889" marB="41889">
                    <a:lnL w="12700" cmpd="sng"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01861"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3779" marR="83779" marT="41889" marB="4188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</a:p>
                  </a:txBody>
                  <a:tcPr marL="83779" marR="83779" marT="41889" marB="41889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3779" marR="83779" marT="41889" marB="41889">
                    <a:lnL w="12700" cmpd="sng"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01861"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3779" marR="83779" marT="41889" marB="4188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</a:p>
                  </a:txBody>
                  <a:tcPr marL="83779" marR="83779" marT="41889" marB="41889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3779" marR="83779" marT="41889" marB="41889">
                    <a:lnL w="12700" cmpd="sng"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01861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  Here</a:t>
                      </a:r>
                      <a:endParaRPr lang="ko-KR" altLang="en-US" sz="13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3779" marR="83779" marT="41889" marB="41889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0F059F3E-11F5-4C47-8729-6751800575FF}"/>
              </a:ext>
            </a:extLst>
          </p:cNvPr>
          <p:cNvSpPr txBox="1"/>
          <p:nvPr/>
        </p:nvSpPr>
        <p:spPr>
          <a:xfrm>
            <a:off x="7924800" y="2014384"/>
            <a:ext cx="33752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2400" b="1" dirty="0">
                <a:solidFill>
                  <a:schemeClr val="accent1"/>
                </a:solidFill>
                <a:cs typeface="Arial" pitchFamily="34" charset="0"/>
              </a:rPr>
              <a:t>Modern  PowerPoint  Presentation</a:t>
            </a:r>
            <a:endParaRPr lang="ko-KR" altLang="en-US" sz="2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CB40FC48-B249-4369-B0B6-89E221EF3787}"/>
              </a:ext>
            </a:extLst>
          </p:cNvPr>
          <p:cNvSpPr txBox="1"/>
          <p:nvPr/>
        </p:nvSpPr>
        <p:spPr>
          <a:xfrm>
            <a:off x="7924800" y="2849064"/>
            <a:ext cx="337527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 Easy to change colors, photos and Text.</a:t>
            </a:r>
          </a:p>
          <a:p>
            <a:pPr algn="r"/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Easy to change colors, photos and Text. You can simply impress your audience and add a unique zing and appeal to your Presentations. Get a modern PowerPoint  Presentation that is beautifully designed. Easy to change colors, photos and Text.  </a:t>
            </a:r>
          </a:p>
        </p:txBody>
      </p:sp>
    </p:spTree>
    <p:extLst>
      <p:ext uri="{BB962C8B-B14F-4D97-AF65-F5344CB8AC3E}">
        <p14:creationId xmlns:p14="http://schemas.microsoft.com/office/powerpoint/2010/main" xmlns="" val="20125696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746125" y="287338"/>
            <a:ext cx="11445875" cy="723900"/>
          </a:xfrm>
          <a:prstGeom prst="rect">
            <a:avLst/>
          </a:prstGeom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r>
              <a:rPr lang="en-US" sz="4800" dirty="0"/>
              <a:t>Infographic Style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xmlns="" id="{9FE40986-ED07-4A38-A20F-457D91556A3E}"/>
              </a:ext>
            </a:extLst>
          </p:cNvPr>
          <p:cNvSpPr/>
          <p:nvPr/>
        </p:nvSpPr>
        <p:spPr>
          <a:xfrm>
            <a:off x="745843" y="1371679"/>
            <a:ext cx="10516259" cy="4912468"/>
          </a:xfrm>
          <a:custGeom>
            <a:avLst/>
            <a:gdLst>
              <a:gd name="connsiteX0" fmla="*/ 0 w 3744416"/>
              <a:gd name="connsiteY0" fmla="*/ 0 h 1008112"/>
              <a:gd name="connsiteX1" fmla="*/ 3744416 w 3744416"/>
              <a:gd name="connsiteY1" fmla="*/ 0 h 1008112"/>
              <a:gd name="connsiteX2" fmla="*/ 3744416 w 3744416"/>
              <a:gd name="connsiteY2" fmla="*/ 1008112 h 1008112"/>
              <a:gd name="connsiteX3" fmla="*/ 0 w 3744416"/>
              <a:gd name="connsiteY3" fmla="*/ 1008112 h 1008112"/>
              <a:gd name="connsiteX4" fmla="*/ 0 w 3744416"/>
              <a:gd name="connsiteY4" fmla="*/ 0 h 1008112"/>
              <a:gd name="connsiteX0" fmla="*/ 3744416 w 3835856"/>
              <a:gd name="connsiteY0" fmla="*/ 0 h 1008112"/>
              <a:gd name="connsiteX1" fmla="*/ 3744416 w 3835856"/>
              <a:gd name="connsiteY1" fmla="*/ 1008112 h 1008112"/>
              <a:gd name="connsiteX2" fmla="*/ 0 w 3835856"/>
              <a:gd name="connsiteY2" fmla="*/ 1008112 h 1008112"/>
              <a:gd name="connsiteX3" fmla="*/ 0 w 3835856"/>
              <a:gd name="connsiteY3" fmla="*/ 0 h 1008112"/>
              <a:gd name="connsiteX4" fmla="*/ 3835856 w 3835856"/>
              <a:gd name="connsiteY4" fmla="*/ 91440 h 1008112"/>
              <a:gd name="connsiteX0" fmla="*/ 3744416 w 3835856"/>
              <a:gd name="connsiteY0" fmla="*/ 1008112 h 1008112"/>
              <a:gd name="connsiteX1" fmla="*/ 0 w 3835856"/>
              <a:gd name="connsiteY1" fmla="*/ 1008112 h 1008112"/>
              <a:gd name="connsiteX2" fmla="*/ 0 w 3835856"/>
              <a:gd name="connsiteY2" fmla="*/ 0 h 1008112"/>
              <a:gd name="connsiteX3" fmla="*/ 3835856 w 3835856"/>
              <a:gd name="connsiteY3" fmla="*/ 91440 h 1008112"/>
              <a:gd name="connsiteX0" fmla="*/ 3744416 w 3825223"/>
              <a:gd name="connsiteY0" fmla="*/ 1008112 h 1008112"/>
              <a:gd name="connsiteX1" fmla="*/ 0 w 3825223"/>
              <a:gd name="connsiteY1" fmla="*/ 1008112 h 1008112"/>
              <a:gd name="connsiteX2" fmla="*/ 0 w 3825223"/>
              <a:gd name="connsiteY2" fmla="*/ 0 h 1008112"/>
              <a:gd name="connsiteX3" fmla="*/ 3825223 w 3825223"/>
              <a:gd name="connsiteY3" fmla="*/ 17013 h 1008112"/>
              <a:gd name="connsiteX0" fmla="*/ 3744416 w 3761428"/>
              <a:gd name="connsiteY0" fmla="*/ 1008112 h 1008112"/>
              <a:gd name="connsiteX1" fmla="*/ 0 w 3761428"/>
              <a:gd name="connsiteY1" fmla="*/ 1008112 h 1008112"/>
              <a:gd name="connsiteX2" fmla="*/ 0 w 3761428"/>
              <a:gd name="connsiteY2" fmla="*/ 0 h 1008112"/>
              <a:gd name="connsiteX3" fmla="*/ 3761428 w 3761428"/>
              <a:gd name="connsiteY3" fmla="*/ 6381 h 1008112"/>
              <a:gd name="connsiteX0" fmla="*/ 3744416 w 3747714"/>
              <a:gd name="connsiteY0" fmla="*/ 1012372 h 1012372"/>
              <a:gd name="connsiteX1" fmla="*/ 0 w 3747714"/>
              <a:gd name="connsiteY1" fmla="*/ 1012372 h 1012372"/>
              <a:gd name="connsiteX2" fmla="*/ 0 w 3747714"/>
              <a:gd name="connsiteY2" fmla="*/ 4260 h 1012372"/>
              <a:gd name="connsiteX3" fmla="*/ 3747714 w 3747714"/>
              <a:gd name="connsiteY3" fmla="*/ 0 h 1012372"/>
              <a:gd name="connsiteX0" fmla="*/ 1874042 w 3747714"/>
              <a:gd name="connsiteY0" fmla="*/ 1010243 h 1012372"/>
              <a:gd name="connsiteX1" fmla="*/ 0 w 3747714"/>
              <a:gd name="connsiteY1" fmla="*/ 1012372 h 1012372"/>
              <a:gd name="connsiteX2" fmla="*/ 0 w 3747714"/>
              <a:gd name="connsiteY2" fmla="*/ 4260 h 1012372"/>
              <a:gd name="connsiteX3" fmla="*/ 3747714 w 3747714"/>
              <a:gd name="connsiteY3" fmla="*/ 0 h 1012372"/>
              <a:gd name="connsiteX0" fmla="*/ 1767261 w 3747714"/>
              <a:gd name="connsiteY0" fmla="*/ 1012372 h 1012372"/>
              <a:gd name="connsiteX1" fmla="*/ 0 w 3747714"/>
              <a:gd name="connsiteY1" fmla="*/ 1012372 h 1012372"/>
              <a:gd name="connsiteX2" fmla="*/ 0 w 3747714"/>
              <a:gd name="connsiteY2" fmla="*/ 4260 h 1012372"/>
              <a:gd name="connsiteX3" fmla="*/ 3747714 w 3747714"/>
              <a:gd name="connsiteY3" fmla="*/ 0 h 1012372"/>
              <a:gd name="connsiteX0" fmla="*/ 1770943 w 3747714"/>
              <a:gd name="connsiteY0" fmla="*/ 1005984 h 1012372"/>
              <a:gd name="connsiteX1" fmla="*/ 0 w 3747714"/>
              <a:gd name="connsiteY1" fmla="*/ 1012372 h 1012372"/>
              <a:gd name="connsiteX2" fmla="*/ 0 w 3747714"/>
              <a:gd name="connsiteY2" fmla="*/ 4260 h 1012372"/>
              <a:gd name="connsiteX3" fmla="*/ 3747714 w 3747714"/>
              <a:gd name="connsiteY3" fmla="*/ 0 h 1012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7714" h="1012372">
                <a:moveTo>
                  <a:pt x="1770943" y="1005984"/>
                </a:moveTo>
                <a:lnTo>
                  <a:pt x="0" y="1012372"/>
                </a:lnTo>
                <a:lnTo>
                  <a:pt x="0" y="4260"/>
                </a:lnTo>
                <a:lnTo>
                  <a:pt x="3747714" y="0"/>
                </a:lnTo>
              </a:path>
            </a:pathLst>
          </a:custGeom>
          <a:noFill/>
          <a:ln w="476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10" name="그룹 2">
            <a:extLst>
              <a:ext uri="{FF2B5EF4-FFF2-40B4-BE49-F238E27FC236}">
                <a16:creationId xmlns:a16="http://schemas.microsoft.com/office/drawing/2014/main" xmlns="" id="{0949B607-177D-48B0-89FF-E7AA4C3C6F93}"/>
              </a:ext>
            </a:extLst>
          </p:cNvPr>
          <p:cNvGrpSpPr/>
          <p:nvPr/>
        </p:nvGrpSpPr>
        <p:grpSpPr>
          <a:xfrm>
            <a:off x="1303585" y="1813052"/>
            <a:ext cx="6621217" cy="4039835"/>
            <a:chOff x="2153463" y="1916832"/>
            <a:chExt cx="7911017" cy="4039835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47E7A914-D5D3-4188-B45C-2ACC1738AD7B}"/>
                </a:ext>
              </a:extLst>
            </p:cNvPr>
            <p:cNvSpPr txBox="1"/>
            <p:nvPr/>
          </p:nvSpPr>
          <p:spPr>
            <a:xfrm>
              <a:off x="2153463" y="1916832"/>
              <a:ext cx="7911017" cy="5025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333" b="1" dirty="0">
                  <a:solidFill>
                    <a:schemeClr val="accent1"/>
                  </a:solidFill>
                  <a:cs typeface="Arial" pitchFamily="34" charset="0"/>
                </a:rPr>
                <a:t>Get a modern PowerPoint  Presentation that is beautifully designed. Easy to change colors, photos and Text. </a:t>
              </a:r>
              <a:endParaRPr lang="ko-KR" altLang="en-US" sz="1333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2DD95880-D192-410B-8181-5A9F02840A56}"/>
                </a:ext>
              </a:extLst>
            </p:cNvPr>
            <p:cNvSpPr txBox="1"/>
            <p:nvPr/>
          </p:nvSpPr>
          <p:spPr>
            <a:xfrm>
              <a:off x="2153463" y="2520119"/>
              <a:ext cx="7911017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I hope and I believe that this Template will your Time, Money and Reputation.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Text. 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You can simply impress your audience and add a unique zing and appeal to your Presentations. I hope and I believe that this Template will your Time, Money and Reputation. You can simply impress your audience and add a unique zing and appeal to your Presentations.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Text. 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9F225EED-D014-411E-B6CD-D6105B1FE7B2}"/>
                </a:ext>
              </a:extLst>
            </p:cNvPr>
            <p:cNvSpPr txBox="1"/>
            <p:nvPr/>
          </p:nvSpPr>
          <p:spPr>
            <a:xfrm>
              <a:off x="2153463" y="4017675"/>
              <a:ext cx="5207485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Text. 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You can simply impress your audience and add a unique zing and appeal to your Presentations. I hope and I believe that this Template will your Time, Money and Reputation. You can simply impress your audience and add a unique zing and appeal to your Presentations.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42785199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B5C103F-9862-463D-8E7C-845C4160F47F}"/>
              </a:ext>
            </a:extLst>
          </p:cNvPr>
          <p:cNvSpPr txBox="1"/>
          <p:nvPr/>
        </p:nvSpPr>
        <p:spPr>
          <a:xfrm>
            <a:off x="1303585" y="2359038"/>
            <a:ext cx="52160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You can simply impress your audience and add a unique zing and appeal to your Presentations. You can simply impress your audience and add a unique zing and appeal to your Presentations. </a:t>
            </a: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xmlns="" id="{83DABBB8-9431-40C1-A2D9-03BF09D15CEA}"/>
              </a:ext>
            </a:extLst>
          </p:cNvPr>
          <p:cNvSpPr/>
          <p:nvPr/>
        </p:nvSpPr>
        <p:spPr>
          <a:xfrm>
            <a:off x="745843" y="3969173"/>
            <a:ext cx="6312001" cy="2316480"/>
          </a:xfrm>
          <a:custGeom>
            <a:avLst/>
            <a:gdLst>
              <a:gd name="connsiteX0" fmla="*/ 0 w 3744416"/>
              <a:gd name="connsiteY0" fmla="*/ 0 h 1008112"/>
              <a:gd name="connsiteX1" fmla="*/ 3744416 w 3744416"/>
              <a:gd name="connsiteY1" fmla="*/ 0 h 1008112"/>
              <a:gd name="connsiteX2" fmla="*/ 3744416 w 3744416"/>
              <a:gd name="connsiteY2" fmla="*/ 1008112 h 1008112"/>
              <a:gd name="connsiteX3" fmla="*/ 0 w 3744416"/>
              <a:gd name="connsiteY3" fmla="*/ 1008112 h 1008112"/>
              <a:gd name="connsiteX4" fmla="*/ 0 w 3744416"/>
              <a:gd name="connsiteY4" fmla="*/ 0 h 1008112"/>
              <a:gd name="connsiteX0" fmla="*/ 3744416 w 3835856"/>
              <a:gd name="connsiteY0" fmla="*/ 0 h 1008112"/>
              <a:gd name="connsiteX1" fmla="*/ 3744416 w 3835856"/>
              <a:gd name="connsiteY1" fmla="*/ 1008112 h 1008112"/>
              <a:gd name="connsiteX2" fmla="*/ 0 w 3835856"/>
              <a:gd name="connsiteY2" fmla="*/ 1008112 h 1008112"/>
              <a:gd name="connsiteX3" fmla="*/ 0 w 3835856"/>
              <a:gd name="connsiteY3" fmla="*/ 0 h 1008112"/>
              <a:gd name="connsiteX4" fmla="*/ 3835856 w 3835856"/>
              <a:gd name="connsiteY4" fmla="*/ 91440 h 1008112"/>
              <a:gd name="connsiteX0" fmla="*/ 3744416 w 3835856"/>
              <a:gd name="connsiteY0" fmla="*/ 1008112 h 1008112"/>
              <a:gd name="connsiteX1" fmla="*/ 0 w 3835856"/>
              <a:gd name="connsiteY1" fmla="*/ 1008112 h 1008112"/>
              <a:gd name="connsiteX2" fmla="*/ 0 w 3835856"/>
              <a:gd name="connsiteY2" fmla="*/ 0 h 1008112"/>
              <a:gd name="connsiteX3" fmla="*/ 3835856 w 3835856"/>
              <a:gd name="connsiteY3" fmla="*/ 91440 h 1008112"/>
              <a:gd name="connsiteX0" fmla="*/ 3744416 w 3825223"/>
              <a:gd name="connsiteY0" fmla="*/ 1008112 h 1008112"/>
              <a:gd name="connsiteX1" fmla="*/ 0 w 3825223"/>
              <a:gd name="connsiteY1" fmla="*/ 1008112 h 1008112"/>
              <a:gd name="connsiteX2" fmla="*/ 0 w 3825223"/>
              <a:gd name="connsiteY2" fmla="*/ 0 h 1008112"/>
              <a:gd name="connsiteX3" fmla="*/ 3825223 w 3825223"/>
              <a:gd name="connsiteY3" fmla="*/ 17013 h 1008112"/>
              <a:gd name="connsiteX0" fmla="*/ 3744416 w 3761428"/>
              <a:gd name="connsiteY0" fmla="*/ 1008112 h 1008112"/>
              <a:gd name="connsiteX1" fmla="*/ 0 w 3761428"/>
              <a:gd name="connsiteY1" fmla="*/ 1008112 h 1008112"/>
              <a:gd name="connsiteX2" fmla="*/ 0 w 3761428"/>
              <a:gd name="connsiteY2" fmla="*/ 0 h 1008112"/>
              <a:gd name="connsiteX3" fmla="*/ 3761428 w 3761428"/>
              <a:gd name="connsiteY3" fmla="*/ 6381 h 1008112"/>
              <a:gd name="connsiteX0" fmla="*/ 3744416 w 3747714"/>
              <a:gd name="connsiteY0" fmla="*/ 1012372 h 1012372"/>
              <a:gd name="connsiteX1" fmla="*/ 0 w 3747714"/>
              <a:gd name="connsiteY1" fmla="*/ 1012372 h 1012372"/>
              <a:gd name="connsiteX2" fmla="*/ 0 w 3747714"/>
              <a:gd name="connsiteY2" fmla="*/ 4260 h 1012372"/>
              <a:gd name="connsiteX3" fmla="*/ 3747714 w 3747714"/>
              <a:gd name="connsiteY3" fmla="*/ 0 h 1012372"/>
              <a:gd name="connsiteX0" fmla="*/ 1874042 w 3747714"/>
              <a:gd name="connsiteY0" fmla="*/ 1010243 h 1012372"/>
              <a:gd name="connsiteX1" fmla="*/ 0 w 3747714"/>
              <a:gd name="connsiteY1" fmla="*/ 1012372 h 1012372"/>
              <a:gd name="connsiteX2" fmla="*/ 0 w 3747714"/>
              <a:gd name="connsiteY2" fmla="*/ 4260 h 1012372"/>
              <a:gd name="connsiteX3" fmla="*/ 3747714 w 3747714"/>
              <a:gd name="connsiteY3" fmla="*/ 0 h 1012372"/>
              <a:gd name="connsiteX0" fmla="*/ 1767261 w 3747714"/>
              <a:gd name="connsiteY0" fmla="*/ 1012372 h 1012372"/>
              <a:gd name="connsiteX1" fmla="*/ 0 w 3747714"/>
              <a:gd name="connsiteY1" fmla="*/ 1012372 h 1012372"/>
              <a:gd name="connsiteX2" fmla="*/ 0 w 3747714"/>
              <a:gd name="connsiteY2" fmla="*/ 4260 h 1012372"/>
              <a:gd name="connsiteX3" fmla="*/ 3747714 w 3747714"/>
              <a:gd name="connsiteY3" fmla="*/ 0 h 1012372"/>
              <a:gd name="connsiteX0" fmla="*/ 1770943 w 3747714"/>
              <a:gd name="connsiteY0" fmla="*/ 1005984 h 1012372"/>
              <a:gd name="connsiteX1" fmla="*/ 0 w 3747714"/>
              <a:gd name="connsiteY1" fmla="*/ 1012372 h 1012372"/>
              <a:gd name="connsiteX2" fmla="*/ 0 w 3747714"/>
              <a:gd name="connsiteY2" fmla="*/ 4260 h 1012372"/>
              <a:gd name="connsiteX3" fmla="*/ 3747714 w 3747714"/>
              <a:gd name="connsiteY3" fmla="*/ 0 h 1012372"/>
              <a:gd name="connsiteX0" fmla="*/ 1770943 w 1770943"/>
              <a:gd name="connsiteY0" fmla="*/ 1005984 h 1012372"/>
              <a:gd name="connsiteX1" fmla="*/ 0 w 1770943"/>
              <a:gd name="connsiteY1" fmla="*/ 1012372 h 1012372"/>
              <a:gd name="connsiteX2" fmla="*/ 0 w 1770943"/>
              <a:gd name="connsiteY2" fmla="*/ 4260 h 1012372"/>
              <a:gd name="connsiteX3" fmla="*/ 1535867 w 1770943"/>
              <a:gd name="connsiteY3" fmla="*/ 0 h 1012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70943" h="1012372">
                <a:moveTo>
                  <a:pt x="1770943" y="1005984"/>
                </a:moveTo>
                <a:lnTo>
                  <a:pt x="0" y="1012372"/>
                </a:lnTo>
                <a:lnTo>
                  <a:pt x="0" y="4260"/>
                </a:lnTo>
                <a:lnTo>
                  <a:pt x="1535867" y="0"/>
                </a:lnTo>
              </a:path>
            </a:pathLst>
          </a:custGeom>
          <a:noFill/>
          <a:ln w="476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xmlns="" id="{05C4E385-5E65-49A3-8C08-32E18CB0BE54}"/>
              </a:ext>
            </a:extLst>
          </p:cNvPr>
          <p:cNvSpPr/>
          <p:nvPr/>
        </p:nvSpPr>
        <p:spPr>
          <a:xfrm>
            <a:off x="745843" y="1381426"/>
            <a:ext cx="7116963" cy="2306733"/>
          </a:xfrm>
          <a:custGeom>
            <a:avLst/>
            <a:gdLst>
              <a:gd name="connsiteX0" fmla="*/ 0 w 3744416"/>
              <a:gd name="connsiteY0" fmla="*/ 0 h 1008112"/>
              <a:gd name="connsiteX1" fmla="*/ 3744416 w 3744416"/>
              <a:gd name="connsiteY1" fmla="*/ 0 h 1008112"/>
              <a:gd name="connsiteX2" fmla="*/ 3744416 w 3744416"/>
              <a:gd name="connsiteY2" fmla="*/ 1008112 h 1008112"/>
              <a:gd name="connsiteX3" fmla="*/ 0 w 3744416"/>
              <a:gd name="connsiteY3" fmla="*/ 1008112 h 1008112"/>
              <a:gd name="connsiteX4" fmla="*/ 0 w 3744416"/>
              <a:gd name="connsiteY4" fmla="*/ 0 h 1008112"/>
              <a:gd name="connsiteX0" fmla="*/ 3744416 w 3835856"/>
              <a:gd name="connsiteY0" fmla="*/ 0 h 1008112"/>
              <a:gd name="connsiteX1" fmla="*/ 3744416 w 3835856"/>
              <a:gd name="connsiteY1" fmla="*/ 1008112 h 1008112"/>
              <a:gd name="connsiteX2" fmla="*/ 0 w 3835856"/>
              <a:gd name="connsiteY2" fmla="*/ 1008112 h 1008112"/>
              <a:gd name="connsiteX3" fmla="*/ 0 w 3835856"/>
              <a:gd name="connsiteY3" fmla="*/ 0 h 1008112"/>
              <a:gd name="connsiteX4" fmla="*/ 3835856 w 3835856"/>
              <a:gd name="connsiteY4" fmla="*/ 91440 h 1008112"/>
              <a:gd name="connsiteX0" fmla="*/ 3744416 w 3835856"/>
              <a:gd name="connsiteY0" fmla="*/ 1008112 h 1008112"/>
              <a:gd name="connsiteX1" fmla="*/ 0 w 3835856"/>
              <a:gd name="connsiteY1" fmla="*/ 1008112 h 1008112"/>
              <a:gd name="connsiteX2" fmla="*/ 0 w 3835856"/>
              <a:gd name="connsiteY2" fmla="*/ 0 h 1008112"/>
              <a:gd name="connsiteX3" fmla="*/ 3835856 w 3835856"/>
              <a:gd name="connsiteY3" fmla="*/ 91440 h 1008112"/>
              <a:gd name="connsiteX0" fmla="*/ 3744416 w 3825223"/>
              <a:gd name="connsiteY0" fmla="*/ 1008112 h 1008112"/>
              <a:gd name="connsiteX1" fmla="*/ 0 w 3825223"/>
              <a:gd name="connsiteY1" fmla="*/ 1008112 h 1008112"/>
              <a:gd name="connsiteX2" fmla="*/ 0 w 3825223"/>
              <a:gd name="connsiteY2" fmla="*/ 0 h 1008112"/>
              <a:gd name="connsiteX3" fmla="*/ 3825223 w 3825223"/>
              <a:gd name="connsiteY3" fmla="*/ 17013 h 1008112"/>
              <a:gd name="connsiteX0" fmla="*/ 3744416 w 3761428"/>
              <a:gd name="connsiteY0" fmla="*/ 1008112 h 1008112"/>
              <a:gd name="connsiteX1" fmla="*/ 0 w 3761428"/>
              <a:gd name="connsiteY1" fmla="*/ 1008112 h 1008112"/>
              <a:gd name="connsiteX2" fmla="*/ 0 w 3761428"/>
              <a:gd name="connsiteY2" fmla="*/ 0 h 1008112"/>
              <a:gd name="connsiteX3" fmla="*/ 3761428 w 3761428"/>
              <a:gd name="connsiteY3" fmla="*/ 6381 h 1008112"/>
              <a:gd name="connsiteX0" fmla="*/ 3744416 w 3747714"/>
              <a:gd name="connsiteY0" fmla="*/ 1012372 h 1012372"/>
              <a:gd name="connsiteX1" fmla="*/ 0 w 3747714"/>
              <a:gd name="connsiteY1" fmla="*/ 1012372 h 1012372"/>
              <a:gd name="connsiteX2" fmla="*/ 0 w 3747714"/>
              <a:gd name="connsiteY2" fmla="*/ 4260 h 1012372"/>
              <a:gd name="connsiteX3" fmla="*/ 3747714 w 3747714"/>
              <a:gd name="connsiteY3" fmla="*/ 0 h 1012372"/>
              <a:gd name="connsiteX0" fmla="*/ 1874042 w 3747714"/>
              <a:gd name="connsiteY0" fmla="*/ 1010243 h 1012372"/>
              <a:gd name="connsiteX1" fmla="*/ 0 w 3747714"/>
              <a:gd name="connsiteY1" fmla="*/ 1012372 h 1012372"/>
              <a:gd name="connsiteX2" fmla="*/ 0 w 3747714"/>
              <a:gd name="connsiteY2" fmla="*/ 4260 h 1012372"/>
              <a:gd name="connsiteX3" fmla="*/ 3747714 w 3747714"/>
              <a:gd name="connsiteY3" fmla="*/ 0 h 1012372"/>
              <a:gd name="connsiteX0" fmla="*/ 1767261 w 3747714"/>
              <a:gd name="connsiteY0" fmla="*/ 1012372 h 1012372"/>
              <a:gd name="connsiteX1" fmla="*/ 0 w 3747714"/>
              <a:gd name="connsiteY1" fmla="*/ 1012372 h 1012372"/>
              <a:gd name="connsiteX2" fmla="*/ 0 w 3747714"/>
              <a:gd name="connsiteY2" fmla="*/ 4260 h 1012372"/>
              <a:gd name="connsiteX3" fmla="*/ 3747714 w 3747714"/>
              <a:gd name="connsiteY3" fmla="*/ 0 h 1012372"/>
              <a:gd name="connsiteX0" fmla="*/ 1770943 w 3747714"/>
              <a:gd name="connsiteY0" fmla="*/ 1005984 h 1012372"/>
              <a:gd name="connsiteX1" fmla="*/ 0 w 3747714"/>
              <a:gd name="connsiteY1" fmla="*/ 1012372 h 1012372"/>
              <a:gd name="connsiteX2" fmla="*/ 0 w 3747714"/>
              <a:gd name="connsiteY2" fmla="*/ 4260 h 1012372"/>
              <a:gd name="connsiteX3" fmla="*/ 3747714 w 3747714"/>
              <a:gd name="connsiteY3" fmla="*/ 0 h 1012372"/>
              <a:gd name="connsiteX0" fmla="*/ 1770943 w 2295026"/>
              <a:gd name="connsiteY0" fmla="*/ 1001724 h 1008112"/>
              <a:gd name="connsiteX1" fmla="*/ 0 w 2295026"/>
              <a:gd name="connsiteY1" fmla="*/ 1008112 h 1008112"/>
              <a:gd name="connsiteX2" fmla="*/ 0 w 2295026"/>
              <a:gd name="connsiteY2" fmla="*/ 0 h 1008112"/>
              <a:gd name="connsiteX3" fmla="*/ 2295026 w 2295026"/>
              <a:gd name="connsiteY3" fmla="*/ 255 h 1008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5026" h="1008112">
                <a:moveTo>
                  <a:pt x="1770943" y="1001724"/>
                </a:moveTo>
                <a:lnTo>
                  <a:pt x="0" y="1008112"/>
                </a:lnTo>
                <a:lnTo>
                  <a:pt x="0" y="0"/>
                </a:lnTo>
                <a:lnTo>
                  <a:pt x="2295026" y="255"/>
                </a:lnTo>
              </a:path>
            </a:pathLst>
          </a:custGeom>
          <a:noFill/>
          <a:ln w="476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2" name="Text Placeholder 1">
            <a:extLst>
              <a:ext uri="{FF2B5EF4-FFF2-40B4-BE49-F238E27FC236}">
                <a16:creationId xmlns:a16="http://schemas.microsoft.com/office/drawing/2014/main" xmlns="" id="{51997AAB-B424-4658-9395-F0A5DD4BD5C2}"/>
              </a:ext>
            </a:extLst>
          </p:cNvPr>
          <p:cNvSpPr txBox="1">
            <a:spLocks/>
          </p:cNvSpPr>
          <p:nvPr/>
        </p:nvSpPr>
        <p:spPr>
          <a:xfrm>
            <a:off x="745843" y="286809"/>
            <a:ext cx="11446157" cy="724958"/>
          </a:xfrm>
          <a:prstGeom prst="rect">
            <a:avLst/>
          </a:prstGeom>
        </p:spPr>
        <p:txBody>
          <a:bodyPr anchor="ctr">
            <a:normAutofit lnSpcReduction="10000"/>
          </a:bodyPr>
          <a:lstStyle>
            <a:lvl1pPr marL="342891" indent="-342891" algn="l" defTabSz="1371566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675" indent="-342891" algn="l" defTabSz="1371566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457" indent="-342891" algn="l" defTabSz="1371566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240" indent="-342891" algn="l" defTabSz="1371566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024" indent="-342891" algn="l" defTabSz="1371566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806" indent="-342891" algn="l" defTabSz="1371566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589" indent="-342891" algn="l" defTabSz="1371566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371" indent="-342891" algn="l" defTabSz="1371566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155" indent="-342891" algn="l" defTabSz="1371566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800"/>
              <a:t>Infographic Style</a:t>
            </a:r>
            <a:endParaRPr lang="en-US" sz="48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75ABCEAD-0DC2-413D-814C-E612E5D5A63B}"/>
              </a:ext>
            </a:extLst>
          </p:cNvPr>
          <p:cNvSpPr txBox="1"/>
          <p:nvPr/>
        </p:nvSpPr>
        <p:spPr>
          <a:xfrm>
            <a:off x="1303585" y="1813052"/>
            <a:ext cx="6228591" cy="502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33" b="1" dirty="0">
                <a:solidFill>
                  <a:schemeClr val="accent1"/>
                </a:solidFill>
                <a:cs typeface="Arial" pitchFamily="34" charset="0"/>
              </a:rPr>
              <a:t>Get a modern PowerPoint  Presentation that is beautifully designed. Easy to change colors, photos and Text. </a:t>
            </a:r>
            <a:endParaRPr lang="ko-KR" altLang="en-US" sz="1333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D468DD01-71B7-4D3F-93BE-ACF621E4D27C}"/>
              </a:ext>
            </a:extLst>
          </p:cNvPr>
          <p:cNvSpPr txBox="1"/>
          <p:nvPr/>
        </p:nvSpPr>
        <p:spPr>
          <a:xfrm>
            <a:off x="1303584" y="4950699"/>
            <a:ext cx="42551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You can simply impress your audience and add a unique zing and appeal to your Presentations.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5BBAB52A-36DB-435D-B2CC-7A8AF4E71018}"/>
              </a:ext>
            </a:extLst>
          </p:cNvPr>
          <p:cNvSpPr txBox="1"/>
          <p:nvPr/>
        </p:nvSpPr>
        <p:spPr>
          <a:xfrm>
            <a:off x="1303585" y="4404714"/>
            <a:ext cx="4792415" cy="707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33" b="1" dirty="0">
                <a:solidFill>
                  <a:schemeClr val="accent1"/>
                </a:solidFill>
                <a:cs typeface="Arial" pitchFamily="34" charset="0"/>
              </a:rPr>
              <a:t>Get a modern PowerPoint  Presentation that is beautifully designed. Easy to change colors, photos and Text. </a:t>
            </a:r>
            <a:endParaRPr lang="ko-KR" altLang="en-US" sz="1333" b="1" dirty="0">
              <a:solidFill>
                <a:schemeClr val="accent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923627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A454EEA2-BB85-4D67-902A-006AB232D43C}"/>
              </a:ext>
            </a:extLst>
          </p:cNvPr>
          <p:cNvSpPr/>
          <p:nvPr/>
        </p:nvSpPr>
        <p:spPr>
          <a:xfrm>
            <a:off x="5144169" y="2342147"/>
            <a:ext cx="7047831" cy="2074781"/>
          </a:xfrm>
          <a:prstGeom prst="rect">
            <a:avLst/>
          </a:prstGeom>
          <a:solidFill>
            <a:schemeClr val="tx1">
              <a:lumMod val="85000"/>
              <a:lumOff val="15000"/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F691C40-340A-44BC-A6B3-C3A20A9ED913}"/>
              </a:ext>
            </a:extLst>
          </p:cNvPr>
          <p:cNvSpPr txBox="1"/>
          <p:nvPr/>
        </p:nvSpPr>
        <p:spPr>
          <a:xfrm>
            <a:off x="5892801" y="2671206"/>
            <a:ext cx="6299199" cy="99520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5867" dirty="0">
                <a:solidFill>
                  <a:schemeClr val="bg1"/>
                </a:solidFill>
                <a:cs typeface="Arial" pitchFamily="34" charset="0"/>
              </a:rPr>
              <a:t>Thank You</a:t>
            </a:r>
            <a:endParaRPr lang="ko-KR" altLang="en-US" sz="5867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B2F21A8-A2DC-448E-8003-AFE4C77CBA6F}"/>
              </a:ext>
            </a:extLst>
          </p:cNvPr>
          <p:cNvSpPr txBox="1"/>
          <p:nvPr/>
        </p:nvSpPr>
        <p:spPr>
          <a:xfrm>
            <a:off x="5892729" y="3533223"/>
            <a:ext cx="6299123" cy="379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867" dirty="0">
                <a:solidFill>
                  <a:schemeClr val="bg1"/>
                </a:solidFill>
                <a:cs typeface="Arial" pitchFamily="34" charset="0"/>
              </a:rPr>
              <a:t>Insert the Sub Title of Your Presentation</a:t>
            </a:r>
            <a:endParaRPr lang="ko-KR" altLang="en-US" sz="1867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F2B38CEB-F938-4507-992D-B6C00F3CB08F}"/>
              </a:ext>
            </a:extLst>
          </p:cNvPr>
          <p:cNvSpPr/>
          <p:nvPr/>
        </p:nvSpPr>
        <p:spPr>
          <a:xfrm>
            <a:off x="148" y="6566569"/>
            <a:ext cx="12191703" cy="2914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C60D339E-0F7F-49F8-AFBC-428B469E1E2D}"/>
              </a:ext>
            </a:extLst>
          </p:cNvPr>
          <p:cNvSpPr/>
          <p:nvPr/>
        </p:nvSpPr>
        <p:spPr>
          <a:xfrm>
            <a:off x="0" y="0"/>
            <a:ext cx="320842" cy="65665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80A6D14F-5CB0-4698-940B-5FF5FE60F87C}"/>
              </a:ext>
            </a:extLst>
          </p:cNvPr>
          <p:cNvSpPr/>
          <p:nvPr/>
        </p:nvSpPr>
        <p:spPr>
          <a:xfrm>
            <a:off x="10983495" y="1"/>
            <a:ext cx="1208505" cy="3488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5F6FCBD8-E811-4270-9C2B-888CBBA1F53E}"/>
              </a:ext>
            </a:extLst>
          </p:cNvPr>
          <p:cNvSpPr/>
          <p:nvPr/>
        </p:nvSpPr>
        <p:spPr>
          <a:xfrm rot="16200000">
            <a:off x="11391803" y="451236"/>
            <a:ext cx="1251284" cy="3488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xmlns="" val="25822242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Shapes IMAGES</a:t>
            </a:r>
          </a:p>
        </p:txBody>
      </p:sp>
      <p:grpSp>
        <p:nvGrpSpPr>
          <p:cNvPr id="3" name="그룹 4">
            <a:extLst>
              <a:ext uri="{FF2B5EF4-FFF2-40B4-BE49-F238E27FC236}">
                <a16:creationId xmlns:a16="http://schemas.microsoft.com/office/drawing/2014/main" xmlns="" id="{EADDC60C-D515-4BEF-B700-58B5D22465A1}"/>
              </a:ext>
            </a:extLst>
          </p:cNvPr>
          <p:cNvGrpSpPr/>
          <p:nvPr/>
        </p:nvGrpSpPr>
        <p:grpSpPr>
          <a:xfrm>
            <a:off x="461024" y="2737313"/>
            <a:ext cx="2987325" cy="3504804"/>
            <a:chOff x="4389329" y="2708921"/>
            <a:chExt cx="2987325" cy="3504804"/>
          </a:xfrm>
        </p:grpSpPr>
        <p:sp>
          <p:nvSpPr>
            <p:cNvPr id="4" name="Freeform 2">
              <a:extLst>
                <a:ext uri="{FF2B5EF4-FFF2-40B4-BE49-F238E27FC236}">
                  <a16:creationId xmlns:a16="http://schemas.microsoft.com/office/drawing/2014/main" xmlns="" id="{28E7C65B-B0A7-4862-A8DD-0BFD39A5F21C}"/>
                </a:ext>
              </a:extLst>
            </p:cNvPr>
            <p:cNvSpPr/>
            <p:nvPr/>
          </p:nvSpPr>
          <p:spPr>
            <a:xfrm flipH="1">
              <a:off x="5804264" y="4676931"/>
              <a:ext cx="1572390" cy="1536794"/>
            </a:xfrm>
            <a:custGeom>
              <a:avLst/>
              <a:gdLst/>
              <a:ahLst/>
              <a:cxnLst/>
              <a:rect l="l" t="t" r="r" b="b"/>
              <a:pathLst>
                <a:path w="1572390" h="1536794">
                  <a:moveTo>
                    <a:pt x="1248143" y="0"/>
                  </a:moveTo>
                  <a:lnTo>
                    <a:pt x="879865" y="0"/>
                  </a:lnTo>
                  <a:cubicBezTo>
                    <a:pt x="929255" y="93876"/>
                    <a:pt x="906134" y="209735"/>
                    <a:pt x="824277" y="278532"/>
                  </a:cubicBezTo>
                  <a:cubicBezTo>
                    <a:pt x="739889" y="349455"/>
                    <a:pt x="616971" y="350279"/>
                    <a:pt x="531641" y="280492"/>
                  </a:cubicBezTo>
                  <a:cubicBezTo>
                    <a:pt x="448125" y="212189"/>
                    <a:pt x="423759" y="95175"/>
                    <a:pt x="473243" y="0"/>
                  </a:cubicBezTo>
                  <a:lnTo>
                    <a:pt x="0" y="0"/>
                  </a:lnTo>
                  <a:cubicBezTo>
                    <a:pt x="2104" y="26248"/>
                    <a:pt x="3963" y="56656"/>
                    <a:pt x="4027" y="94549"/>
                  </a:cubicBezTo>
                  <a:cubicBezTo>
                    <a:pt x="44267" y="236414"/>
                    <a:pt x="12272" y="293089"/>
                    <a:pt x="45740" y="420046"/>
                  </a:cubicBezTo>
                  <a:cubicBezTo>
                    <a:pt x="90589" y="583297"/>
                    <a:pt x="144467" y="663488"/>
                    <a:pt x="187059" y="752198"/>
                  </a:cubicBezTo>
                  <a:cubicBezTo>
                    <a:pt x="238977" y="877719"/>
                    <a:pt x="220919" y="903144"/>
                    <a:pt x="234462" y="971163"/>
                  </a:cubicBezTo>
                  <a:lnTo>
                    <a:pt x="284499" y="1004352"/>
                  </a:lnTo>
                  <a:cubicBezTo>
                    <a:pt x="262756" y="1087515"/>
                    <a:pt x="272618" y="1085489"/>
                    <a:pt x="268934" y="1153744"/>
                  </a:cubicBezTo>
                  <a:cubicBezTo>
                    <a:pt x="301414" y="1226245"/>
                    <a:pt x="306806" y="1243371"/>
                    <a:pt x="325743" y="1298834"/>
                  </a:cubicBezTo>
                  <a:lnTo>
                    <a:pt x="292823" y="1532264"/>
                  </a:lnTo>
                  <a:lnTo>
                    <a:pt x="1248143" y="1536794"/>
                  </a:lnTo>
                  <a:lnTo>
                    <a:pt x="1248143" y="816303"/>
                  </a:lnTo>
                  <a:lnTo>
                    <a:pt x="1250048" y="816303"/>
                  </a:lnTo>
                  <a:cubicBezTo>
                    <a:pt x="1280289" y="862546"/>
                    <a:pt x="1332969" y="891312"/>
                    <a:pt x="1392366" y="891312"/>
                  </a:cubicBezTo>
                  <a:cubicBezTo>
                    <a:pt x="1491791" y="891312"/>
                    <a:pt x="1572390" y="810714"/>
                    <a:pt x="1572390" y="711292"/>
                  </a:cubicBezTo>
                  <a:cubicBezTo>
                    <a:pt x="1572390" y="611869"/>
                    <a:pt x="1491791" y="531272"/>
                    <a:pt x="1392366" y="531272"/>
                  </a:cubicBezTo>
                  <a:cubicBezTo>
                    <a:pt x="1332969" y="531272"/>
                    <a:pt x="1280289" y="560037"/>
                    <a:pt x="1250048" y="606280"/>
                  </a:cubicBezTo>
                  <a:lnTo>
                    <a:pt x="1248143" y="6062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xmlns="" id="{93B244E8-EE81-457B-A433-A1FEBA0EE864}"/>
                </a:ext>
              </a:extLst>
            </p:cNvPr>
            <p:cNvSpPr/>
            <p:nvPr/>
          </p:nvSpPr>
          <p:spPr>
            <a:xfrm flipH="1">
              <a:off x="4389329" y="4349265"/>
              <a:ext cx="1699617" cy="1864460"/>
            </a:xfrm>
            <a:custGeom>
              <a:avLst/>
              <a:gdLst/>
              <a:ahLst/>
              <a:cxnLst/>
              <a:rect l="l" t="t" r="r" b="b"/>
              <a:pathLst>
                <a:path w="1699617" h="1864460">
                  <a:moveTo>
                    <a:pt x="376148" y="1079562"/>
                  </a:moveTo>
                  <a:lnTo>
                    <a:pt x="473212" y="1132806"/>
                  </a:lnTo>
                  <a:cubicBezTo>
                    <a:pt x="540933" y="1181790"/>
                    <a:pt x="518358" y="1303186"/>
                    <a:pt x="457411" y="1313834"/>
                  </a:cubicBezTo>
                  <a:cubicBezTo>
                    <a:pt x="477727" y="1229354"/>
                    <a:pt x="489015" y="1200247"/>
                    <a:pt x="376148" y="1079562"/>
                  </a:cubicBezTo>
                  <a:close/>
                  <a:moveTo>
                    <a:pt x="652259" y="0"/>
                  </a:moveTo>
                  <a:cubicBezTo>
                    <a:pt x="552836" y="0"/>
                    <a:pt x="472239" y="80599"/>
                    <a:pt x="472239" y="180023"/>
                  </a:cubicBezTo>
                  <a:cubicBezTo>
                    <a:pt x="472239" y="239421"/>
                    <a:pt x="501005" y="292100"/>
                    <a:pt x="547247" y="322341"/>
                  </a:cubicBezTo>
                  <a:lnTo>
                    <a:pt x="547247" y="322657"/>
                  </a:lnTo>
                  <a:lnTo>
                    <a:pt x="0" y="322657"/>
                  </a:lnTo>
                  <a:lnTo>
                    <a:pt x="0" y="843255"/>
                  </a:lnTo>
                  <a:lnTo>
                    <a:pt x="6954" y="843255"/>
                  </a:lnTo>
                  <a:lnTo>
                    <a:pt x="6926" y="839169"/>
                  </a:lnTo>
                  <a:cubicBezTo>
                    <a:pt x="30943" y="825654"/>
                    <a:pt x="56514" y="816890"/>
                    <a:pt x="82470" y="812665"/>
                  </a:cubicBezTo>
                  <a:cubicBezTo>
                    <a:pt x="101937" y="809497"/>
                    <a:pt x="121620" y="808881"/>
                    <a:pt x="141026" y="810730"/>
                  </a:cubicBezTo>
                  <a:cubicBezTo>
                    <a:pt x="199244" y="816274"/>
                    <a:pt x="254964" y="843991"/>
                    <a:pt x="294859" y="891459"/>
                  </a:cubicBezTo>
                  <a:cubicBezTo>
                    <a:pt x="365782" y="975847"/>
                    <a:pt x="366606" y="1098765"/>
                    <a:pt x="296819" y="1184095"/>
                  </a:cubicBezTo>
                  <a:cubicBezTo>
                    <a:pt x="227032" y="1269425"/>
                    <a:pt x="106396" y="1293008"/>
                    <a:pt x="9613" y="1240238"/>
                  </a:cubicBezTo>
                  <a:lnTo>
                    <a:pt x="9613" y="1240154"/>
                  </a:lnTo>
                  <a:lnTo>
                    <a:pt x="0" y="1240154"/>
                  </a:lnTo>
                  <a:lnTo>
                    <a:pt x="0" y="1859451"/>
                  </a:lnTo>
                  <a:lnTo>
                    <a:pt x="1056476" y="1864460"/>
                  </a:lnTo>
                  <a:lnTo>
                    <a:pt x="1021064" y="1732948"/>
                  </a:lnTo>
                  <a:cubicBezTo>
                    <a:pt x="1062668" y="1770381"/>
                    <a:pt x="1045582" y="1769478"/>
                    <a:pt x="1096215" y="1779224"/>
                  </a:cubicBezTo>
                  <a:lnTo>
                    <a:pt x="1387597" y="1775455"/>
                  </a:lnTo>
                  <a:cubicBezTo>
                    <a:pt x="1620023" y="1726544"/>
                    <a:pt x="1631232" y="1630779"/>
                    <a:pt x="1698873" y="1477511"/>
                  </a:cubicBezTo>
                  <a:cubicBezTo>
                    <a:pt x="1704015" y="1325249"/>
                    <a:pt x="1682068" y="1279474"/>
                    <a:pt x="1646578" y="1174066"/>
                  </a:cubicBezTo>
                  <a:lnTo>
                    <a:pt x="1541989" y="1112392"/>
                  </a:lnTo>
                  <a:cubicBezTo>
                    <a:pt x="1474833" y="972375"/>
                    <a:pt x="1362532" y="772726"/>
                    <a:pt x="1295376" y="743457"/>
                  </a:cubicBezTo>
                  <a:cubicBezTo>
                    <a:pt x="1296959" y="711836"/>
                    <a:pt x="1318859" y="678086"/>
                    <a:pt x="1300126" y="648594"/>
                  </a:cubicBezTo>
                  <a:cubicBezTo>
                    <a:pt x="1273821" y="619636"/>
                    <a:pt x="1265576" y="631142"/>
                    <a:pt x="1243787" y="619222"/>
                  </a:cubicBezTo>
                  <a:lnTo>
                    <a:pt x="1253521" y="570548"/>
                  </a:lnTo>
                  <a:cubicBezTo>
                    <a:pt x="1220884" y="541841"/>
                    <a:pt x="1240165" y="564247"/>
                    <a:pt x="1214300" y="524891"/>
                  </a:cubicBezTo>
                  <a:lnTo>
                    <a:pt x="1216699" y="409841"/>
                  </a:lnTo>
                  <a:cubicBezTo>
                    <a:pt x="1196257" y="384432"/>
                    <a:pt x="1191618" y="386709"/>
                    <a:pt x="1155374" y="333613"/>
                  </a:cubicBezTo>
                  <a:cubicBezTo>
                    <a:pt x="1154246" y="330251"/>
                    <a:pt x="1153164" y="326621"/>
                    <a:pt x="1152469" y="322657"/>
                  </a:cubicBezTo>
                  <a:lnTo>
                    <a:pt x="757271" y="322657"/>
                  </a:lnTo>
                  <a:lnTo>
                    <a:pt x="757271" y="322341"/>
                  </a:lnTo>
                  <a:cubicBezTo>
                    <a:pt x="803514" y="292100"/>
                    <a:pt x="832279" y="239421"/>
                    <a:pt x="832279" y="180023"/>
                  </a:cubicBezTo>
                  <a:cubicBezTo>
                    <a:pt x="832279" y="80599"/>
                    <a:pt x="751682" y="0"/>
                    <a:pt x="65225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xmlns="" id="{26D77244-6499-4C3B-8607-5B7F5F15782F}"/>
                </a:ext>
              </a:extLst>
            </p:cNvPr>
            <p:cNvSpPr/>
            <p:nvPr/>
          </p:nvSpPr>
          <p:spPr>
            <a:xfrm flipH="1">
              <a:off x="4923562" y="2708921"/>
              <a:ext cx="1470219" cy="1921729"/>
            </a:xfrm>
            <a:custGeom>
              <a:avLst/>
              <a:gdLst/>
              <a:ahLst/>
              <a:cxnLst/>
              <a:rect l="l" t="t" r="r" b="b"/>
              <a:pathLst>
                <a:path w="1470219" h="1921729">
                  <a:moveTo>
                    <a:pt x="317750" y="0"/>
                  </a:moveTo>
                  <a:lnTo>
                    <a:pt x="317750" y="519295"/>
                  </a:lnTo>
                  <a:cubicBezTo>
                    <a:pt x="287598" y="476035"/>
                    <a:pt x="236890" y="449670"/>
                    <a:pt x="180024" y="449670"/>
                  </a:cubicBezTo>
                  <a:cubicBezTo>
                    <a:pt x="80599" y="449670"/>
                    <a:pt x="0" y="530267"/>
                    <a:pt x="0" y="629690"/>
                  </a:cubicBezTo>
                  <a:cubicBezTo>
                    <a:pt x="0" y="729112"/>
                    <a:pt x="80599" y="809710"/>
                    <a:pt x="180024" y="809710"/>
                  </a:cubicBezTo>
                  <a:cubicBezTo>
                    <a:pt x="236890" y="809710"/>
                    <a:pt x="287598" y="783344"/>
                    <a:pt x="317750" y="740084"/>
                  </a:cubicBezTo>
                  <a:lnTo>
                    <a:pt x="317750" y="1366266"/>
                  </a:lnTo>
                  <a:cubicBezTo>
                    <a:pt x="334104" y="1364723"/>
                    <a:pt x="350498" y="1361676"/>
                    <a:pt x="369339" y="1360802"/>
                  </a:cubicBezTo>
                  <a:cubicBezTo>
                    <a:pt x="402266" y="1377733"/>
                    <a:pt x="435193" y="1387415"/>
                    <a:pt x="467827" y="1410291"/>
                  </a:cubicBezTo>
                  <a:lnTo>
                    <a:pt x="455870" y="1410142"/>
                  </a:lnTo>
                  <a:lnTo>
                    <a:pt x="317750" y="1534494"/>
                  </a:lnTo>
                  <a:lnTo>
                    <a:pt x="317750" y="1615990"/>
                  </a:lnTo>
                  <a:cubicBezTo>
                    <a:pt x="386499" y="1670478"/>
                    <a:pt x="389428" y="1688371"/>
                    <a:pt x="408089" y="1738922"/>
                  </a:cubicBezTo>
                  <a:cubicBezTo>
                    <a:pt x="379727" y="1707581"/>
                    <a:pt x="349150" y="1673825"/>
                    <a:pt x="317750" y="1638805"/>
                  </a:cubicBezTo>
                  <a:lnTo>
                    <a:pt x="317750" y="1921729"/>
                  </a:lnTo>
                  <a:lnTo>
                    <a:pt x="755913" y="1921729"/>
                  </a:lnTo>
                  <a:cubicBezTo>
                    <a:pt x="706403" y="1827798"/>
                    <a:pt x="729495" y="1711808"/>
                    <a:pt x="811417" y="1642956"/>
                  </a:cubicBezTo>
                  <a:cubicBezTo>
                    <a:pt x="895805" y="1572033"/>
                    <a:pt x="1018723" y="1571209"/>
                    <a:pt x="1104053" y="1640996"/>
                  </a:cubicBezTo>
                  <a:cubicBezTo>
                    <a:pt x="1187635" y="1709353"/>
                    <a:pt x="1211974" y="1826497"/>
                    <a:pt x="1162370" y="1921729"/>
                  </a:cubicBezTo>
                  <a:lnTo>
                    <a:pt x="1470219" y="1921729"/>
                  </a:lnTo>
                  <a:cubicBezTo>
                    <a:pt x="1451557" y="1854186"/>
                    <a:pt x="1443779" y="1713479"/>
                    <a:pt x="1383490" y="1654709"/>
                  </a:cubicBezTo>
                  <a:cubicBezTo>
                    <a:pt x="1345256" y="1600370"/>
                    <a:pt x="1270906" y="1605665"/>
                    <a:pt x="1214613" y="1581143"/>
                  </a:cubicBezTo>
                  <a:cubicBezTo>
                    <a:pt x="1023979" y="1516260"/>
                    <a:pt x="855919" y="1498231"/>
                    <a:pt x="667541" y="1420569"/>
                  </a:cubicBezTo>
                  <a:cubicBezTo>
                    <a:pt x="641002" y="1406060"/>
                    <a:pt x="628007" y="1359605"/>
                    <a:pt x="596953" y="1264165"/>
                  </a:cubicBezTo>
                  <a:lnTo>
                    <a:pt x="605982" y="1483707"/>
                  </a:lnTo>
                  <a:cubicBezTo>
                    <a:pt x="633003" y="1532193"/>
                    <a:pt x="647443" y="1570873"/>
                    <a:pt x="655559" y="1604936"/>
                  </a:cubicBezTo>
                  <a:lnTo>
                    <a:pt x="669187" y="1618813"/>
                  </a:lnTo>
                  <a:lnTo>
                    <a:pt x="658716" y="1618119"/>
                  </a:lnTo>
                  <a:cubicBezTo>
                    <a:pt x="671015" y="1675268"/>
                    <a:pt x="667528" y="1720297"/>
                    <a:pt x="683108" y="1780186"/>
                  </a:cubicBezTo>
                  <a:lnTo>
                    <a:pt x="591592" y="1613666"/>
                  </a:lnTo>
                  <a:lnTo>
                    <a:pt x="658716" y="1618119"/>
                  </a:lnTo>
                  <a:cubicBezTo>
                    <a:pt x="657988" y="1613751"/>
                    <a:pt x="656981" y="1609350"/>
                    <a:pt x="655559" y="1604936"/>
                  </a:cubicBezTo>
                  <a:cubicBezTo>
                    <a:pt x="595208" y="1543644"/>
                    <a:pt x="572037" y="1416889"/>
                    <a:pt x="482935" y="1410479"/>
                  </a:cubicBezTo>
                  <a:cubicBezTo>
                    <a:pt x="535122" y="1370544"/>
                    <a:pt x="588839" y="1317812"/>
                    <a:pt x="588628" y="1233771"/>
                  </a:cubicBezTo>
                  <a:cubicBezTo>
                    <a:pt x="593535" y="1201617"/>
                    <a:pt x="591670" y="1173724"/>
                    <a:pt x="603348" y="1137311"/>
                  </a:cubicBezTo>
                  <a:cubicBezTo>
                    <a:pt x="681305" y="1043677"/>
                    <a:pt x="723143" y="969209"/>
                    <a:pt x="728865" y="818070"/>
                  </a:cubicBezTo>
                  <a:cubicBezTo>
                    <a:pt x="757787" y="830627"/>
                    <a:pt x="777680" y="847444"/>
                    <a:pt x="802088" y="759902"/>
                  </a:cubicBezTo>
                  <a:cubicBezTo>
                    <a:pt x="810208" y="713002"/>
                    <a:pt x="879277" y="465908"/>
                    <a:pt x="776787" y="510588"/>
                  </a:cubicBezTo>
                  <a:cubicBezTo>
                    <a:pt x="737961" y="316337"/>
                    <a:pt x="730052" y="30689"/>
                    <a:pt x="3177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" name="Oval 21">
              <a:extLst>
                <a:ext uri="{FF2B5EF4-FFF2-40B4-BE49-F238E27FC236}">
                  <a16:creationId xmlns:a16="http://schemas.microsoft.com/office/drawing/2014/main" xmlns="" id="{8D60EEC0-9176-4733-A489-6A3A81C0FFA7}"/>
                </a:ext>
              </a:extLst>
            </p:cNvPr>
            <p:cNvSpPr/>
            <p:nvPr/>
          </p:nvSpPr>
          <p:spPr>
            <a:xfrm>
              <a:off x="6118916" y="2711957"/>
              <a:ext cx="1252757" cy="2246116"/>
            </a:xfrm>
            <a:custGeom>
              <a:avLst/>
              <a:gdLst/>
              <a:ahLst/>
              <a:cxnLst/>
              <a:rect l="l" t="t" r="r" b="b"/>
              <a:pathLst>
                <a:path w="1252757" h="2246116">
                  <a:moveTo>
                    <a:pt x="0" y="1537931"/>
                  </a:moveTo>
                  <a:lnTo>
                    <a:pt x="48955" y="1582006"/>
                  </a:lnTo>
                  <a:cubicBezTo>
                    <a:pt x="29607" y="1596227"/>
                    <a:pt x="13459" y="1608472"/>
                    <a:pt x="0" y="1619427"/>
                  </a:cubicBezTo>
                  <a:close/>
                  <a:moveTo>
                    <a:pt x="378777" y="1138883"/>
                  </a:moveTo>
                  <a:cubicBezTo>
                    <a:pt x="411277" y="1129216"/>
                    <a:pt x="503171" y="1342067"/>
                    <a:pt x="652602" y="1380835"/>
                  </a:cubicBezTo>
                  <a:cubicBezTo>
                    <a:pt x="847829" y="1434107"/>
                    <a:pt x="1074660" y="1515068"/>
                    <a:pt x="1177337" y="1610936"/>
                  </a:cubicBezTo>
                  <a:cubicBezTo>
                    <a:pt x="1265071" y="1783698"/>
                    <a:pt x="1255683" y="1823052"/>
                    <a:pt x="1248143" y="1925166"/>
                  </a:cubicBezTo>
                  <a:lnTo>
                    <a:pt x="682623" y="1925166"/>
                  </a:lnTo>
                  <a:cubicBezTo>
                    <a:pt x="727970" y="1955371"/>
                    <a:pt x="756000" y="2007459"/>
                    <a:pt x="756000" y="2066093"/>
                  </a:cubicBezTo>
                  <a:cubicBezTo>
                    <a:pt x="756000" y="2165517"/>
                    <a:pt x="675403" y="2246116"/>
                    <a:pt x="575980" y="2246116"/>
                  </a:cubicBezTo>
                  <a:cubicBezTo>
                    <a:pt x="476558" y="2246116"/>
                    <a:pt x="395960" y="2165517"/>
                    <a:pt x="395960" y="2066093"/>
                  </a:cubicBezTo>
                  <a:cubicBezTo>
                    <a:pt x="395960" y="2007459"/>
                    <a:pt x="423991" y="1955371"/>
                    <a:pt x="469338" y="1925166"/>
                  </a:cubicBezTo>
                  <a:lnTo>
                    <a:pt x="0" y="1925166"/>
                  </a:lnTo>
                  <a:lnTo>
                    <a:pt x="0" y="1642242"/>
                  </a:lnTo>
                  <a:cubicBezTo>
                    <a:pt x="181585" y="1440372"/>
                    <a:pt x="392125" y="1197753"/>
                    <a:pt x="373070" y="1143900"/>
                  </a:cubicBezTo>
                  <a:cubicBezTo>
                    <a:pt x="374708" y="1141161"/>
                    <a:pt x="376611" y="1139527"/>
                    <a:pt x="378777" y="1138883"/>
                  </a:cubicBezTo>
                  <a:close/>
                  <a:moveTo>
                    <a:pt x="60149" y="0"/>
                  </a:moveTo>
                  <a:cubicBezTo>
                    <a:pt x="424660" y="15130"/>
                    <a:pt x="592784" y="258144"/>
                    <a:pt x="528403" y="582088"/>
                  </a:cubicBezTo>
                  <a:cubicBezTo>
                    <a:pt x="564457" y="581792"/>
                    <a:pt x="595997" y="564458"/>
                    <a:pt x="593677" y="642963"/>
                  </a:cubicBezTo>
                  <a:cubicBezTo>
                    <a:pt x="586216" y="751211"/>
                    <a:pt x="524577" y="902053"/>
                    <a:pt x="487771" y="897424"/>
                  </a:cubicBezTo>
                  <a:cubicBezTo>
                    <a:pt x="464712" y="892973"/>
                    <a:pt x="450682" y="871482"/>
                    <a:pt x="432137" y="858512"/>
                  </a:cubicBezTo>
                  <a:cubicBezTo>
                    <a:pt x="401632" y="940744"/>
                    <a:pt x="393700" y="1031495"/>
                    <a:pt x="340621" y="1105208"/>
                  </a:cubicBezTo>
                  <a:cubicBezTo>
                    <a:pt x="299535" y="1169456"/>
                    <a:pt x="256191" y="1203886"/>
                    <a:pt x="206076" y="1253225"/>
                  </a:cubicBezTo>
                  <a:cubicBezTo>
                    <a:pt x="96325" y="1366844"/>
                    <a:pt x="48367" y="1374569"/>
                    <a:pt x="0" y="1369703"/>
                  </a:cubicBezTo>
                  <a:lnTo>
                    <a:pt x="0" y="835934"/>
                  </a:lnTo>
                  <a:cubicBezTo>
                    <a:pt x="94059" y="885724"/>
                    <a:pt x="210348" y="862698"/>
                    <a:pt x="279327" y="780625"/>
                  </a:cubicBezTo>
                  <a:cubicBezTo>
                    <a:pt x="350250" y="696237"/>
                    <a:pt x="351074" y="573319"/>
                    <a:pt x="281287" y="487989"/>
                  </a:cubicBezTo>
                  <a:cubicBezTo>
                    <a:pt x="212806" y="404257"/>
                    <a:pt x="95363" y="379981"/>
                    <a:pt x="0" y="429858"/>
                  </a:cubicBezTo>
                  <a:lnTo>
                    <a:pt x="0" y="343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89A03B0A-E2F8-4ACF-8359-2173311F8141}"/>
              </a:ext>
            </a:extLst>
          </p:cNvPr>
          <p:cNvGrpSpPr>
            <a:grpSpLocks noChangeAspect="1"/>
          </p:cNvGrpSpPr>
          <p:nvPr/>
        </p:nvGrpSpPr>
        <p:grpSpPr>
          <a:xfrm>
            <a:off x="10204259" y="1214022"/>
            <a:ext cx="1440315" cy="4562548"/>
            <a:chOff x="5716900" y="189000"/>
            <a:chExt cx="2044833" cy="6477496"/>
          </a:xfrm>
          <a:solidFill>
            <a:schemeClr val="accent1"/>
          </a:solidFill>
        </p:grpSpPr>
        <p:sp>
          <p:nvSpPr>
            <p:cNvPr id="9" name="Freeform 23">
              <a:extLst>
                <a:ext uri="{FF2B5EF4-FFF2-40B4-BE49-F238E27FC236}">
                  <a16:creationId xmlns:a16="http://schemas.microsoft.com/office/drawing/2014/main" xmlns="" id="{A0A4E6AC-2848-41FE-B25F-58C7D7E5CE7E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5716900" y="5586496"/>
              <a:ext cx="1677800" cy="1080000"/>
            </a:xfrm>
            <a:custGeom>
              <a:avLst/>
              <a:gdLst/>
              <a:ahLst/>
              <a:cxnLst/>
              <a:rect l="l" t="t" r="r" b="b"/>
              <a:pathLst>
                <a:path w="1677800" h="1080000">
                  <a:moveTo>
                    <a:pt x="405990" y="0"/>
                  </a:moveTo>
                  <a:lnTo>
                    <a:pt x="14920" y="0"/>
                  </a:lnTo>
                  <a:cubicBezTo>
                    <a:pt x="19605" y="40861"/>
                    <a:pt x="26348" y="78676"/>
                    <a:pt x="34570" y="112368"/>
                  </a:cubicBezTo>
                  <a:cubicBezTo>
                    <a:pt x="56813" y="198254"/>
                    <a:pt x="-16492" y="426415"/>
                    <a:pt x="3492" y="516654"/>
                  </a:cubicBezTo>
                  <a:cubicBezTo>
                    <a:pt x="35886" y="602873"/>
                    <a:pt x="36262" y="644518"/>
                    <a:pt x="67996" y="716963"/>
                  </a:cubicBezTo>
                  <a:cubicBezTo>
                    <a:pt x="82935" y="759571"/>
                    <a:pt x="3595" y="835901"/>
                    <a:pt x="12035" y="880935"/>
                  </a:cubicBezTo>
                  <a:cubicBezTo>
                    <a:pt x="41943" y="992172"/>
                    <a:pt x="160178" y="1029192"/>
                    <a:pt x="283931" y="1072154"/>
                  </a:cubicBezTo>
                  <a:cubicBezTo>
                    <a:pt x="540578" y="1100381"/>
                    <a:pt x="654781" y="1048819"/>
                    <a:pt x="559322" y="975547"/>
                  </a:cubicBezTo>
                  <a:cubicBezTo>
                    <a:pt x="436895" y="872565"/>
                    <a:pt x="421362" y="856532"/>
                    <a:pt x="327639" y="743522"/>
                  </a:cubicBezTo>
                  <a:cubicBezTo>
                    <a:pt x="314896" y="682482"/>
                    <a:pt x="322099" y="585132"/>
                    <a:pt x="366827" y="494613"/>
                  </a:cubicBezTo>
                  <a:cubicBezTo>
                    <a:pt x="388784" y="396535"/>
                    <a:pt x="334869" y="246001"/>
                    <a:pt x="354121" y="198669"/>
                  </a:cubicBezTo>
                  <a:cubicBezTo>
                    <a:pt x="371449" y="145407"/>
                    <a:pt x="389780" y="75715"/>
                    <a:pt x="405990" y="0"/>
                  </a:cubicBezTo>
                  <a:close/>
                  <a:moveTo>
                    <a:pt x="1188635" y="0"/>
                  </a:moveTo>
                  <a:lnTo>
                    <a:pt x="822159" y="0"/>
                  </a:lnTo>
                  <a:cubicBezTo>
                    <a:pt x="826325" y="117417"/>
                    <a:pt x="829883" y="229278"/>
                    <a:pt x="824855" y="297516"/>
                  </a:cubicBezTo>
                  <a:cubicBezTo>
                    <a:pt x="828187" y="395859"/>
                    <a:pt x="899040" y="428947"/>
                    <a:pt x="874015" y="453628"/>
                  </a:cubicBezTo>
                  <a:cubicBezTo>
                    <a:pt x="794935" y="508734"/>
                    <a:pt x="897970" y="570621"/>
                    <a:pt x="844953" y="639996"/>
                  </a:cubicBezTo>
                  <a:cubicBezTo>
                    <a:pt x="828354" y="663075"/>
                    <a:pt x="869609" y="691667"/>
                    <a:pt x="861274" y="717502"/>
                  </a:cubicBezTo>
                  <a:cubicBezTo>
                    <a:pt x="858163" y="765703"/>
                    <a:pt x="821384" y="864430"/>
                    <a:pt x="870069" y="890591"/>
                  </a:cubicBezTo>
                  <a:cubicBezTo>
                    <a:pt x="1027088" y="956498"/>
                    <a:pt x="1111591" y="1017224"/>
                    <a:pt x="1271200" y="1041692"/>
                  </a:cubicBezTo>
                  <a:cubicBezTo>
                    <a:pt x="1421068" y="1058498"/>
                    <a:pt x="1596837" y="1072717"/>
                    <a:pt x="1656062" y="1050676"/>
                  </a:cubicBezTo>
                  <a:cubicBezTo>
                    <a:pt x="1693035" y="1020314"/>
                    <a:pt x="1679483" y="943603"/>
                    <a:pt x="1640658" y="913901"/>
                  </a:cubicBezTo>
                  <a:cubicBezTo>
                    <a:pt x="1417953" y="775424"/>
                    <a:pt x="1164022" y="643347"/>
                    <a:pt x="1205563" y="584990"/>
                  </a:cubicBezTo>
                  <a:cubicBezTo>
                    <a:pt x="1270516" y="495899"/>
                    <a:pt x="1246641" y="485610"/>
                    <a:pt x="1224312" y="467932"/>
                  </a:cubicBezTo>
                  <a:cubicBezTo>
                    <a:pt x="1176229" y="446071"/>
                    <a:pt x="1168262" y="421787"/>
                    <a:pt x="1188836" y="379042"/>
                  </a:cubicBezTo>
                  <a:cubicBezTo>
                    <a:pt x="1216542" y="318917"/>
                    <a:pt x="1210581" y="266563"/>
                    <a:pt x="1178720" y="198669"/>
                  </a:cubicBezTo>
                  <a:cubicBezTo>
                    <a:pt x="1164609" y="142192"/>
                    <a:pt x="1169753" y="86082"/>
                    <a:pt x="118863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10" name="Freeform 24">
              <a:extLst>
                <a:ext uri="{FF2B5EF4-FFF2-40B4-BE49-F238E27FC236}">
                  <a16:creationId xmlns:a16="http://schemas.microsoft.com/office/drawing/2014/main" xmlns="" id="{473144D8-2322-49D4-92CD-A0039A5F74AF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6019147" y="4509000"/>
              <a:ext cx="1376807" cy="1080000"/>
            </a:xfrm>
            <a:custGeom>
              <a:avLst/>
              <a:gdLst/>
              <a:ahLst/>
              <a:cxnLst/>
              <a:rect l="l" t="t" r="r" b="b"/>
              <a:pathLst>
                <a:path w="1376807" h="1080000">
                  <a:moveTo>
                    <a:pt x="624339" y="0"/>
                  </a:moveTo>
                  <a:lnTo>
                    <a:pt x="127193" y="0"/>
                  </a:lnTo>
                  <a:cubicBezTo>
                    <a:pt x="109123" y="58470"/>
                    <a:pt x="161935" y="118842"/>
                    <a:pt x="129399" y="139055"/>
                  </a:cubicBezTo>
                  <a:cubicBezTo>
                    <a:pt x="78465" y="177453"/>
                    <a:pt x="124181" y="231720"/>
                    <a:pt x="100910" y="269789"/>
                  </a:cubicBezTo>
                  <a:cubicBezTo>
                    <a:pt x="5954" y="483070"/>
                    <a:pt x="-18596" y="835256"/>
                    <a:pt x="13088" y="1080000"/>
                  </a:cubicBezTo>
                  <a:lnTo>
                    <a:pt x="404158" y="1080000"/>
                  </a:lnTo>
                  <a:cubicBezTo>
                    <a:pt x="442184" y="908174"/>
                    <a:pt x="470765" y="705566"/>
                    <a:pt x="457854" y="595381"/>
                  </a:cubicBezTo>
                  <a:cubicBezTo>
                    <a:pt x="449621" y="550671"/>
                    <a:pt x="511134" y="530620"/>
                    <a:pt x="502312" y="497614"/>
                  </a:cubicBezTo>
                  <a:cubicBezTo>
                    <a:pt x="487977" y="466779"/>
                    <a:pt x="481413" y="454072"/>
                    <a:pt x="495566" y="433596"/>
                  </a:cubicBezTo>
                  <a:cubicBezTo>
                    <a:pt x="504111" y="396469"/>
                    <a:pt x="538832" y="394329"/>
                    <a:pt x="561150" y="346512"/>
                  </a:cubicBezTo>
                  <a:cubicBezTo>
                    <a:pt x="571249" y="299677"/>
                    <a:pt x="539910" y="268762"/>
                    <a:pt x="562958" y="218234"/>
                  </a:cubicBezTo>
                  <a:cubicBezTo>
                    <a:pt x="587661" y="145363"/>
                    <a:pt x="607863" y="71522"/>
                    <a:pt x="624339" y="0"/>
                  </a:cubicBezTo>
                  <a:close/>
                  <a:moveTo>
                    <a:pt x="1372033" y="0"/>
                  </a:moveTo>
                  <a:lnTo>
                    <a:pt x="880103" y="0"/>
                  </a:lnTo>
                  <a:cubicBezTo>
                    <a:pt x="879880" y="17298"/>
                    <a:pt x="883247" y="33852"/>
                    <a:pt x="892867" y="48518"/>
                  </a:cubicBezTo>
                  <a:cubicBezTo>
                    <a:pt x="930548" y="84866"/>
                    <a:pt x="866295" y="101931"/>
                    <a:pt x="868160" y="143789"/>
                  </a:cubicBezTo>
                  <a:cubicBezTo>
                    <a:pt x="872106" y="192834"/>
                    <a:pt x="917376" y="208817"/>
                    <a:pt x="904792" y="257864"/>
                  </a:cubicBezTo>
                  <a:cubicBezTo>
                    <a:pt x="864280" y="356188"/>
                    <a:pt x="849667" y="521848"/>
                    <a:pt x="822105" y="653841"/>
                  </a:cubicBezTo>
                  <a:cubicBezTo>
                    <a:pt x="807236" y="733337"/>
                    <a:pt x="814397" y="912334"/>
                    <a:pt x="820327" y="1080000"/>
                  </a:cubicBezTo>
                  <a:lnTo>
                    <a:pt x="1186803" y="1080000"/>
                  </a:lnTo>
                  <a:cubicBezTo>
                    <a:pt x="1189377" y="1066045"/>
                    <a:pt x="1192698" y="1051397"/>
                    <a:pt x="1196339" y="1035844"/>
                  </a:cubicBezTo>
                  <a:cubicBezTo>
                    <a:pt x="1211172" y="931891"/>
                    <a:pt x="1260788" y="736716"/>
                    <a:pt x="1239989" y="629875"/>
                  </a:cubicBezTo>
                  <a:cubicBezTo>
                    <a:pt x="1229549" y="590371"/>
                    <a:pt x="1298967" y="576349"/>
                    <a:pt x="1250241" y="482857"/>
                  </a:cubicBezTo>
                  <a:cubicBezTo>
                    <a:pt x="1240218" y="455170"/>
                    <a:pt x="1304579" y="441259"/>
                    <a:pt x="1308330" y="413573"/>
                  </a:cubicBezTo>
                  <a:cubicBezTo>
                    <a:pt x="1321131" y="312306"/>
                    <a:pt x="1332498" y="304657"/>
                    <a:pt x="1366794" y="210830"/>
                  </a:cubicBezTo>
                  <a:cubicBezTo>
                    <a:pt x="1387798" y="141891"/>
                    <a:pt x="1368703" y="57481"/>
                    <a:pt x="137203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/>
            </a:p>
          </p:txBody>
        </p:sp>
        <p:sp>
          <p:nvSpPr>
            <p:cNvPr id="11" name="Freeform 25">
              <a:extLst>
                <a:ext uri="{FF2B5EF4-FFF2-40B4-BE49-F238E27FC236}">
                  <a16:creationId xmlns:a16="http://schemas.microsoft.com/office/drawing/2014/main" xmlns="" id="{D8160E01-44C9-4C4E-9A70-EB58197106C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5855893" y="3429000"/>
              <a:ext cx="1637989" cy="1080000"/>
            </a:xfrm>
            <a:custGeom>
              <a:avLst/>
              <a:gdLst/>
              <a:ahLst/>
              <a:cxnLst/>
              <a:rect l="l" t="t" r="r" b="b"/>
              <a:pathLst>
                <a:path w="1637989" h="1080000">
                  <a:moveTo>
                    <a:pt x="1581228" y="0"/>
                  </a:moveTo>
                  <a:lnTo>
                    <a:pt x="14898" y="0"/>
                  </a:lnTo>
                  <a:cubicBezTo>
                    <a:pt x="7741" y="70595"/>
                    <a:pt x="2484" y="130483"/>
                    <a:pt x="0" y="171730"/>
                  </a:cubicBezTo>
                  <a:cubicBezTo>
                    <a:pt x="8970" y="270077"/>
                    <a:pt x="141878" y="236077"/>
                    <a:pt x="121535" y="324397"/>
                  </a:cubicBezTo>
                  <a:cubicBezTo>
                    <a:pt x="66652" y="496577"/>
                    <a:pt x="180570" y="498359"/>
                    <a:pt x="173143" y="544398"/>
                  </a:cubicBezTo>
                  <a:cubicBezTo>
                    <a:pt x="137813" y="748412"/>
                    <a:pt x="238554" y="849452"/>
                    <a:pt x="228097" y="903607"/>
                  </a:cubicBezTo>
                  <a:cubicBezTo>
                    <a:pt x="185459" y="993082"/>
                    <a:pt x="254276" y="1034203"/>
                    <a:pt x="235867" y="1051228"/>
                  </a:cubicBezTo>
                  <a:cubicBezTo>
                    <a:pt x="228442" y="1060601"/>
                    <a:pt x="223626" y="1070209"/>
                    <a:pt x="221169" y="1080000"/>
                  </a:cubicBezTo>
                  <a:lnTo>
                    <a:pt x="718315" y="1080000"/>
                  </a:lnTo>
                  <a:cubicBezTo>
                    <a:pt x="785005" y="804481"/>
                    <a:pt x="804830" y="565660"/>
                    <a:pt x="859097" y="561924"/>
                  </a:cubicBezTo>
                  <a:cubicBezTo>
                    <a:pt x="964079" y="553426"/>
                    <a:pt x="908245" y="814820"/>
                    <a:pt x="983003" y="929696"/>
                  </a:cubicBezTo>
                  <a:cubicBezTo>
                    <a:pt x="1007464" y="963054"/>
                    <a:pt x="973827" y="1025251"/>
                    <a:pt x="974079" y="1080000"/>
                  </a:cubicBezTo>
                  <a:lnTo>
                    <a:pt x="1466009" y="1080000"/>
                  </a:lnTo>
                  <a:cubicBezTo>
                    <a:pt x="1466755" y="1061368"/>
                    <a:pt x="1470077" y="1045572"/>
                    <a:pt x="1477840" y="1034038"/>
                  </a:cubicBezTo>
                  <a:cubicBezTo>
                    <a:pt x="1495851" y="929912"/>
                    <a:pt x="1488979" y="803475"/>
                    <a:pt x="1489060" y="651527"/>
                  </a:cubicBezTo>
                  <a:cubicBezTo>
                    <a:pt x="1489523" y="478810"/>
                    <a:pt x="1501667" y="415527"/>
                    <a:pt x="1471712" y="250910"/>
                  </a:cubicBezTo>
                  <a:cubicBezTo>
                    <a:pt x="1554481" y="196934"/>
                    <a:pt x="1657191" y="236991"/>
                    <a:pt x="1634895" y="166833"/>
                  </a:cubicBezTo>
                  <a:cubicBezTo>
                    <a:pt x="1619175" y="115995"/>
                    <a:pt x="1600950" y="59533"/>
                    <a:pt x="15812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/>
            </a:p>
          </p:txBody>
        </p:sp>
        <p:sp>
          <p:nvSpPr>
            <p:cNvPr id="12" name="Freeform 26">
              <a:extLst>
                <a:ext uri="{FF2B5EF4-FFF2-40B4-BE49-F238E27FC236}">
                  <a16:creationId xmlns:a16="http://schemas.microsoft.com/office/drawing/2014/main" xmlns="" id="{097A4EB7-E083-4A43-9E61-1D1ADDA6BC69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5805995" y="2340365"/>
              <a:ext cx="1917474" cy="1098364"/>
            </a:xfrm>
            <a:custGeom>
              <a:avLst/>
              <a:gdLst/>
              <a:ahLst/>
              <a:cxnLst/>
              <a:rect l="l" t="t" r="r" b="b"/>
              <a:pathLst>
                <a:path w="1917474" h="1080000">
                  <a:moveTo>
                    <a:pt x="1917474" y="0"/>
                  </a:moveTo>
                  <a:lnTo>
                    <a:pt x="0" y="0"/>
                  </a:lnTo>
                  <a:cubicBezTo>
                    <a:pt x="64046" y="206244"/>
                    <a:pt x="170600" y="189898"/>
                    <a:pt x="339667" y="296160"/>
                  </a:cubicBezTo>
                  <a:cubicBezTo>
                    <a:pt x="313133" y="471359"/>
                    <a:pt x="268077" y="838410"/>
                    <a:pt x="244076" y="1080000"/>
                  </a:cubicBezTo>
                  <a:lnTo>
                    <a:pt x="1810406" y="1080000"/>
                  </a:lnTo>
                  <a:cubicBezTo>
                    <a:pt x="1707448" y="766922"/>
                    <a:pt x="1566054" y="368071"/>
                    <a:pt x="1548391" y="248688"/>
                  </a:cubicBezTo>
                  <a:cubicBezTo>
                    <a:pt x="1667467" y="235938"/>
                    <a:pt x="1874282" y="233670"/>
                    <a:pt x="1915736" y="4026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/>
            </a:p>
          </p:txBody>
        </p:sp>
        <p:sp>
          <p:nvSpPr>
            <p:cNvPr id="13" name="Freeform 27">
              <a:extLst>
                <a:ext uri="{FF2B5EF4-FFF2-40B4-BE49-F238E27FC236}">
                  <a16:creationId xmlns:a16="http://schemas.microsoft.com/office/drawing/2014/main" xmlns="" id="{272D674C-FA97-4DBB-BFBB-CCAACE239A2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5806739" y="1269000"/>
              <a:ext cx="1954994" cy="1080000"/>
            </a:xfrm>
            <a:custGeom>
              <a:avLst/>
              <a:gdLst/>
              <a:ahLst/>
              <a:cxnLst/>
              <a:rect l="l" t="t" r="r" b="b"/>
              <a:pathLst>
                <a:path w="1954994" h="1080000">
                  <a:moveTo>
                    <a:pt x="1523764" y="0"/>
                  </a:moveTo>
                  <a:lnTo>
                    <a:pt x="189283" y="0"/>
                  </a:lnTo>
                  <a:cubicBezTo>
                    <a:pt x="170637" y="12530"/>
                    <a:pt x="153375" y="27483"/>
                    <a:pt x="137291" y="44705"/>
                  </a:cubicBezTo>
                  <a:cubicBezTo>
                    <a:pt x="105152" y="92546"/>
                    <a:pt x="-33051" y="694368"/>
                    <a:pt x="7327" y="970116"/>
                  </a:cubicBezTo>
                  <a:cubicBezTo>
                    <a:pt x="15204" y="1012663"/>
                    <a:pt x="23976" y="1048928"/>
                    <a:pt x="34044" y="1080000"/>
                  </a:cubicBezTo>
                  <a:lnTo>
                    <a:pt x="1951518" y="1080000"/>
                  </a:lnTo>
                  <a:cubicBezTo>
                    <a:pt x="1968247" y="904659"/>
                    <a:pt x="1924376" y="781971"/>
                    <a:pt x="1824851" y="581424"/>
                  </a:cubicBezTo>
                  <a:cubicBezTo>
                    <a:pt x="1782972" y="535628"/>
                    <a:pt x="1838570" y="467072"/>
                    <a:pt x="1787436" y="401715"/>
                  </a:cubicBezTo>
                  <a:cubicBezTo>
                    <a:pt x="1766665" y="389849"/>
                    <a:pt x="1818567" y="300845"/>
                    <a:pt x="1771732" y="193217"/>
                  </a:cubicBezTo>
                  <a:cubicBezTo>
                    <a:pt x="1761300" y="157871"/>
                    <a:pt x="1794452" y="107151"/>
                    <a:pt x="1717953" y="73568"/>
                  </a:cubicBezTo>
                  <a:cubicBezTo>
                    <a:pt x="1654306" y="44207"/>
                    <a:pt x="1586764" y="20219"/>
                    <a:pt x="1523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14" name="Freeform 28">
              <a:extLst>
                <a:ext uri="{FF2B5EF4-FFF2-40B4-BE49-F238E27FC236}">
                  <a16:creationId xmlns:a16="http://schemas.microsoft.com/office/drawing/2014/main" xmlns="" id="{C4245161-F464-46A9-8DD0-C4D2004E473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6215467" y="189000"/>
              <a:ext cx="1334481" cy="1080000"/>
            </a:xfrm>
            <a:custGeom>
              <a:avLst/>
              <a:gdLst/>
              <a:ahLst/>
              <a:cxnLst/>
              <a:rect l="l" t="t" r="r" b="b"/>
              <a:pathLst>
                <a:path w="1334481" h="1080000">
                  <a:moveTo>
                    <a:pt x="798803" y="495"/>
                  </a:moveTo>
                  <a:cubicBezTo>
                    <a:pt x="669255" y="10891"/>
                    <a:pt x="653662" y="70492"/>
                    <a:pt x="573322" y="106786"/>
                  </a:cubicBezTo>
                  <a:lnTo>
                    <a:pt x="485457" y="256323"/>
                  </a:lnTo>
                  <a:cubicBezTo>
                    <a:pt x="485979" y="343749"/>
                    <a:pt x="470959" y="425994"/>
                    <a:pt x="489610" y="508239"/>
                  </a:cubicBezTo>
                  <a:cubicBezTo>
                    <a:pt x="564050" y="589181"/>
                    <a:pt x="584104" y="701201"/>
                    <a:pt x="614517" y="792502"/>
                  </a:cubicBezTo>
                  <a:cubicBezTo>
                    <a:pt x="583420" y="835342"/>
                    <a:pt x="575633" y="893723"/>
                    <a:pt x="516049" y="921024"/>
                  </a:cubicBezTo>
                  <a:cubicBezTo>
                    <a:pt x="345841" y="988886"/>
                    <a:pt x="142528" y="976932"/>
                    <a:pt x="0" y="1080000"/>
                  </a:cubicBezTo>
                  <a:lnTo>
                    <a:pt x="1334481" y="1080000"/>
                  </a:lnTo>
                  <a:cubicBezTo>
                    <a:pt x="1245907" y="1050367"/>
                    <a:pt x="1166529" y="1027797"/>
                    <a:pt x="1120646" y="1006058"/>
                  </a:cubicBezTo>
                  <a:cubicBezTo>
                    <a:pt x="1072185" y="970808"/>
                    <a:pt x="1049621" y="945916"/>
                    <a:pt x="1032239" y="902896"/>
                  </a:cubicBezTo>
                  <a:cubicBezTo>
                    <a:pt x="1014470" y="851243"/>
                    <a:pt x="1066627" y="778870"/>
                    <a:pt x="1082526" y="724627"/>
                  </a:cubicBezTo>
                  <a:cubicBezTo>
                    <a:pt x="1099814" y="659584"/>
                    <a:pt x="1099442" y="612693"/>
                    <a:pt x="1143738" y="546306"/>
                  </a:cubicBezTo>
                  <a:cubicBezTo>
                    <a:pt x="1133648" y="464379"/>
                    <a:pt x="1157749" y="411814"/>
                    <a:pt x="1154071" y="328893"/>
                  </a:cubicBezTo>
                  <a:cubicBezTo>
                    <a:pt x="1155358" y="272643"/>
                    <a:pt x="1146284" y="182728"/>
                    <a:pt x="1080233" y="131659"/>
                  </a:cubicBezTo>
                  <a:cubicBezTo>
                    <a:pt x="1053759" y="66356"/>
                    <a:pt x="931460" y="-6717"/>
                    <a:pt x="798803" y="49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/>
            </a:p>
          </p:txBody>
        </p:sp>
      </p:grpSp>
      <p:sp>
        <p:nvSpPr>
          <p:cNvPr id="15" name="Freeform 82">
            <a:extLst>
              <a:ext uri="{FF2B5EF4-FFF2-40B4-BE49-F238E27FC236}">
                <a16:creationId xmlns:a16="http://schemas.microsoft.com/office/drawing/2014/main" xmlns="" id="{3537C457-2EE6-47C1-BE37-4B4C5317393F}"/>
              </a:ext>
            </a:extLst>
          </p:cNvPr>
          <p:cNvSpPr>
            <a:spLocks/>
          </p:cNvSpPr>
          <p:nvPr/>
        </p:nvSpPr>
        <p:spPr bwMode="auto">
          <a:xfrm flipH="1">
            <a:off x="4828211" y="1400236"/>
            <a:ext cx="3063683" cy="917777"/>
          </a:xfrm>
          <a:custGeom>
            <a:avLst/>
            <a:gdLst>
              <a:gd name="T0" fmla="*/ 956 w 5419"/>
              <a:gd name="T1" fmla="*/ 1511 h 1621"/>
              <a:gd name="T2" fmla="*/ 677 w 5419"/>
              <a:gd name="T3" fmla="*/ 1421 h 1621"/>
              <a:gd name="T4" fmla="*/ 329 w 5419"/>
              <a:gd name="T5" fmla="*/ 1346 h 1621"/>
              <a:gd name="T6" fmla="*/ 458 w 5419"/>
              <a:gd name="T7" fmla="*/ 1304 h 1621"/>
              <a:gd name="T8" fmla="*/ 833 w 5419"/>
              <a:gd name="T9" fmla="*/ 1354 h 1621"/>
              <a:gd name="T10" fmla="*/ 1725 w 5419"/>
              <a:gd name="T11" fmla="*/ 1429 h 1621"/>
              <a:gd name="T12" fmla="*/ 2697 w 5419"/>
              <a:gd name="T13" fmla="*/ 1394 h 1621"/>
              <a:gd name="T14" fmla="*/ 590 w 5419"/>
              <a:gd name="T15" fmla="*/ 1224 h 1621"/>
              <a:gd name="T16" fmla="*/ 220 w 5419"/>
              <a:gd name="T17" fmla="*/ 1043 h 1621"/>
              <a:gd name="T18" fmla="*/ 85 w 5419"/>
              <a:gd name="T19" fmla="*/ 992 h 1621"/>
              <a:gd name="T20" fmla="*/ 95 w 5419"/>
              <a:gd name="T21" fmla="*/ 901 h 1621"/>
              <a:gd name="T22" fmla="*/ 373 w 5419"/>
              <a:gd name="T23" fmla="*/ 940 h 1621"/>
              <a:gd name="T24" fmla="*/ 444 w 5419"/>
              <a:gd name="T25" fmla="*/ 884 h 1621"/>
              <a:gd name="T26" fmla="*/ 355 w 5419"/>
              <a:gd name="T27" fmla="*/ 793 h 1621"/>
              <a:gd name="T28" fmla="*/ 423 w 5419"/>
              <a:gd name="T29" fmla="*/ 736 h 1621"/>
              <a:gd name="T30" fmla="*/ 570 w 5419"/>
              <a:gd name="T31" fmla="*/ 746 h 1621"/>
              <a:gd name="T32" fmla="*/ 947 w 5419"/>
              <a:gd name="T33" fmla="*/ 741 h 1621"/>
              <a:gd name="T34" fmla="*/ 1232 w 5419"/>
              <a:gd name="T35" fmla="*/ 772 h 1621"/>
              <a:gd name="T36" fmla="*/ 1455 w 5419"/>
              <a:gd name="T37" fmla="*/ 792 h 1621"/>
              <a:gd name="T38" fmla="*/ 1211 w 5419"/>
              <a:gd name="T39" fmla="*/ 711 h 1621"/>
              <a:gd name="T40" fmla="*/ 964 w 5419"/>
              <a:gd name="T41" fmla="*/ 649 h 1621"/>
              <a:gd name="T42" fmla="*/ 576 w 5419"/>
              <a:gd name="T43" fmla="*/ 555 h 1621"/>
              <a:gd name="T44" fmla="*/ 196 w 5419"/>
              <a:gd name="T45" fmla="*/ 421 h 1621"/>
              <a:gd name="T46" fmla="*/ 378 w 5419"/>
              <a:gd name="T47" fmla="*/ 402 h 1621"/>
              <a:gd name="T48" fmla="*/ 252 w 5419"/>
              <a:gd name="T49" fmla="*/ 299 h 1621"/>
              <a:gd name="T50" fmla="*/ 188 w 5419"/>
              <a:gd name="T51" fmla="*/ 182 h 1621"/>
              <a:gd name="T52" fmla="*/ 420 w 5419"/>
              <a:gd name="T53" fmla="*/ 158 h 1621"/>
              <a:gd name="T54" fmla="*/ 599 w 5419"/>
              <a:gd name="T55" fmla="*/ 176 h 1621"/>
              <a:gd name="T56" fmla="*/ 817 w 5419"/>
              <a:gd name="T57" fmla="*/ 260 h 1621"/>
              <a:gd name="T58" fmla="*/ 1009 w 5419"/>
              <a:gd name="T59" fmla="*/ 336 h 1621"/>
              <a:gd name="T60" fmla="*/ 1227 w 5419"/>
              <a:gd name="T61" fmla="*/ 412 h 1621"/>
              <a:gd name="T62" fmla="*/ 1245 w 5419"/>
              <a:gd name="T63" fmla="*/ 344 h 1621"/>
              <a:gd name="T64" fmla="*/ 1023 w 5419"/>
              <a:gd name="T65" fmla="*/ 262 h 1621"/>
              <a:gd name="T66" fmla="*/ 488 w 5419"/>
              <a:gd name="T67" fmla="*/ 31 h 1621"/>
              <a:gd name="T68" fmla="*/ 594 w 5419"/>
              <a:gd name="T69" fmla="*/ 50 h 1621"/>
              <a:gd name="T70" fmla="*/ 785 w 5419"/>
              <a:gd name="T71" fmla="*/ 89 h 1621"/>
              <a:gd name="T72" fmla="*/ 1042 w 5419"/>
              <a:gd name="T73" fmla="*/ 82 h 1621"/>
              <a:gd name="T74" fmla="*/ 1314 w 5419"/>
              <a:gd name="T75" fmla="*/ 154 h 1621"/>
              <a:gd name="T76" fmla="*/ 1450 w 5419"/>
              <a:gd name="T77" fmla="*/ 152 h 1621"/>
              <a:gd name="T78" fmla="*/ 1739 w 5419"/>
              <a:gd name="T79" fmla="*/ 189 h 1621"/>
              <a:gd name="T80" fmla="*/ 2021 w 5419"/>
              <a:gd name="T81" fmla="*/ 207 h 1621"/>
              <a:gd name="T82" fmla="*/ 2186 w 5419"/>
              <a:gd name="T83" fmla="*/ 158 h 1621"/>
              <a:gd name="T84" fmla="*/ 2412 w 5419"/>
              <a:gd name="T85" fmla="*/ 254 h 1621"/>
              <a:gd name="T86" fmla="*/ 2759 w 5419"/>
              <a:gd name="T87" fmla="*/ 289 h 1621"/>
              <a:gd name="T88" fmla="*/ 2891 w 5419"/>
              <a:gd name="T89" fmla="*/ 251 h 1621"/>
              <a:gd name="T90" fmla="*/ 3246 w 5419"/>
              <a:gd name="T91" fmla="*/ 270 h 1621"/>
              <a:gd name="T92" fmla="*/ 3478 w 5419"/>
              <a:gd name="T93" fmla="*/ 285 h 1621"/>
              <a:gd name="T94" fmla="*/ 3764 w 5419"/>
              <a:gd name="T95" fmla="*/ 310 h 1621"/>
              <a:gd name="T96" fmla="*/ 4010 w 5419"/>
              <a:gd name="T97" fmla="*/ 275 h 1621"/>
              <a:gd name="T98" fmla="*/ 4303 w 5419"/>
              <a:gd name="T99" fmla="*/ 203 h 1621"/>
              <a:gd name="T100" fmla="*/ 4460 w 5419"/>
              <a:gd name="T101" fmla="*/ 200 h 1621"/>
              <a:gd name="T102" fmla="*/ 4766 w 5419"/>
              <a:gd name="T103" fmla="*/ 68 h 1621"/>
              <a:gd name="T104" fmla="*/ 4834 w 5419"/>
              <a:gd name="T105" fmla="*/ 87 h 1621"/>
              <a:gd name="T106" fmla="*/ 5027 w 5419"/>
              <a:gd name="T107" fmla="*/ 169 h 1621"/>
              <a:gd name="T108" fmla="*/ 5180 w 5419"/>
              <a:gd name="T109" fmla="*/ 132 h 1621"/>
              <a:gd name="T110" fmla="*/ 5321 w 5419"/>
              <a:gd name="T111" fmla="*/ 166 h 1621"/>
              <a:gd name="T112" fmla="*/ 5103 w 5419"/>
              <a:gd name="T113" fmla="*/ 448 h 1621"/>
              <a:gd name="T114" fmla="*/ 5114 w 5419"/>
              <a:gd name="T115" fmla="*/ 562 h 1621"/>
              <a:gd name="T116" fmla="*/ 5024 w 5419"/>
              <a:gd name="T117" fmla="*/ 775 h 1621"/>
              <a:gd name="T118" fmla="*/ 4846 w 5419"/>
              <a:gd name="T119" fmla="*/ 1082 h 1621"/>
              <a:gd name="T120" fmla="*/ 4436 w 5419"/>
              <a:gd name="T121" fmla="*/ 1290 h 1621"/>
              <a:gd name="T122" fmla="*/ 4103 w 5419"/>
              <a:gd name="T123" fmla="*/ 1405 h 1621"/>
              <a:gd name="T124" fmla="*/ 3547 w 5419"/>
              <a:gd name="T125" fmla="*/ 1492 h 16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419" h="1621">
                <a:moveTo>
                  <a:pt x="2082" y="1621"/>
                </a:moveTo>
                <a:cubicBezTo>
                  <a:pt x="2075" y="1621"/>
                  <a:pt x="2069" y="1621"/>
                  <a:pt x="2063" y="1621"/>
                </a:cubicBezTo>
                <a:cubicBezTo>
                  <a:pt x="2061" y="1621"/>
                  <a:pt x="2060" y="1620"/>
                  <a:pt x="2059" y="1620"/>
                </a:cubicBezTo>
                <a:cubicBezTo>
                  <a:pt x="1964" y="1615"/>
                  <a:pt x="1869" y="1620"/>
                  <a:pt x="1774" y="1612"/>
                </a:cubicBezTo>
                <a:cubicBezTo>
                  <a:pt x="1749" y="1610"/>
                  <a:pt x="1724" y="1610"/>
                  <a:pt x="1699" y="1607"/>
                </a:cubicBezTo>
                <a:cubicBezTo>
                  <a:pt x="1644" y="1601"/>
                  <a:pt x="1590" y="1597"/>
                  <a:pt x="1535" y="1594"/>
                </a:cubicBezTo>
                <a:cubicBezTo>
                  <a:pt x="1492" y="1592"/>
                  <a:pt x="1449" y="1590"/>
                  <a:pt x="1406" y="1582"/>
                </a:cubicBezTo>
                <a:cubicBezTo>
                  <a:pt x="1366" y="1574"/>
                  <a:pt x="1326" y="1568"/>
                  <a:pt x="1286" y="1570"/>
                </a:cubicBezTo>
                <a:cubicBezTo>
                  <a:pt x="1282" y="1570"/>
                  <a:pt x="1279" y="1570"/>
                  <a:pt x="1276" y="1567"/>
                </a:cubicBezTo>
                <a:cubicBezTo>
                  <a:pt x="1258" y="1551"/>
                  <a:pt x="1237" y="1549"/>
                  <a:pt x="1214" y="1550"/>
                </a:cubicBezTo>
                <a:cubicBezTo>
                  <a:pt x="1192" y="1551"/>
                  <a:pt x="1170" y="1551"/>
                  <a:pt x="1148" y="1547"/>
                </a:cubicBezTo>
                <a:cubicBezTo>
                  <a:pt x="1111" y="1540"/>
                  <a:pt x="1075" y="1531"/>
                  <a:pt x="1037" y="1530"/>
                </a:cubicBezTo>
                <a:cubicBezTo>
                  <a:pt x="1020" y="1530"/>
                  <a:pt x="1005" y="1524"/>
                  <a:pt x="993" y="1512"/>
                </a:cubicBezTo>
                <a:cubicBezTo>
                  <a:pt x="989" y="1508"/>
                  <a:pt x="986" y="1508"/>
                  <a:pt x="982" y="1511"/>
                </a:cubicBezTo>
                <a:cubicBezTo>
                  <a:pt x="973" y="1516"/>
                  <a:pt x="964" y="1519"/>
                  <a:pt x="956" y="1511"/>
                </a:cubicBezTo>
                <a:cubicBezTo>
                  <a:pt x="945" y="1502"/>
                  <a:pt x="933" y="1500"/>
                  <a:pt x="919" y="1501"/>
                </a:cubicBezTo>
                <a:cubicBezTo>
                  <a:pt x="898" y="1502"/>
                  <a:pt x="879" y="1497"/>
                  <a:pt x="862" y="1484"/>
                </a:cubicBezTo>
                <a:cubicBezTo>
                  <a:pt x="852" y="1476"/>
                  <a:pt x="838" y="1472"/>
                  <a:pt x="828" y="1478"/>
                </a:cubicBezTo>
                <a:cubicBezTo>
                  <a:pt x="810" y="1489"/>
                  <a:pt x="795" y="1485"/>
                  <a:pt x="779" y="1476"/>
                </a:cubicBezTo>
                <a:cubicBezTo>
                  <a:pt x="771" y="1472"/>
                  <a:pt x="762" y="1468"/>
                  <a:pt x="752" y="1470"/>
                </a:cubicBezTo>
                <a:cubicBezTo>
                  <a:pt x="747" y="1472"/>
                  <a:pt x="745" y="1469"/>
                  <a:pt x="745" y="1465"/>
                </a:cubicBezTo>
                <a:cubicBezTo>
                  <a:pt x="745" y="1462"/>
                  <a:pt x="745" y="1460"/>
                  <a:pt x="745" y="1458"/>
                </a:cubicBezTo>
                <a:cubicBezTo>
                  <a:pt x="746" y="1447"/>
                  <a:pt x="745" y="1447"/>
                  <a:pt x="736" y="1452"/>
                </a:cubicBezTo>
                <a:cubicBezTo>
                  <a:pt x="726" y="1457"/>
                  <a:pt x="715" y="1461"/>
                  <a:pt x="705" y="1464"/>
                </a:cubicBezTo>
                <a:cubicBezTo>
                  <a:pt x="701" y="1465"/>
                  <a:pt x="697" y="1466"/>
                  <a:pt x="694" y="1463"/>
                </a:cubicBezTo>
                <a:cubicBezTo>
                  <a:pt x="691" y="1460"/>
                  <a:pt x="693" y="1456"/>
                  <a:pt x="695" y="1453"/>
                </a:cubicBezTo>
                <a:cubicBezTo>
                  <a:pt x="700" y="1445"/>
                  <a:pt x="697" y="1441"/>
                  <a:pt x="689" y="1440"/>
                </a:cubicBezTo>
                <a:cubicBezTo>
                  <a:pt x="686" y="1439"/>
                  <a:pt x="683" y="1437"/>
                  <a:pt x="680" y="1437"/>
                </a:cubicBezTo>
                <a:cubicBezTo>
                  <a:pt x="673" y="1437"/>
                  <a:pt x="672" y="1434"/>
                  <a:pt x="676" y="1428"/>
                </a:cubicBezTo>
                <a:cubicBezTo>
                  <a:pt x="678" y="1426"/>
                  <a:pt x="680" y="1423"/>
                  <a:pt x="677" y="1421"/>
                </a:cubicBezTo>
                <a:cubicBezTo>
                  <a:pt x="675" y="1418"/>
                  <a:pt x="672" y="1419"/>
                  <a:pt x="669" y="1420"/>
                </a:cubicBezTo>
                <a:cubicBezTo>
                  <a:pt x="661" y="1424"/>
                  <a:pt x="653" y="1422"/>
                  <a:pt x="644" y="1420"/>
                </a:cubicBezTo>
                <a:cubicBezTo>
                  <a:pt x="617" y="1412"/>
                  <a:pt x="593" y="1419"/>
                  <a:pt x="570" y="1433"/>
                </a:cubicBezTo>
                <a:cubicBezTo>
                  <a:pt x="566" y="1435"/>
                  <a:pt x="564" y="1440"/>
                  <a:pt x="559" y="1441"/>
                </a:cubicBezTo>
                <a:cubicBezTo>
                  <a:pt x="560" y="1436"/>
                  <a:pt x="561" y="1432"/>
                  <a:pt x="562" y="1427"/>
                </a:cubicBezTo>
                <a:cubicBezTo>
                  <a:pt x="564" y="1417"/>
                  <a:pt x="560" y="1411"/>
                  <a:pt x="551" y="1409"/>
                </a:cubicBezTo>
                <a:cubicBezTo>
                  <a:pt x="521" y="1402"/>
                  <a:pt x="491" y="1395"/>
                  <a:pt x="461" y="1388"/>
                </a:cubicBezTo>
                <a:cubicBezTo>
                  <a:pt x="450" y="1386"/>
                  <a:pt x="439" y="1387"/>
                  <a:pt x="428" y="1383"/>
                </a:cubicBezTo>
                <a:cubicBezTo>
                  <a:pt x="421" y="1380"/>
                  <a:pt x="417" y="1377"/>
                  <a:pt x="419" y="1368"/>
                </a:cubicBezTo>
                <a:cubicBezTo>
                  <a:pt x="420" y="1357"/>
                  <a:pt x="412" y="1351"/>
                  <a:pt x="402" y="1356"/>
                </a:cubicBezTo>
                <a:cubicBezTo>
                  <a:pt x="394" y="1360"/>
                  <a:pt x="388" y="1359"/>
                  <a:pt x="381" y="1355"/>
                </a:cubicBezTo>
                <a:cubicBezTo>
                  <a:pt x="377" y="1351"/>
                  <a:pt x="373" y="1351"/>
                  <a:pt x="368" y="1355"/>
                </a:cubicBezTo>
                <a:cubicBezTo>
                  <a:pt x="363" y="1360"/>
                  <a:pt x="357" y="1361"/>
                  <a:pt x="351" y="1358"/>
                </a:cubicBezTo>
                <a:cubicBezTo>
                  <a:pt x="347" y="1357"/>
                  <a:pt x="342" y="1354"/>
                  <a:pt x="338" y="1354"/>
                </a:cubicBezTo>
                <a:cubicBezTo>
                  <a:pt x="332" y="1354"/>
                  <a:pt x="330" y="1351"/>
                  <a:pt x="329" y="1346"/>
                </a:cubicBezTo>
                <a:cubicBezTo>
                  <a:pt x="326" y="1336"/>
                  <a:pt x="324" y="1335"/>
                  <a:pt x="314" y="1341"/>
                </a:cubicBezTo>
                <a:cubicBezTo>
                  <a:pt x="308" y="1345"/>
                  <a:pt x="302" y="1350"/>
                  <a:pt x="295" y="1352"/>
                </a:cubicBezTo>
                <a:cubicBezTo>
                  <a:pt x="295" y="1351"/>
                  <a:pt x="294" y="1351"/>
                  <a:pt x="294" y="1350"/>
                </a:cubicBezTo>
                <a:cubicBezTo>
                  <a:pt x="303" y="1337"/>
                  <a:pt x="303" y="1337"/>
                  <a:pt x="295" y="1323"/>
                </a:cubicBezTo>
                <a:cubicBezTo>
                  <a:pt x="294" y="1321"/>
                  <a:pt x="293" y="1319"/>
                  <a:pt x="292" y="1318"/>
                </a:cubicBezTo>
                <a:cubicBezTo>
                  <a:pt x="284" y="1301"/>
                  <a:pt x="272" y="1298"/>
                  <a:pt x="255" y="1306"/>
                </a:cubicBezTo>
                <a:cubicBezTo>
                  <a:pt x="246" y="1311"/>
                  <a:pt x="240" y="1308"/>
                  <a:pt x="239" y="1298"/>
                </a:cubicBezTo>
                <a:cubicBezTo>
                  <a:pt x="238" y="1293"/>
                  <a:pt x="238" y="1288"/>
                  <a:pt x="239" y="1283"/>
                </a:cubicBezTo>
                <a:cubicBezTo>
                  <a:pt x="242" y="1269"/>
                  <a:pt x="255" y="1265"/>
                  <a:pt x="265" y="1274"/>
                </a:cubicBezTo>
                <a:cubicBezTo>
                  <a:pt x="273" y="1281"/>
                  <a:pt x="281" y="1284"/>
                  <a:pt x="290" y="1286"/>
                </a:cubicBezTo>
                <a:cubicBezTo>
                  <a:pt x="299" y="1287"/>
                  <a:pt x="307" y="1290"/>
                  <a:pt x="313" y="1297"/>
                </a:cubicBezTo>
                <a:cubicBezTo>
                  <a:pt x="322" y="1309"/>
                  <a:pt x="327" y="1310"/>
                  <a:pt x="338" y="1300"/>
                </a:cubicBezTo>
                <a:cubicBezTo>
                  <a:pt x="346" y="1294"/>
                  <a:pt x="353" y="1292"/>
                  <a:pt x="363" y="1294"/>
                </a:cubicBezTo>
                <a:cubicBezTo>
                  <a:pt x="381" y="1297"/>
                  <a:pt x="398" y="1305"/>
                  <a:pt x="415" y="1309"/>
                </a:cubicBezTo>
                <a:cubicBezTo>
                  <a:pt x="430" y="1313"/>
                  <a:pt x="445" y="1313"/>
                  <a:pt x="458" y="1304"/>
                </a:cubicBezTo>
                <a:cubicBezTo>
                  <a:pt x="465" y="1298"/>
                  <a:pt x="469" y="1300"/>
                  <a:pt x="475" y="1306"/>
                </a:cubicBezTo>
                <a:cubicBezTo>
                  <a:pt x="503" y="1334"/>
                  <a:pt x="535" y="1348"/>
                  <a:pt x="574" y="1331"/>
                </a:cubicBezTo>
                <a:cubicBezTo>
                  <a:pt x="580" y="1328"/>
                  <a:pt x="585" y="1330"/>
                  <a:pt x="590" y="1332"/>
                </a:cubicBezTo>
                <a:cubicBezTo>
                  <a:pt x="593" y="1334"/>
                  <a:pt x="597" y="1338"/>
                  <a:pt x="601" y="1335"/>
                </a:cubicBezTo>
                <a:cubicBezTo>
                  <a:pt x="605" y="1331"/>
                  <a:pt x="602" y="1327"/>
                  <a:pt x="601" y="1323"/>
                </a:cubicBezTo>
                <a:cubicBezTo>
                  <a:pt x="598" y="1317"/>
                  <a:pt x="601" y="1315"/>
                  <a:pt x="607" y="1315"/>
                </a:cubicBezTo>
                <a:cubicBezTo>
                  <a:pt x="613" y="1315"/>
                  <a:pt x="619" y="1317"/>
                  <a:pt x="625" y="1318"/>
                </a:cubicBezTo>
                <a:cubicBezTo>
                  <a:pt x="638" y="1322"/>
                  <a:pt x="649" y="1327"/>
                  <a:pt x="663" y="1324"/>
                </a:cubicBezTo>
                <a:cubicBezTo>
                  <a:pt x="666" y="1324"/>
                  <a:pt x="666" y="1326"/>
                  <a:pt x="667" y="1328"/>
                </a:cubicBezTo>
                <a:cubicBezTo>
                  <a:pt x="670" y="1337"/>
                  <a:pt x="677" y="1339"/>
                  <a:pt x="685" y="1339"/>
                </a:cubicBezTo>
                <a:cubicBezTo>
                  <a:pt x="715" y="1340"/>
                  <a:pt x="745" y="1343"/>
                  <a:pt x="774" y="1353"/>
                </a:cubicBezTo>
                <a:cubicBezTo>
                  <a:pt x="776" y="1354"/>
                  <a:pt x="779" y="1354"/>
                  <a:pt x="782" y="1353"/>
                </a:cubicBezTo>
                <a:cubicBezTo>
                  <a:pt x="791" y="1348"/>
                  <a:pt x="797" y="1351"/>
                  <a:pt x="802" y="1361"/>
                </a:cubicBezTo>
                <a:cubicBezTo>
                  <a:pt x="807" y="1371"/>
                  <a:pt x="813" y="1372"/>
                  <a:pt x="822" y="1364"/>
                </a:cubicBezTo>
                <a:cubicBezTo>
                  <a:pt x="826" y="1361"/>
                  <a:pt x="829" y="1358"/>
                  <a:pt x="833" y="1354"/>
                </a:cubicBezTo>
                <a:cubicBezTo>
                  <a:pt x="837" y="1360"/>
                  <a:pt x="841" y="1366"/>
                  <a:pt x="848" y="1366"/>
                </a:cubicBezTo>
                <a:cubicBezTo>
                  <a:pt x="856" y="1366"/>
                  <a:pt x="864" y="1367"/>
                  <a:pt x="871" y="1367"/>
                </a:cubicBezTo>
                <a:cubicBezTo>
                  <a:pt x="897" y="1368"/>
                  <a:pt x="900" y="1370"/>
                  <a:pt x="905" y="1342"/>
                </a:cubicBezTo>
                <a:cubicBezTo>
                  <a:pt x="905" y="1342"/>
                  <a:pt x="906" y="1342"/>
                  <a:pt x="906" y="1341"/>
                </a:cubicBezTo>
                <a:cubicBezTo>
                  <a:pt x="909" y="1331"/>
                  <a:pt x="913" y="1328"/>
                  <a:pt x="923" y="1331"/>
                </a:cubicBezTo>
                <a:cubicBezTo>
                  <a:pt x="967" y="1340"/>
                  <a:pt x="1012" y="1346"/>
                  <a:pt x="1056" y="1353"/>
                </a:cubicBezTo>
                <a:cubicBezTo>
                  <a:pt x="1084" y="1357"/>
                  <a:pt x="1113" y="1360"/>
                  <a:pt x="1141" y="1363"/>
                </a:cubicBezTo>
                <a:cubicBezTo>
                  <a:pt x="1175" y="1367"/>
                  <a:pt x="1207" y="1377"/>
                  <a:pt x="1240" y="1386"/>
                </a:cubicBezTo>
                <a:cubicBezTo>
                  <a:pt x="1265" y="1392"/>
                  <a:pt x="1289" y="1396"/>
                  <a:pt x="1314" y="1387"/>
                </a:cubicBezTo>
                <a:cubicBezTo>
                  <a:pt x="1324" y="1383"/>
                  <a:pt x="1333" y="1385"/>
                  <a:pt x="1343" y="1390"/>
                </a:cubicBezTo>
                <a:cubicBezTo>
                  <a:pt x="1362" y="1399"/>
                  <a:pt x="1383" y="1403"/>
                  <a:pt x="1405" y="1402"/>
                </a:cubicBezTo>
                <a:cubicBezTo>
                  <a:pt x="1424" y="1400"/>
                  <a:pt x="1444" y="1401"/>
                  <a:pt x="1463" y="1406"/>
                </a:cubicBezTo>
                <a:cubicBezTo>
                  <a:pt x="1492" y="1412"/>
                  <a:pt x="1521" y="1415"/>
                  <a:pt x="1551" y="1415"/>
                </a:cubicBezTo>
                <a:cubicBezTo>
                  <a:pt x="1570" y="1415"/>
                  <a:pt x="1588" y="1417"/>
                  <a:pt x="1606" y="1419"/>
                </a:cubicBezTo>
                <a:cubicBezTo>
                  <a:pt x="1645" y="1425"/>
                  <a:pt x="1685" y="1428"/>
                  <a:pt x="1725" y="1429"/>
                </a:cubicBezTo>
                <a:cubicBezTo>
                  <a:pt x="1765" y="1430"/>
                  <a:pt x="1805" y="1429"/>
                  <a:pt x="1844" y="1432"/>
                </a:cubicBezTo>
                <a:cubicBezTo>
                  <a:pt x="1871" y="1435"/>
                  <a:pt x="1898" y="1440"/>
                  <a:pt x="1925" y="1437"/>
                </a:cubicBezTo>
                <a:cubicBezTo>
                  <a:pt x="1968" y="1431"/>
                  <a:pt x="2010" y="1435"/>
                  <a:pt x="2052" y="1437"/>
                </a:cubicBezTo>
                <a:cubicBezTo>
                  <a:pt x="2073" y="1439"/>
                  <a:pt x="2094" y="1442"/>
                  <a:pt x="2116" y="1441"/>
                </a:cubicBezTo>
                <a:cubicBezTo>
                  <a:pt x="2141" y="1439"/>
                  <a:pt x="2167" y="1443"/>
                  <a:pt x="2192" y="1437"/>
                </a:cubicBezTo>
                <a:cubicBezTo>
                  <a:pt x="2208" y="1433"/>
                  <a:pt x="2224" y="1434"/>
                  <a:pt x="2239" y="1437"/>
                </a:cubicBezTo>
                <a:cubicBezTo>
                  <a:pt x="2256" y="1441"/>
                  <a:pt x="2272" y="1442"/>
                  <a:pt x="2289" y="1439"/>
                </a:cubicBezTo>
                <a:cubicBezTo>
                  <a:pt x="2309" y="1434"/>
                  <a:pt x="2330" y="1432"/>
                  <a:pt x="2351" y="1431"/>
                </a:cubicBezTo>
                <a:cubicBezTo>
                  <a:pt x="2380" y="1429"/>
                  <a:pt x="2408" y="1428"/>
                  <a:pt x="2436" y="1426"/>
                </a:cubicBezTo>
                <a:cubicBezTo>
                  <a:pt x="2474" y="1423"/>
                  <a:pt x="2512" y="1420"/>
                  <a:pt x="2550" y="1417"/>
                </a:cubicBezTo>
                <a:cubicBezTo>
                  <a:pt x="2573" y="1416"/>
                  <a:pt x="2595" y="1414"/>
                  <a:pt x="2617" y="1412"/>
                </a:cubicBezTo>
                <a:cubicBezTo>
                  <a:pt x="2652" y="1409"/>
                  <a:pt x="2686" y="1401"/>
                  <a:pt x="2721" y="1410"/>
                </a:cubicBezTo>
                <a:cubicBezTo>
                  <a:pt x="2726" y="1411"/>
                  <a:pt x="2728" y="1409"/>
                  <a:pt x="2728" y="1404"/>
                </a:cubicBezTo>
                <a:cubicBezTo>
                  <a:pt x="2728" y="1397"/>
                  <a:pt x="2725" y="1393"/>
                  <a:pt x="2718" y="1393"/>
                </a:cubicBezTo>
                <a:cubicBezTo>
                  <a:pt x="2711" y="1393"/>
                  <a:pt x="2704" y="1394"/>
                  <a:pt x="2697" y="1394"/>
                </a:cubicBezTo>
                <a:cubicBezTo>
                  <a:pt x="2547" y="1398"/>
                  <a:pt x="2396" y="1404"/>
                  <a:pt x="2246" y="1406"/>
                </a:cubicBezTo>
                <a:cubicBezTo>
                  <a:pt x="2108" y="1407"/>
                  <a:pt x="1970" y="1407"/>
                  <a:pt x="1832" y="1401"/>
                </a:cubicBezTo>
                <a:cubicBezTo>
                  <a:pt x="1743" y="1397"/>
                  <a:pt x="1655" y="1391"/>
                  <a:pt x="1567" y="1383"/>
                </a:cubicBezTo>
                <a:cubicBezTo>
                  <a:pt x="1490" y="1377"/>
                  <a:pt x="1413" y="1368"/>
                  <a:pt x="1336" y="1358"/>
                </a:cubicBezTo>
                <a:cubicBezTo>
                  <a:pt x="1241" y="1345"/>
                  <a:pt x="1148" y="1325"/>
                  <a:pt x="1054" y="1307"/>
                </a:cubicBezTo>
                <a:cubicBezTo>
                  <a:pt x="1024" y="1302"/>
                  <a:pt x="994" y="1292"/>
                  <a:pt x="964" y="1293"/>
                </a:cubicBezTo>
                <a:cubicBezTo>
                  <a:pt x="930" y="1293"/>
                  <a:pt x="898" y="1290"/>
                  <a:pt x="870" y="1269"/>
                </a:cubicBezTo>
                <a:cubicBezTo>
                  <a:pt x="859" y="1261"/>
                  <a:pt x="845" y="1260"/>
                  <a:pt x="831" y="1264"/>
                </a:cubicBezTo>
                <a:cubicBezTo>
                  <a:pt x="822" y="1267"/>
                  <a:pt x="813" y="1266"/>
                  <a:pt x="803" y="1264"/>
                </a:cubicBezTo>
                <a:cubicBezTo>
                  <a:pt x="788" y="1261"/>
                  <a:pt x="773" y="1255"/>
                  <a:pt x="757" y="1259"/>
                </a:cubicBezTo>
                <a:cubicBezTo>
                  <a:pt x="743" y="1262"/>
                  <a:pt x="733" y="1258"/>
                  <a:pt x="724" y="1247"/>
                </a:cubicBezTo>
                <a:cubicBezTo>
                  <a:pt x="721" y="1243"/>
                  <a:pt x="717" y="1242"/>
                  <a:pt x="712" y="1244"/>
                </a:cubicBezTo>
                <a:cubicBezTo>
                  <a:pt x="705" y="1247"/>
                  <a:pt x="697" y="1248"/>
                  <a:pt x="689" y="1245"/>
                </a:cubicBezTo>
                <a:cubicBezTo>
                  <a:pt x="665" y="1237"/>
                  <a:pt x="638" y="1235"/>
                  <a:pt x="614" y="1225"/>
                </a:cubicBezTo>
                <a:cubicBezTo>
                  <a:pt x="606" y="1221"/>
                  <a:pt x="598" y="1220"/>
                  <a:pt x="590" y="1224"/>
                </a:cubicBezTo>
                <a:cubicBezTo>
                  <a:pt x="573" y="1231"/>
                  <a:pt x="568" y="1230"/>
                  <a:pt x="557" y="1215"/>
                </a:cubicBezTo>
                <a:cubicBezTo>
                  <a:pt x="553" y="1209"/>
                  <a:pt x="548" y="1205"/>
                  <a:pt x="542" y="1205"/>
                </a:cubicBezTo>
                <a:cubicBezTo>
                  <a:pt x="521" y="1204"/>
                  <a:pt x="502" y="1196"/>
                  <a:pt x="483" y="1190"/>
                </a:cubicBezTo>
                <a:cubicBezTo>
                  <a:pt x="466" y="1184"/>
                  <a:pt x="449" y="1179"/>
                  <a:pt x="431" y="1182"/>
                </a:cubicBezTo>
                <a:cubicBezTo>
                  <a:pt x="424" y="1183"/>
                  <a:pt x="420" y="1181"/>
                  <a:pt x="417" y="1176"/>
                </a:cubicBezTo>
                <a:cubicBezTo>
                  <a:pt x="413" y="1170"/>
                  <a:pt x="408" y="1163"/>
                  <a:pt x="400" y="1165"/>
                </a:cubicBezTo>
                <a:cubicBezTo>
                  <a:pt x="383" y="1169"/>
                  <a:pt x="369" y="1162"/>
                  <a:pt x="357" y="1150"/>
                </a:cubicBezTo>
                <a:cubicBezTo>
                  <a:pt x="339" y="1133"/>
                  <a:pt x="317" y="1127"/>
                  <a:pt x="293" y="1134"/>
                </a:cubicBezTo>
                <a:cubicBezTo>
                  <a:pt x="284" y="1136"/>
                  <a:pt x="281" y="1134"/>
                  <a:pt x="281" y="1125"/>
                </a:cubicBezTo>
                <a:cubicBezTo>
                  <a:pt x="281" y="1122"/>
                  <a:pt x="281" y="1119"/>
                  <a:pt x="280" y="1117"/>
                </a:cubicBezTo>
                <a:cubicBezTo>
                  <a:pt x="267" y="1096"/>
                  <a:pt x="254" y="1076"/>
                  <a:pt x="227" y="1071"/>
                </a:cubicBezTo>
                <a:cubicBezTo>
                  <a:pt x="221" y="1070"/>
                  <a:pt x="222" y="1067"/>
                  <a:pt x="224" y="1063"/>
                </a:cubicBezTo>
                <a:cubicBezTo>
                  <a:pt x="225" y="1061"/>
                  <a:pt x="227" y="1059"/>
                  <a:pt x="229" y="1057"/>
                </a:cubicBezTo>
                <a:cubicBezTo>
                  <a:pt x="233" y="1053"/>
                  <a:pt x="237" y="1050"/>
                  <a:pt x="233" y="1044"/>
                </a:cubicBezTo>
                <a:cubicBezTo>
                  <a:pt x="230" y="1038"/>
                  <a:pt x="225" y="1042"/>
                  <a:pt x="220" y="1043"/>
                </a:cubicBezTo>
                <a:cubicBezTo>
                  <a:pt x="210" y="1046"/>
                  <a:pt x="199" y="1049"/>
                  <a:pt x="191" y="1043"/>
                </a:cubicBezTo>
                <a:cubicBezTo>
                  <a:pt x="181" y="1036"/>
                  <a:pt x="176" y="1039"/>
                  <a:pt x="169" y="1047"/>
                </a:cubicBezTo>
                <a:cubicBezTo>
                  <a:pt x="167" y="1049"/>
                  <a:pt x="165" y="1051"/>
                  <a:pt x="162" y="1052"/>
                </a:cubicBezTo>
                <a:cubicBezTo>
                  <a:pt x="159" y="1055"/>
                  <a:pt x="156" y="1056"/>
                  <a:pt x="152" y="1052"/>
                </a:cubicBezTo>
                <a:cubicBezTo>
                  <a:pt x="149" y="1049"/>
                  <a:pt x="149" y="1045"/>
                  <a:pt x="152" y="1042"/>
                </a:cubicBezTo>
                <a:cubicBezTo>
                  <a:pt x="155" y="1038"/>
                  <a:pt x="156" y="1034"/>
                  <a:pt x="160" y="1031"/>
                </a:cubicBezTo>
                <a:cubicBezTo>
                  <a:pt x="162" y="1030"/>
                  <a:pt x="164" y="1029"/>
                  <a:pt x="163" y="1026"/>
                </a:cubicBezTo>
                <a:cubicBezTo>
                  <a:pt x="162" y="1024"/>
                  <a:pt x="159" y="1025"/>
                  <a:pt x="157" y="1025"/>
                </a:cubicBezTo>
                <a:cubicBezTo>
                  <a:pt x="154" y="1025"/>
                  <a:pt x="152" y="1025"/>
                  <a:pt x="150" y="1027"/>
                </a:cubicBezTo>
                <a:cubicBezTo>
                  <a:pt x="148" y="1029"/>
                  <a:pt x="146" y="1029"/>
                  <a:pt x="144" y="1027"/>
                </a:cubicBezTo>
                <a:cubicBezTo>
                  <a:pt x="133" y="1016"/>
                  <a:pt x="120" y="1011"/>
                  <a:pt x="105" y="1012"/>
                </a:cubicBezTo>
                <a:cubicBezTo>
                  <a:pt x="98" y="1013"/>
                  <a:pt x="91" y="1013"/>
                  <a:pt x="84" y="1012"/>
                </a:cubicBezTo>
                <a:cubicBezTo>
                  <a:pt x="80" y="1012"/>
                  <a:pt x="74" y="1012"/>
                  <a:pt x="72" y="1007"/>
                </a:cubicBezTo>
                <a:cubicBezTo>
                  <a:pt x="71" y="1003"/>
                  <a:pt x="76" y="1000"/>
                  <a:pt x="79" y="997"/>
                </a:cubicBezTo>
                <a:cubicBezTo>
                  <a:pt x="81" y="995"/>
                  <a:pt x="83" y="994"/>
                  <a:pt x="85" y="992"/>
                </a:cubicBezTo>
                <a:cubicBezTo>
                  <a:pt x="87" y="990"/>
                  <a:pt x="92" y="988"/>
                  <a:pt x="90" y="984"/>
                </a:cubicBezTo>
                <a:cubicBezTo>
                  <a:pt x="89" y="980"/>
                  <a:pt x="84" y="980"/>
                  <a:pt x="80" y="981"/>
                </a:cubicBezTo>
                <a:cubicBezTo>
                  <a:pt x="71" y="981"/>
                  <a:pt x="64" y="979"/>
                  <a:pt x="55" y="975"/>
                </a:cubicBezTo>
                <a:cubicBezTo>
                  <a:pt x="35" y="965"/>
                  <a:pt x="24" y="970"/>
                  <a:pt x="16" y="990"/>
                </a:cubicBezTo>
                <a:cubicBezTo>
                  <a:pt x="13" y="998"/>
                  <a:pt x="8" y="1002"/>
                  <a:pt x="0" y="1001"/>
                </a:cubicBezTo>
                <a:cubicBezTo>
                  <a:pt x="0" y="982"/>
                  <a:pt x="0" y="964"/>
                  <a:pt x="0" y="945"/>
                </a:cubicBezTo>
                <a:cubicBezTo>
                  <a:pt x="14" y="944"/>
                  <a:pt x="17" y="939"/>
                  <a:pt x="13" y="930"/>
                </a:cubicBezTo>
                <a:cubicBezTo>
                  <a:pt x="12" y="927"/>
                  <a:pt x="8" y="925"/>
                  <a:pt x="10" y="922"/>
                </a:cubicBezTo>
                <a:cubicBezTo>
                  <a:pt x="13" y="919"/>
                  <a:pt x="17" y="920"/>
                  <a:pt x="20" y="921"/>
                </a:cubicBezTo>
                <a:cubicBezTo>
                  <a:pt x="23" y="921"/>
                  <a:pt x="25" y="922"/>
                  <a:pt x="27" y="923"/>
                </a:cubicBezTo>
                <a:cubicBezTo>
                  <a:pt x="33" y="925"/>
                  <a:pt x="36" y="924"/>
                  <a:pt x="37" y="917"/>
                </a:cubicBezTo>
                <a:cubicBezTo>
                  <a:pt x="38" y="913"/>
                  <a:pt x="41" y="907"/>
                  <a:pt x="46" y="910"/>
                </a:cubicBezTo>
                <a:cubicBezTo>
                  <a:pt x="53" y="913"/>
                  <a:pt x="60" y="913"/>
                  <a:pt x="67" y="914"/>
                </a:cubicBezTo>
                <a:cubicBezTo>
                  <a:pt x="73" y="915"/>
                  <a:pt x="80" y="917"/>
                  <a:pt x="87" y="915"/>
                </a:cubicBezTo>
                <a:cubicBezTo>
                  <a:pt x="93" y="913"/>
                  <a:pt x="100" y="911"/>
                  <a:pt x="95" y="901"/>
                </a:cubicBezTo>
                <a:cubicBezTo>
                  <a:pt x="93" y="898"/>
                  <a:pt x="95" y="896"/>
                  <a:pt x="99" y="895"/>
                </a:cubicBezTo>
                <a:cubicBezTo>
                  <a:pt x="114" y="895"/>
                  <a:pt x="119" y="899"/>
                  <a:pt x="120" y="914"/>
                </a:cubicBezTo>
                <a:cubicBezTo>
                  <a:pt x="120" y="919"/>
                  <a:pt x="121" y="923"/>
                  <a:pt x="125" y="925"/>
                </a:cubicBezTo>
                <a:cubicBezTo>
                  <a:pt x="132" y="928"/>
                  <a:pt x="139" y="930"/>
                  <a:pt x="147" y="928"/>
                </a:cubicBezTo>
                <a:cubicBezTo>
                  <a:pt x="149" y="928"/>
                  <a:pt x="150" y="924"/>
                  <a:pt x="149" y="922"/>
                </a:cubicBezTo>
                <a:cubicBezTo>
                  <a:pt x="149" y="919"/>
                  <a:pt x="149" y="915"/>
                  <a:pt x="151" y="913"/>
                </a:cubicBezTo>
                <a:cubicBezTo>
                  <a:pt x="154" y="910"/>
                  <a:pt x="158" y="903"/>
                  <a:pt x="161" y="909"/>
                </a:cubicBezTo>
                <a:cubicBezTo>
                  <a:pt x="169" y="920"/>
                  <a:pt x="179" y="920"/>
                  <a:pt x="190" y="920"/>
                </a:cubicBezTo>
                <a:cubicBezTo>
                  <a:pt x="196" y="921"/>
                  <a:pt x="202" y="922"/>
                  <a:pt x="207" y="927"/>
                </a:cubicBezTo>
                <a:cubicBezTo>
                  <a:pt x="226" y="945"/>
                  <a:pt x="241" y="944"/>
                  <a:pt x="255" y="922"/>
                </a:cubicBezTo>
                <a:cubicBezTo>
                  <a:pt x="259" y="916"/>
                  <a:pt x="264" y="914"/>
                  <a:pt x="269" y="920"/>
                </a:cubicBezTo>
                <a:cubicBezTo>
                  <a:pt x="281" y="932"/>
                  <a:pt x="296" y="936"/>
                  <a:pt x="312" y="937"/>
                </a:cubicBezTo>
                <a:cubicBezTo>
                  <a:pt x="320" y="938"/>
                  <a:pt x="328" y="937"/>
                  <a:pt x="337" y="938"/>
                </a:cubicBezTo>
                <a:cubicBezTo>
                  <a:pt x="352" y="940"/>
                  <a:pt x="365" y="940"/>
                  <a:pt x="371" y="922"/>
                </a:cubicBezTo>
                <a:cubicBezTo>
                  <a:pt x="371" y="929"/>
                  <a:pt x="370" y="934"/>
                  <a:pt x="373" y="940"/>
                </a:cubicBezTo>
                <a:cubicBezTo>
                  <a:pt x="376" y="948"/>
                  <a:pt x="383" y="951"/>
                  <a:pt x="390" y="951"/>
                </a:cubicBezTo>
                <a:cubicBezTo>
                  <a:pt x="398" y="950"/>
                  <a:pt x="393" y="943"/>
                  <a:pt x="394" y="939"/>
                </a:cubicBezTo>
                <a:cubicBezTo>
                  <a:pt x="395" y="933"/>
                  <a:pt x="399" y="929"/>
                  <a:pt x="405" y="932"/>
                </a:cubicBezTo>
                <a:cubicBezTo>
                  <a:pt x="413" y="936"/>
                  <a:pt x="420" y="936"/>
                  <a:pt x="429" y="935"/>
                </a:cubicBezTo>
                <a:cubicBezTo>
                  <a:pt x="440" y="932"/>
                  <a:pt x="451" y="932"/>
                  <a:pt x="461" y="940"/>
                </a:cubicBezTo>
                <a:cubicBezTo>
                  <a:pt x="467" y="945"/>
                  <a:pt x="473" y="944"/>
                  <a:pt x="478" y="939"/>
                </a:cubicBezTo>
                <a:cubicBezTo>
                  <a:pt x="481" y="936"/>
                  <a:pt x="484" y="933"/>
                  <a:pt x="486" y="931"/>
                </a:cubicBezTo>
                <a:cubicBezTo>
                  <a:pt x="491" y="927"/>
                  <a:pt x="494" y="920"/>
                  <a:pt x="500" y="922"/>
                </a:cubicBezTo>
                <a:cubicBezTo>
                  <a:pt x="506" y="924"/>
                  <a:pt x="505" y="931"/>
                  <a:pt x="505" y="936"/>
                </a:cubicBezTo>
                <a:cubicBezTo>
                  <a:pt x="505" y="941"/>
                  <a:pt x="509" y="939"/>
                  <a:pt x="512" y="940"/>
                </a:cubicBezTo>
                <a:cubicBezTo>
                  <a:pt x="515" y="940"/>
                  <a:pt x="518" y="940"/>
                  <a:pt x="517" y="936"/>
                </a:cubicBezTo>
                <a:cubicBezTo>
                  <a:pt x="515" y="925"/>
                  <a:pt x="521" y="922"/>
                  <a:pt x="530" y="921"/>
                </a:cubicBezTo>
                <a:cubicBezTo>
                  <a:pt x="539" y="920"/>
                  <a:pt x="540" y="916"/>
                  <a:pt x="534" y="909"/>
                </a:cubicBezTo>
                <a:cubicBezTo>
                  <a:pt x="533" y="907"/>
                  <a:pt x="530" y="906"/>
                  <a:pt x="527" y="905"/>
                </a:cubicBezTo>
                <a:cubicBezTo>
                  <a:pt x="501" y="893"/>
                  <a:pt x="473" y="887"/>
                  <a:pt x="444" y="884"/>
                </a:cubicBezTo>
                <a:cubicBezTo>
                  <a:pt x="421" y="881"/>
                  <a:pt x="400" y="876"/>
                  <a:pt x="381" y="861"/>
                </a:cubicBezTo>
                <a:cubicBezTo>
                  <a:pt x="370" y="852"/>
                  <a:pt x="362" y="840"/>
                  <a:pt x="355" y="827"/>
                </a:cubicBezTo>
                <a:cubicBezTo>
                  <a:pt x="348" y="839"/>
                  <a:pt x="343" y="840"/>
                  <a:pt x="333" y="830"/>
                </a:cubicBezTo>
                <a:cubicBezTo>
                  <a:pt x="330" y="827"/>
                  <a:pt x="328" y="822"/>
                  <a:pt x="329" y="817"/>
                </a:cubicBezTo>
                <a:cubicBezTo>
                  <a:pt x="330" y="808"/>
                  <a:pt x="323" y="805"/>
                  <a:pt x="316" y="804"/>
                </a:cubicBezTo>
                <a:cubicBezTo>
                  <a:pt x="309" y="802"/>
                  <a:pt x="306" y="807"/>
                  <a:pt x="303" y="812"/>
                </a:cubicBezTo>
                <a:cubicBezTo>
                  <a:pt x="301" y="817"/>
                  <a:pt x="301" y="823"/>
                  <a:pt x="295" y="829"/>
                </a:cubicBezTo>
                <a:cubicBezTo>
                  <a:pt x="298" y="817"/>
                  <a:pt x="292" y="814"/>
                  <a:pt x="284" y="812"/>
                </a:cubicBezTo>
                <a:cubicBezTo>
                  <a:pt x="277" y="811"/>
                  <a:pt x="269" y="806"/>
                  <a:pt x="270" y="800"/>
                </a:cubicBezTo>
                <a:cubicBezTo>
                  <a:pt x="272" y="789"/>
                  <a:pt x="273" y="778"/>
                  <a:pt x="280" y="769"/>
                </a:cubicBezTo>
                <a:cubicBezTo>
                  <a:pt x="284" y="764"/>
                  <a:pt x="288" y="763"/>
                  <a:pt x="295" y="764"/>
                </a:cubicBezTo>
                <a:cubicBezTo>
                  <a:pt x="300" y="766"/>
                  <a:pt x="302" y="768"/>
                  <a:pt x="301" y="774"/>
                </a:cubicBezTo>
                <a:cubicBezTo>
                  <a:pt x="301" y="778"/>
                  <a:pt x="304" y="780"/>
                  <a:pt x="307" y="780"/>
                </a:cubicBezTo>
                <a:cubicBezTo>
                  <a:pt x="319" y="779"/>
                  <a:pt x="326" y="785"/>
                  <a:pt x="333" y="792"/>
                </a:cubicBezTo>
                <a:cubicBezTo>
                  <a:pt x="340" y="798"/>
                  <a:pt x="348" y="800"/>
                  <a:pt x="355" y="793"/>
                </a:cubicBezTo>
                <a:cubicBezTo>
                  <a:pt x="360" y="788"/>
                  <a:pt x="362" y="790"/>
                  <a:pt x="361" y="796"/>
                </a:cubicBezTo>
                <a:cubicBezTo>
                  <a:pt x="361" y="800"/>
                  <a:pt x="363" y="801"/>
                  <a:pt x="367" y="803"/>
                </a:cubicBezTo>
                <a:cubicBezTo>
                  <a:pt x="384" y="809"/>
                  <a:pt x="402" y="809"/>
                  <a:pt x="419" y="803"/>
                </a:cubicBezTo>
                <a:cubicBezTo>
                  <a:pt x="428" y="799"/>
                  <a:pt x="437" y="799"/>
                  <a:pt x="446" y="801"/>
                </a:cubicBezTo>
                <a:cubicBezTo>
                  <a:pt x="454" y="803"/>
                  <a:pt x="461" y="808"/>
                  <a:pt x="467" y="813"/>
                </a:cubicBezTo>
                <a:cubicBezTo>
                  <a:pt x="470" y="816"/>
                  <a:pt x="472" y="820"/>
                  <a:pt x="477" y="817"/>
                </a:cubicBezTo>
                <a:cubicBezTo>
                  <a:pt x="482" y="814"/>
                  <a:pt x="482" y="810"/>
                  <a:pt x="481" y="805"/>
                </a:cubicBezTo>
                <a:cubicBezTo>
                  <a:pt x="480" y="801"/>
                  <a:pt x="478" y="798"/>
                  <a:pt x="479" y="794"/>
                </a:cubicBezTo>
                <a:cubicBezTo>
                  <a:pt x="479" y="783"/>
                  <a:pt x="474" y="778"/>
                  <a:pt x="464" y="776"/>
                </a:cubicBezTo>
                <a:cubicBezTo>
                  <a:pt x="446" y="772"/>
                  <a:pt x="430" y="767"/>
                  <a:pt x="413" y="761"/>
                </a:cubicBezTo>
                <a:cubicBezTo>
                  <a:pt x="403" y="756"/>
                  <a:pt x="402" y="751"/>
                  <a:pt x="409" y="743"/>
                </a:cubicBezTo>
                <a:cubicBezTo>
                  <a:pt x="410" y="743"/>
                  <a:pt x="410" y="742"/>
                  <a:pt x="410" y="741"/>
                </a:cubicBezTo>
                <a:cubicBezTo>
                  <a:pt x="412" y="731"/>
                  <a:pt x="419" y="725"/>
                  <a:pt x="426" y="720"/>
                </a:cubicBezTo>
                <a:cubicBezTo>
                  <a:pt x="431" y="716"/>
                  <a:pt x="433" y="718"/>
                  <a:pt x="434" y="722"/>
                </a:cubicBezTo>
                <a:cubicBezTo>
                  <a:pt x="436" y="731"/>
                  <a:pt x="431" y="735"/>
                  <a:pt x="423" y="736"/>
                </a:cubicBezTo>
                <a:cubicBezTo>
                  <a:pt x="425" y="741"/>
                  <a:pt x="428" y="745"/>
                  <a:pt x="433" y="745"/>
                </a:cubicBezTo>
                <a:cubicBezTo>
                  <a:pt x="436" y="745"/>
                  <a:pt x="437" y="741"/>
                  <a:pt x="438" y="738"/>
                </a:cubicBezTo>
                <a:cubicBezTo>
                  <a:pt x="442" y="723"/>
                  <a:pt x="446" y="720"/>
                  <a:pt x="461" y="721"/>
                </a:cubicBezTo>
                <a:cubicBezTo>
                  <a:pt x="475" y="723"/>
                  <a:pt x="490" y="723"/>
                  <a:pt x="504" y="721"/>
                </a:cubicBezTo>
                <a:cubicBezTo>
                  <a:pt x="523" y="718"/>
                  <a:pt x="527" y="722"/>
                  <a:pt x="524" y="741"/>
                </a:cubicBezTo>
                <a:cubicBezTo>
                  <a:pt x="524" y="742"/>
                  <a:pt x="524" y="743"/>
                  <a:pt x="524" y="744"/>
                </a:cubicBezTo>
                <a:cubicBezTo>
                  <a:pt x="523" y="747"/>
                  <a:pt x="520" y="751"/>
                  <a:pt x="525" y="753"/>
                </a:cubicBezTo>
                <a:cubicBezTo>
                  <a:pt x="530" y="754"/>
                  <a:pt x="535" y="756"/>
                  <a:pt x="538" y="750"/>
                </a:cubicBezTo>
                <a:cubicBezTo>
                  <a:pt x="540" y="746"/>
                  <a:pt x="542" y="743"/>
                  <a:pt x="543" y="739"/>
                </a:cubicBezTo>
                <a:cubicBezTo>
                  <a:pt x="547" y="733"/>
                  <a:pt x="551" y="732"/>
                  <a:pt x="557" y="736"/>
                </a:cubicBezTo>
                <a:cubicBezTo>
                  <a:pt x="563" y="739"/>
                  <a:pt x="562" y="744"/>
                  <a:pt x="558" y="748"/>
                </a:cubicBezTo>
                <a:cubicBezTo>
                  <a:pt x="557" y="750"/>
                  <a:pt x="556" y="751"/>
                  <a:pt x="555" y="753"/>
                </a:cubicBezTo>
                <a:cubicBezTo>
                  <a:pt x="553" y="755"/>
                  <a:pt x="553" y="758"/>
                  <a:pt x="555" y="760"/>
                </a:cubicBezTo>
                <a:cubicBezTo>
                  <a:pt x="558" y="762"/>
                  <a:pt x="559" y="759"/>
                  <a:pt x="561" y="758"/>
                </a:cubicBezTo>
                <a:cubicBezTo>
                  <a:pt x="565" y="755"/>
                  <a:pt x="568" y="751"/>
                  <a:pt x="570" y="746"/>
                </a:cubicBezTo>
                <a:cubicBezTo>
                  <a:pt x="577" y="733"/>
                  <a:pt x="583" y="731"/>
                  <a:pt x="596" y="738"/>
                </a:cubicBezTo>
                <a:cubicBezTo>
                  <a:pt x="602" y="741"/>
                  <a:pt x="608" y="745"/>
                  <a:pt x="614" y="748"/>
                </a:cubicBezTo>
                <a:cubicBezTo>
                  <a:pt x="618" y="750"/>
                  <a:pt x="623" y="751"/>
                  <a:pt x="627" y="746"/>
                </a:cubicBezTo>
                <a:cubicBezTo>
                  <a:pt x="632" y="740"/>
                  <a:pt x="635" y="733"/>
                  <a:pt x="645" y="734"/>
                </a:cubicBezTo>
                <a:cubicBezTo>
                  <a:pt x="651" y="735"/>
                  <a:pt x="655" y="733"/>
                  <a:pt x="660" y="737"/>
                </a:cubicBezTo>
                <a:cubicBezTo>
                  <a:pt x="685" y="758"/>
                  <a:pt x="713" y="763"/>
                  <a:pt x="744" y="757"/>
                </a:cubicBezTo>
                <a:cubicBezTo>
                  <a:pt x="749" y="756"/>
                  <a:pt x="753" y="757"/>
                  <a:pt x="757" y="760"/>
                </a:cubicBezTo>
                <a:cubicBezTo>
                  <a:pt x="766" y="769"/>
                  <a:pt x="777" y="770"/>
                  <a:pt x="789" y="768"/>
                </a:cubicBezTo>
                <a:cubicBezTo>
                  <a:pt x="806" y="764"/>
                  <a:pt x="821" y="759"/>
                  <a:pt x="836" y="751"/>
                </a:cubicBezTo>
                <a:cubicBezTo>
                  <a:pt x="843" y="747"/>
                  <a:pt x="850" y="743"/>
                  <a:pt x="858" y="744"/>
                </a:cubicBezTo>
                <a:cubicBezTo>
                  <a:pt x="884" y="750"/>
                  <a:pt x="912" y="750"/>
                  <a:pt x="936" y="763"/>
                </a:cubicBezTo>
                <a:cubicBezTo>
                  <a:pt x="941" y="766"/>
                  <a:pt x="945" y="765"/>
                  <a:pt x="950" y="761"/>
                </a:cubicBezTo>
                <a:cubicBezTo>
                  <a:pt x="952" y="759"/>
                  <a:pt x="954" y="757"/>
                  <a:pt x="956" y="756"/>
                </a:cubicBezTo>
                <a:cubicBezTo>
                  <a:pt x="961" y="755"/>
                  <a:pt x="960" y="753"/>
                  <a:pt x="959" y="750"/>
                </a:cubicBezTo>
                <a:cubicBezTo>
                  <a:pt x="957" y="744"/>
                  <a:pt x="953" y="741"/>
                  <a:pt x="947" y="741"/>
                </a:cubicBezTo>
                <a:cubicBezTo>
                  <a:pt x="940" y="741"/>
                  <a:pt x="937" y="735"/>
                  <a:pt x="938" y="729"/>
                </a:cubicBezTo>
                <a:cubicBezTo>
                  <a:pt x="939" y="724"/>
                  <a:pt x="945" y="726"/>
                  <a:pt x="949" y="727"/>
                </a:cubicBezTo>
                <a:cubicBezTo>
                  <a:pt x="960" y="729"/>
                  <a:pt x="963" y="738"/>
                  <a:pt x="966" y="746"/>
                </a:cubicBezTo>
                <a:cubicBezTo>
                  <a:pt x="980" y="774"/>
                  <a:pt x="1004" y="783"/>
                  <a:pt x="1032" y="769"/>
                </a:cubicBezTo>
                <a:cubicBezTo>
                  <a:pt x="1039" y="766"/>
                  <a:pt x="1046" y="764"/>
                  <a:pt x="1053" y="765"/>
                </a:cubicBezTo>
                <a:cubicBezTo>
                  <a:pt x="1058" y="765"/>
                  <a:pt x="1060" y="766"/>
                  <a:pt x="1060" y="771"/>
                </a:cubicBezTo>
                <a:cubicBezTo>
                  <a:pt x="1061" y="780"/>
                  <a:pt x="1064" y="783"/>
                  <a:pt x="1073" y="780"/>
                </a:cubicBezTo>
                <a:cubicBezTo>
                  <a:pt x="1090" y="775"/>
                  <a:pt x="1106" y="775"/>
                  <a:pt x="1123" y="775"/>
                </a:cubicBezTo>
                <a:cubicBezTo>
                  <a:pt x="1150" y="776"/>
                  <a:pt x="1175" y="770"/>
                  <a:pt x="1196" y="750"/>
                </a:cubicBezTo>
                <a:cubicBezTo>
                  <a:pt x="1196" y="750"/>
                  <a:pt x="1197" y="751"/>
                  <a:pt x="1197" y="752"/>
                </a:cubicBezTo>
                <a:cubicBezTo>
                  <a:pt x="1196" y="755"/>
                  <a:pt x="1194" y="758"/>
                  <a:pt x="1193" y="762"/>
                </a:cubicBezTo>
                <a:cubicBezTo>
                  <a:pt x="1191" y="771"/>
                  <a:pt x="1193" y="775"/>
                  <a:pt x="1202" y="777"/>
                </a:cubicBezTo>
                <a:cubicBezTo>
                  <a:pt x="1213" y="779"/>
                  <a:pt x="1216" y="777"/>
                  <a:pt x="1217" y="766"/>
                </a:cubicBezTo>
                <a:cubicBezTo>
                  <a:pt x="1217" y="763"/>
                  <a:pt x="1215" y="757"/>
                  <a:pt x="1221" y="757"/>
                </a:cubicBezTo>
                <a:cubicBezTo>
                  <a:pt x="1230" y="756"/>
                  <a:pt x="1236" y="764"/>
                  <a:pt x="1232" y="772"/>
                </a:cubicBezTo>
                <a:cubicBezTo>
                  <a:pt x="1229" y="777"/>
                  <a:pt x="1230" y="780"/>
                  <a:pt x="1236" y="782"/>
                </a:cubicBezTo>
                <a:cubicBezTo>
                  <a:pt x="1249" y="787"/>
                  <a:pt x="1262" y="793"/>
                  <a:pt x="1274" y="801"/>
                </a:cubicBezTo>
                <a:cubicBezTo>
                  <a:pt x="1284" y="807"/>
                  <a:pt x="1295" y="808"/>
                  <a:pt x="1306" y="801"/>
                </a:cubicBezTo>
                <a:cubicBezTo>
                  <a:pt x="1309" y="798"/>
                  <a:pt x="1313" y="797"/>
                  <a:pt x="1318" y="797"/>
                </a:cubicBezTo>
                <a:cubicBezTo>
                  <a:pt x="1326" y="798"/>
                  <a:pt x="1334" y="799"/>
                  <a:pt x="1342" y="800"/>
                </a:cubicBezTo>
                <a:cubicBezTo>
                  <a:pt x="1348" y="800"/>
                  <a:pt x="1353" y="803"/>
                  <a:pt x="1355" y="810"/>
                </a:cubicBezTo>
                <a:cubicBezTo>
                  <a:pt x="1356" y="817"/>
                  <a:pt x="1360" y="818"/>
                  <a:pt x="1366" y="816"/>
                </a:cubicBezTo>
                <a:cubicBezTo>
                  <a:pt x="1371" y="815"/>
                  <a:pt x="1377" y="814"/>
                  <a:pt x="1382" y="813"/>
                </a:cubicBezTo>
                <a:cubicBezTo>
                  <a:pt x="1394" y="810"/>
                  <a:pt x="1401" y="803"/>
                  <a:pt x="1403" y="791"/>
                </a:cubicBezTo>
                <a:cubicBezTo>
                  <a:pt x="1404" y="787"/>
                  <a:pt x="1404" y="783"/>
                  <a:pt x="1405" y="779"/>
                </a:cubicBezTo>
                <a:cubicBezTo>
                  <a:pt x="1408" y="809"/>
                  <a:pt x="1430" y="814"/>
                  <a:pt x="1453" y="818"/>
                </a:cubicBezTo>
                <a:cubicBezTo>
                  <a:pt x="1460" y="820"/>
                  <a:pt x="1465" y="817"/>
                  <a:pt x="1470" y="813"/>
                </a:cubicBezTo>
                <a:cubicBezTo>
                  <a:pt x="1475" y="809"/>
                  <a:pt x="1477" y="804"/>
                  <a:pt x="1475" y="798"/>
                </a:cubicBezTo>
                <a:cubicBezTo>
                  <a:pt x="1473" y="793"/>
                  <a:pt x="1468" y="796"/>
                  <a:pt x="1464" y="796"/>
                </a:cubicBezTo>
                <a:cubicBezTo>
                  <a:pt x="1461" y="796"/>
                  <a:pt x="1456" y="797"/>
                  <a:pt x="1455" y="792"/>
                </a:cubicBezTo>
                <a:cubicBezTo>
                  <a:pt x="1454" y="788"/>
                  <a:pt x="1456" y="783"/>
                  <a:pt x="1460" y="781"/>
                </a:cubicBezTo>
                <a:cubicBezTo>
                  <a:pt x="1464" y="778"/>
                  <a:pt x="1469" y="778"/>
                  <a:pt x="1473" y="778"/>
                </a:cubicBezTo>
                <a:cubicBezTo>
                  <a:pt x="1478" y="778"/>
                  <a:pt x="1483" y="778"/>
                  <a:pt x="1486" y="774"/>
                </a:cubicBezTo>
                <a:cubicBezTo>
                  <a:pt x="1481" y="767"/>
                  <a:pt x="1473" y="764"/>
                  <a:pt x="1466" y="764"/>
                </a:cubicBezTo>
                <a:cubicBezTo>
                  <a:pt x="1445" y="762"/>
                  <a:pt x="1426" y="755"/>
                  <a:pt x="1407" y="748"/>
                </a:cubicBezTo>
                <a:cubicBezTo>
                  <a:pt x="1394" y="743"/>
                  <a:pt x="1381" y="743"/>
                  <a:pt x="1368" y="751"/>
                </a:cubicBezTo>
                <a:cubicBezTo>
                  <a:pt x="1364" y="754"/>
                  <a:pt x="1360" y="753"/>
                  <a:pt x="1356" y="749"/>
                </a:cubicBezTo>
                <a:cubicBezTo>
                  <a:pt x="1349" y="741"/>
                  <a:pt x="1340" y="736"/>
                  <a:pt x="1331" y="731"/>
                </a:cubicBezTo>
                <a:cubicBezTo>
                  <a:pt x="1326" y="729"/>
                  <a:pt x="1321" y="729"/>
                  <a:pt x="1316" y="732"/>
                </a:cubicBezTo>
                <a:cubicBezTo>
                  <a:pt x="1306" y="738"/>
                  <a:pt x="1295" y="740"/>
                  <a:pt x="1284" y="737"/>
                </a:cubicBezTo>
                <a:cubicBezTo>
                  <a:pt x="1274" y="734"/>
                  <a:pt x="1264" y="731"/>
                  <a:pt x="1255" y="728"/>
                </a:cubicBezTo>
                <a:cubicBezTo>
                  <a:pt x="1248" y="725"/>
                  <a:pt x="1244" y="726"/>
                  <a:pt x="1243" y="734"/>
                </a:cubicBezTo>
                <a:cubicBezTo>
                  <a:pt x="1242" y="739"/>
                  <a:pt x="1240" y="742"/>
                  <a:pt x="1235" y="742"/>
                </a:cubicBezTo>
                <a:cubicBezTo>
                  <a:pt x="1224" y="743"/>
                  <a:pt x="1221" y="738"/>
                  <a:pt x="1224" y="728"/>
                </a:cubicBezTo>
                <a:cubicBezTo>
                  <a:pt x="1228" y="714"/>
                  <a:pt x="1225" y="711"/>
                  <a:pt x="1211" y="711"/>
                </a:cubicBezTo>
                <a:cubicBezTo>
                  <a:pt x="1202" y="711"/>
                  <a:pt x="1193" y="712"/>
                  <a:pt x="1185" y="713"/>
                </a:cubicBezTo>
                <a:cubicBezTo>
                  <a:pt x="1172" y="713"/>
                  <a:pt x="1160" y="715"/>
                  <a:pt x="1148" y="710"/>
                </a:cubicBezTo>
                <a:cubicBezTo>
                  <a:pt x="1141" y="708"/>
                  <a:pt x="1136" y="705"/>
                  <a:pt x="1138" y="695"/>
                </a:cubicBezTo>
                <a:cubicBezTo>
                  <a:pt x="1140" y="688"/>
                  <a:pt x="1136" y="682"/>
                  <a:pt x="1128" y="682"/>
                </a:cubicBezTo>
                <a:cubicBezTo>
                  <a:pt x="1103" y="681"/>
                  <a:pt x="1081" y="672"/>
                  <a:pt x="1059" y="662"/>
                </a:cubicBezTo>
                <a:cubicBezTo>
                  <a:pt x="1042" y="655"/>
                  <a:pt x="1032" y="654"/>
                  <a:pt x="1021" y="671"/>
                </a:cubicBezTo>
                <a:cubicBezTo>
                  <a:pt x="1020" y="671"/>
                  <a:pt x="1019" y="671"/>
                  <a:pt x="1019" y="671"/>
                </a:cubicBezTo>
                <a:cubicBezTo>
                  <a:pt x="1015" y="668"/>
                  <a:pt x="1020" y="659"/>
                  <a:pt x="1014" y="659"/>
                </a:cubicBezTo>
                <a:cubicBezTo>
                  <a:pt x="1009" y="659"/>
                  <a:pt x="1005" y="665"/>
                  <a:pt x="1002" y="670"/>
                </a:cubicBezTo>
                <a:cubicBezTo>
                  <a:pt x="1001" y="671"/>
                  <a:pt x="1000" y="673"/>
                  <a:pt x="999" y="674"/>
                </a:cubicBezTo>
                <a:cubicBezTo>
                  <a:pt x="995" y="681"/>
                  <a:pt x="992" y="688"/>
                  <a:pt x="990" y="695"/>
                </a:cubicBezTo>
                <a:cubicBezTo>
                  <a:pt x="988" y="700"/>
                  <a:pt x="984" y="701"/>
                  <a:pt x="979" y="699"/>
                </a:cubicBezTo>
                <a:cubicBezTo>
                  <a:pt x="976" y="697"/>
                  <a:pt x="972" y="694"/>
                  <a:pt x="974" y="690"/>
                </a:cubicBezTo>
                <a:cubicBezTo>
                  <a:pt x="983" y="677"/>
                  <a:pt x="978" y="665"/>
                  <a:pt x="974" y="653"/>
                </a:cubicBezTo>
                <a:cubicBezTo>
                  <a:pt x="972" y="646"/>
                  <a:pt x="970" y="643"/>
                  <a:pt x="964" y="649"/>
                </a:cubicBezTo>
                <a:cubicBezTo>
                  <a:pt x="954" y="657"/>
                  <a:pt x="942" y="658"/>
                  <a:pt x="931" y="660"/>
                </a:cubicBezTo>
                <a:cubicBezTo>
                  <a:pt x="927" y="661"/>
                  <a:pt x="924" y="661"/>
                  <a:pt x="923" y="658"/>
                </a:cubicBezTo>
                <a:cubicBezTo>
                  <a:pt x="917" y="646"/>
                  <a:pt x="906" y="644"/>
                  <a:pt x="895" y="642"/>
                </a:cubicBezTo>
                <a:cubicBezTo>
                  <a:pt x="885" y="639"/>
                  <a:pt x="875" y="637"/>
                  <a:pt x="870" y="628"/>
                </a:cubicBezTo>
                <a:cubicBezTo>
                  <a:pt x="868" y="623"/>
                  <a:pt x="866" y="623"/>
                  <a:pt x="861" y="624"/>
                </a:cubicBezTo>
                <a:cubicBezTo>
                  <a:pt x="843" y="629"/>
                  <a:pt x="826" y="629"/>
                  <a:pt x="811" y="618"/>
                </a:cubicBezTo>
                <a:cubicBezTo>
                  <a:pt x="805" y="614"/>
                  <a:pt x="801" y="614"/>
                  <a:pt x="795" y="617"/>
                </a:cubicBezTo>
                <a:cubicBezTo>
                  <a:pt x="782" y="623"/>
                  <a:pt x="769" y="623"/>
                  <a:pt x="756" y="614"/>
                </a:cubicBezTo>
                <a:cubicBezTo>
                  <a:pt x="753" y="611"/>
                  <a:pt x="750" y="610"/>
                  <a:pt x="746" y="612"/>
                </a:cubicBezTo>
                <a:cubicBezTo>
                  <a:pt x="729" y="618"/>
                  <a:pt x="700" y="608"/>
                  <a:pt x="691" y="593"/>
                </a:cubicBezTo>
                <a:cubicBezTo>
                  <a:pt x="683" y="601"/>
                  <a:pt x="673" y="602"/>
                  <a:pt x="664" y="599"/>
                </a:cubicBezTo>
                <a:cubicBezTo>
                  <a:pt x="651" y="594"/>
                  <a:pt x="637" y="593"/>
                  <a:pt x="623" y="592"/>
                </a:cubicBezTo>
                <a:cubicBezTo>
                  <a:pt x="604" y="590"/>
                  <a:pt x="593" y="584"/>
                  <a:pt x="588" y="563"/>
                </a:cubicBezTo>
                <a:cubicBezTo>
                  <a:pt x="588" y="561"/>
                  <a:pt x="587" y="560"/>
                  <a:pt x="587" y="558"/>
                </a:cubicBezTo>
                <a:cubicBezTo>
                  <a:pt x="585" y="551"/>
                  <a:pt x="581" y="550"/>
                  <a:pt x="576" y="555"/>
                </a:cubicBezTo>
                <a:cubicBezTo>
                  <a:pt x="572" y="559"/>
                  <a:pt x="568" y="563"/>
                  <a:pt x="563" y="567"/>
                </a:cubicBezTo>
                <a:cubicBezTo>
                  <a:pt x="545" y="582"/>
                  <a:pt x="525" y="577"/>
                  <a:pt x="514" y="556"/>
                </a:cubicBezTo>
                <a:cubicBezTo>
                  <a:pt x="510" y="547"/>
                  <a:pt x="504" y="539"/>
                  <a:pt x="495" y="533"/>
                </a:cubicBezTo>
                <a:cubicBezTo>
                  <a:pt x="487" y="527"/>
                  <a:pt x="479" y="521"/>
                  <a:pt x="474" y="512"/>
                </a:cubicBezTo>
                <a:cubicBezTo>
                  <a:pt x="468" y="522"/>
                  <a:pt x="474" y="534"/>
                  <a:pt x="468" y="544"/>
                </a:cubicBezTo>
                <a:cubicBezTo>
                  <a:pt x="459" y="531"/>
                  <a:pt x="459" y="531"/>
                  <a:pt x="445" y="538"/>
                </a:cubicBezTo>
                <a:cubicBezTo>
                  <a:pt x="439" y="540"/>
                  <a:pt x="435" y="541"/>
                  <a:pt x="429" y="538"/>
                </a:cubicBezTo>
                <a:cubicBezTo>
                  <a:pt x="413" y="531"/>
                  <a:pt x="397" y="526"/>
                  <a:pt x="381" y="521"/>
                </a:cubicBezTo>
                <a:cubicBezTo>
                  <a:pt x="332" y="505"/>
                  <a:pt x="282" y="495"/>
                  <a:pt x="234" y="476"/>
                </a:cubicBezTo>
                <a:cubicBezTo>
                  <a:pt x="230" y="475"/>
                  <a:pt x="224" y="475"/>
                  <a:pt x="224" y="470"/>
                </a:cubicBezTo>
                <a:cubicBezTo>
                  <a:pt x="223" y="465"/>
                  <a:pt x="228" y="463"/>
                  <a:pt x="231" y="460"/>
                </a:cubicBezTo>
                <a:cubicBezTo>
                  <a:pt x="234" y="458"/>
                  <a:pt x="238" y="456"/>
                  <a:pt x="236" y="452"/>
                </a:cubicBezTo>
                <a:cubicBezTo>
                  <a:pt x="235" y="447"/>
                  <a:pt x="231" y="445"/>
                  <a:pt x="227" y="444"/>
                </a:cubicBezTo>
                <a:cubicBezTo>
                  <a:pt x="224" y="444"/>
                  <a:pt x="221" y="444"/>
                  <a:pt x="218" y="444"/>
                </a:cubicBezTo>
                <a:cubicBezTo>
                  <a:pt x="204" y="443"/>
                  <a:pt x="196" y="435"/>
                  <a:pt x="196" y="421"/>
                </a:cubicBezTo>
                <a:cubicBezTo>
                  <a:pt x="196" y="416"/>
                  <a:pt x="196" y="411"/>
                  <a:pt x="198" y="406"/>
                </a:cubicBezTo>
                <a:cubicBezTo>
                  <a:pt x="199" y="400"/>
                  <a:pt x="195" y="397"/>
                  <a:pt x="189" y="399"/>
                </a:cubicBezTo>
                <a:cubicBezTo>
                  <a:pt x="178" y="402"/>
                  <a:pt x="173" y="410"/>
                  <a:pt x="174" y="424"/>
                </a:cubicBezTo>
                <a:cubicBezTo>
                  <a:pt x="167" y="416"/>
                  <a:pt x="162" y="409"/>
                  <a:pt x="159" y="401"/>
                </a:cubicBezTo>
                <a:cubicBezTo>
                  <a:pt x="156" y="393"/>
                  <a:pt x="159" y="375"/>
                  <a:pt x="166" y="369"/>
                </a:cubicBezTo>
                <a:cubicBezTo>
                  <a:pt x="175" y="362"/>
                  <a:pt x="184" y="367"/>
                  <a:pt x="191" y="371"/>
                </a:cubicBezTo>
                <a:cubicBezTo>
                  <a:pt x="201" y="377"/>
                  <a:pt x="212" y="381"/>
                  <a:pt x="224" y="381"/>
                </a:cubicBezTo>
                <a:cubicBezTo>
                  <a:pt x="231" y="381"/>
                  <a:pt x="239" y="381"/>
                  <a:pt x="247" y="381"/>
                </a:cubicBezTo>
                <a:cubicBezTo>
                  <a:pt x="280" y="381"/>
                  <a:pt x="312" y="386"/>
                  <a:pt x="338" y="410"/>
                </a:cubicBezTo>
                <a:cubicBezTo>
                  <a:pt x="348" y="419"/>
                  <a:pt x="354" y="416"/>
                  <a:pt x="359" y="404"/>
                </a:cubicBezTo>
                <a:cubicBezTo>
                  <a:pt x="360" y="402"/>
                  <a:pt x="358" y="399"/>
                  <a:pt x="361" y="398"/>
                </a:cubicBezTo>
                <a:cubicBezTo>
                  <a:pt x="364" y="398"/>
                  <a:pt x="366" y="400"/>
                  <a:pt x="367" y="402"/>
                </a:cubicBezTo>
                <a:cubicBezTo>
                  <a:pt x="368" y="404"/>
                  <a:pt x="369" y="406"/>
                  <a:pt x="370" y="407"/>
                </a:cubicBezTo>
                <a:cubicBezTo>
                  <a:pt x="373" y="412"/>
                  <a:pt x="377" y="416"/>
                  <a:pt x="382" y="411"/>
                </a:cubicBezTo>
                <a:cubicBezTo>
                  <a:pt x="388" y="406"/>
                  <a:pt x="380" y="405"/>
                  <a:pt x="378" y="402"/>
                </a:cubicBezTo>
                <a:cubicBezTo>
                  <a:pt x="378" y="401"/>
                  <a:pt x="377" y="401"/>
                  <a:pt x="377" y="400"/>
                </a:cubicBezTo>
                <a:cubicBezTo>
                  <a:pt x="375" y="398"/>
                  <a:pt x="374" y="395"/>
                  <a:pt x="376" y="393"/>
                </a:cubicBezTo>
                <a:cubicBezTo>
                  <a:pt x="378" y="390"/>
                  <a:pt x="380" y="390"/>
                  <a:pt x="383" y="392"/>
                </a:cubicBezTo>
                <a:cubicBezTo>
                  <a:pt x="395" y="398"/>
                  <a:pt x="406" y="394"/>
                  <a:pt x="414" y="383"/>
                </a:cubicBezTo>
                <a:cubicBezTo>
                  <a:pt x="416" y="381"/>
                  <a:pt x="420" y="379"/>
                  <a:pt x="420" y="376"/>
                </a:cubicBezTo>
                <a:cubicBezTo>
                  <a:pt x="420" y="365"/>
                  <a:pt x="409" y="354"/>
                  <a:pt x="399" y="356"/>
                </a:cubicBezTo>
                <a:cubicBezTo>
                  <a:pt x="379" y="360"/>
                  <a:pt x="360" y="357"/>
                  <a:pt x="341" y="348"/>
                </a:cubicBezTo>
                <a:cubicBezTo>
                  <a:pt x="334" y="346"/>
                  <a:pt x="327" y="344"/>
                  <a:pt x="321" y="349"/>
                </a:cubicBezTo>
                <a:cubicBezTo>
                  <a:pt x="316" y="352"/>
                  <a:pt x="314" y="351"/>
                  <a:pt x="313" y="345"/>
                </a:cubicBezTo>
                <a:cubicBezTo>
                  <a:pt x="312" y="337"/>
                  <a:pt x="307" y="332"/>
                  <a:pt x="299" y="330"/>
                </a:cubicBezTo>
                <a:cubicBezTo>
                  <a:pt x="291" y="327"/>
                  <a:pt x="282" y="324"/>
                  <a:pt x="273" y="321"/>
                </a:cubicBezTo>
                <a:cubicBezTo>
                  <a:pt x="265" y="319"/>
                  <a:pt x="262" y="313"/>
                  <a:pt x="263" y="305"/>
                </a:cubicBezTo>
                <a:cubicBezTo>
                  <a:pt x="263" y="304"/>
                  <a:pt x="263" y="302"/>
                  <a:pt x="264" y="300"/>
                </a:cubicBezTo>
                <a:cubicBezTo>
                  <a:pt x="264" y="295"/>
                  <a:pt x="261" y="291"/>
                  <a:pt x="256" y="291"/>
                </a:cubicBezTo>
                <a:cubicBezTo>
                  <a:pt x="252" y="290"/>
                  <a:pt x="252" y="295"/>
                  <a:pt x="252" y="299"/>
                </a:cubicBezTo>
                <a:cubicBezTo>
                  <a:pt x="251" y="303"/>
                  <a:pt x="251" y="307"/>
                  <a:pt x="245" y="308"/>
                </a:cubicBezTo>
                <a:cubicBezTo>
                  <a:pt x="236" y="308"/>
                  <a:pt x="228" y="298"/>
                  <a:pt x="230" y="289"/>
                </a:cubicBezTo>
                <a:cubicBezTo>
                  <a:pt x="230" y="286"/>
                  <a:pt x="232" y="284"/>
                  <a:pt x="230" y="281"/>
                </a:cubicBezTo>
                <a:cubicBezTo>
                  <a:pt x="227" y="281"/>
                  <a:pt x="227" y="284"/>
                  <a:pt x="225" y="285"/>
                </a:cubicBezTo>
                <a:cubicBezTo>
                  <a:pt x="220" y="291"/>
                  <a:pt x="216" y="291"/>
                  <a:pt x="212" y="284"/>
                </a:cubicBezTo>
                <a:cubicBezTo>
                  <a:pt x="207" y="273"/>
                  <a:pt x="199" y="265"/>
                  <a:pt x="191" y="258"/>
                </a:cubicBezTo>
                <a:cubicBezTo>
                  <a:pt x="182" y="249"/>
                  <a:pt x="174" y="239"/>
                  <a:pt x="173" y="225"/>
                </a:cubicBezTo>
                <a:cubicBezTo>
                  <a:pt x="172" y="220"/>
                  <a:pt x="170" y="214"/>
                  <a:pt x="165" y="212"/>
                </a:cubicBezTo>
                <a:cubicBezTo>
                  <a:pt x="145" y="202"/>
                  <a:pt x="139" y="178"/>
                  <a:pt x="120" y="166"/>
                </a:cubicBezTo>
                <a:cubicBezTo>
                  <a:pt x="115" y="162"/>
                  <a:pt x="116" y="157"/>
                  <a:pt x="118" y="152"/>
                </a:cubicBezTo>
                <a:cubicBezTo>
                  <a:pt x="121" y="147"/>
                  <a:pt x="126" y="150"/>
                  <a:pt x="129" y="153"/>
                </a:cubicBezTo>
                <a:cubicBezTo>
                  <a:pt x="135" y="158"/>
                  <a:pt x="141" y="157"/>
                  <a:pt x="147" y="153"/>
                </a:cubicBezTo>
                <a:cubicBezTo>
                  <a:pt x="154" y="148"/>
                  <a:pt x="162" y="146"/>
                  <a:pt x="171" y="146"/>
                </a:cubicBezTo>
                <a:cubicBezTo>
                  <a:pt x="186" y="147"/>
                  <a:pt x="194" y="158"/>
                  <a:pt x="190" y="172"/>
                </a:cubicBezTo>
                <a:cubicBezTo>
                  <a:pt x="189" y="175"/>
                  <a:pt x="188" y="179"/>
                  <a:pt x="188" y="182"/>
                </a:cubicBezTo>
                <a:cubicBezTo>
                  <a:pt x="188" y="183"/>
                  <a:pt x="187" y="184"/>
                  <a:pt x="187" y="184"/>
                </a:cubicBezTo>
                <a:cubicBezTo>
                  <a:pt x="188" y="184"/>
                  <a:pt x="188" y="184"/>
                  <a:pt x="189" y="183"/>
                </a:cubicBezTo>
                <a:cubicBezTo>
                  <a:pt x="193" y="183"/>
                  <a:pt x="196" y="183"/>
                  <a:pt x="200" y="184"/>
                </a:cubicBezTo>
                <a:cubicBezTo>
                  <a:pt x="219" y="189"/>
                  <a:pt x="225" y="186"/>
                  <a:pt x="231" y="167"/>
                </a:cubicBezTo>
                <a:cubicBezTo>
                  <a:pt x="233" y="158"/>
                  <a:pt x="239" y="156"/>
                  <a:pt x="248" y="158"/>
                </a:cubicBezTo>
                <a:cubicBezTo>
                  <a:pt x="255" y="159"/>
                  <a:pt x="259" y="163"/>
                  <a:pt x="263" y="170"/>
                </a:cubicBezTo>
                <a:cubicBezTo>
                  <a:pt x="274" y="190"/>
                  <a:pt x="291" y="203"/>
                  <a:pt x="314" y="208"/>
                </a:cubicBezTo>
                <a:cubicBezTo>
                  <a:pt x="333" y="214"/>
                  <a:pt x="333" y="214"/>
                  <a:pt x="329" y="194"/>
                </a:cubicBezTo>
                <a:cubicBezTo>
                  <a:pt x="327" y="183"/>
                  <a:pt x="329" y="178"/>
                  <a:pt x="338" y="174"/>
                </a:cubicBezTo>
                <a:cubicBezTo>
                  <a:pt x="341" y="189"/>
                  <a:pt x="344" y="192"/>
                  <a:pt x="359" y="193"/>
                </a:cubicBezTo>
                <a:cubicBezTo>
                  <a:pt x="369" y="193"/>
                  <a:pt x="380" y="190"/>
                  <a:pt x="387" y="200"/>
                </a:cubicBezTo>
                <a:cubicBezTo>
                  <a:pt x="387" y="201"/>
                  <a:pt x="388" y="201"/>
                  <a:pt x="389" y="201"/>
                </a:cubicBezTo>
                <a:cubicBezTo>
                  <a:pt x="401" y="197"/>
                  <a:pt x="407" y="188"/>
                  <a:pt x="408" y="175"/>
                </a:cubicBezTo>
                <a:cubicBezTo>
                  <a:pt x="408" y="168"/>
                  <a:pt x="408" y="161"/>
                  <a:pt x="416" y="158"/>
                </a:cubicBezTo>
                <a:cubicBezTo>
                  <a:pt x="417" y="157"/>
                  <a:pt x="420" y="155"/>
                  <a:pt x="420" y="158"/>
                </a:cubicBezTo>
                <a:cubicBezTo>
                  <a:pt x="421" y="166"/>
                  <a:pt x="428" y="167"/>
                  <a:pt x="434" y="170"/>
                </a:cubicBezTo>
                <a:cubicBezTo>
                  <a:pt x="441" y="173"/>
                  <a:pt x="445" y="178"/>
                  <a:pt x="444" y="186"/>
                </a:cubicBezTo>
                <a:cubicBezTo>
                  <a:pt x="443" y="195"/>
                  <a:pt x="447" y="202"/>
                  <a:pt x="455" y="206"/>
                </a:cubicBezTo>
                <a:cubicBezTo>
                  <a:pt x="462" y="211"/>
                  <a:pt x="469" y="208"/>
                  <a:pt x="476" y="203"/>
                </a:cubicBezTo>
                <a:cubicBezTo>
                  <a:pt x="482" y="197"/>
                  <a:pt x="484" y="201"/>
                  <a:pt x="484" y="207"/>
                </a:cubicBezTo>
                <a:cubicBezTo>
                  <a:pt x="484" y="216"/>
                  <a:pt x="489" y="219"/>
                  <a:pt x="497" y="217"/>
                </a:cubicBezTo>
                <a:cubicBezTo>
                  <a:pt x="499" y="217"/>
                  <a:pt x="501" y="217"/>
                  <a:pt x="503" y="216"/>
                </a:cubicBezTo>
                <a:cubicBezTo>
                  <a:pt x="512" y="214"/>
                  <a:pt x="519" y="215"/>
                  <a:pt x="523" y="225"/>
                </a:cubicBezTo>
                <a:cubicBezTo>
                  <a:pt x="528" y="234"/>
                  <a:pt x="537" y="239"/>
                  <a:pt x="546" y="240"/>
                </a:cubicBezTo>
                <a:cubicBezTo>
                  <a:pt x="553" y="242"/>
                  <a:pt x="561" y="242"/>
                  <a:pt x="559" y="231"/>
                </a:cubicBezTo>
                <a:cubicBezTo>
                  <a:pt x="559" y="228"/>
                  <a:pt x="560" y="224"/>
                  <a:pt x="561" y="221"/>
                </a:cubicBezTo>
                <a:cubicBezTo>
                  <a:pt x="561" y="214"/>
                  <a:pt x="564" y="207"/>
                  <a:pt x="560" y="201"/>
                </a:cubicBezTo>
                <a:cubicBezTo>
                  <a:pt x="549" y="189"/>
                  <a:pt x="550" y="175"/>
                  <a:pt x="550" y="160"/>
                </a:cubicBezTo>
                <a:cubicBezTo>
                  <a:pt x="557" y="164"/>
                  <a:pt x="564" y="168"/>
                  <a:pt x="572" y="168"/>
                </a:cubicBezTo>
                <a:cubicBezTo>
                  <a:pt x="582" y="167"/>
                  <a:pt x="591" y="170"/>
                  <a:pt x="599" y="176"/>
                </a:cubicBezTo>
                <a:cubicBezTo>
                  <a:pt x="606" y="181"/>
                  <a:pt x="614" y="185"/>
                  <a:pt x="622" y="189"/>
                </a:cubicBezTo>
                <a:cubicBezTo>
                  <a:pt x="645" y="202"/>
                  <a:pt x="670" y="213"/>
                  <a:pt x="691" y="231"/>
                </a:cubicBezTo>
                <a:cubicBezTo>
                  <a:pt x="696" y="235"/>
                  <a:pt x="699" y="233"/>
                  <a:pt x="701" y="228"/>
                </a:cubicBezTo>
                <a:cubicBezTo>
                  <a:pt x="702" y="226"/>
                  <a:pt x="703" y="222"/>
                  <a:pt x="707" y="223"/>
                </a:cubicBezTo>
                <a:cubicBezTo>
                  <a:pt x="710" y="224"/>
                  <a:pt x="710" y="228"/>
                  <a:pt x="710" y="230"/>
                </a:cubicBezTo>
                <a:cubicBezTo>
                  <a:pt x="711" y="235"/>
                  <a:pt x="712" y="239"/>
                  <a:pt x="716" y="240"/>
                </a:cubicBezTo>
                <a:cubicBezTo>
                  <a:pt x="721" y="241"/>
                  <a:pt x="725" y="245"/>
                  <a:pt x="730" y="246"/>
                </a:cubicBezTo>
                <a:cubicBezTo>
                  <a:pt x="737" y="248"/>
                  <a:pt x="738" y="252"/>
                  <a:pt x="735" y="258"/>
                </a:cubicBezTo>
                <a:cubicBezTo>
                  <a:pt x="728" y="267"/>
                  <a:pt x="736" y="269"/>
                  <a:pt x="742" y="273"/>
                </a:cubicBezTo>
                <a:cubicBezTo>
                  <a:pt x="750" y="278"/>
                  <a:pt x="750" y="270"/>
                  <a:pt x="752" y="266"/>
                </a:cubicBezTo>
                <a:cubicBezTo>
                  <a:pt x="753" y="264"/>
                  <a:pt x="753" y="262"/>
                  <a:pt x="756" y="262"/>
                </a:cubicBezTo>
                <a:cubicBezTo>
                  <a:pt x="758" y="267"/>
                  <a:pt x="761" y="272"/>
                  <a:pt x="762" y="278"/>
                </a:cubicBezTo>
                <a:cubicBezTo>
                  <a:pt x="764" y="282"/>
                  <a:pt x="767" y="285"/>
                  <a:pt x="771" y="285"/>
                </a:cubicBezTo>
                <a:cubicBezTo>
                  <a:pt x="776" y="285"/>
                  <a:pt x="776" y="280"/>
                  <a:pt x="777" y="277"/>
                </a:cubicBezTo>
                <a:cubicBezTo>
                  <a:pt x="785" y="257"/>
                  <a:pt x="797" y="252"/>
                  <a:pt x="817" y="260"/>
                </a:cubicBezTo>
                <a:cubicBezTo>
                  <a:pt x="821" y="262"/>
                  <a:pt x="825" y="263"/>
                  <a:pt x="828" y="266"/>
                </a:cubicBezTo>
                <a:cubicBezTo>
                  <a:pt x="845" y="275"/>
                  <a:pt x="860" y="278"/>
                  <a:pt x="874" y="261"/>
                </a:cubicBezTo>
                <a:cubicBezTo>
                  <a:pt x="874" y="261"/>
                  <a:pt x="875" y="261"/>
                  <a:pt x="875" y="260"/>
                </a:cubicBezTo>
                <a:cubicBezTo>
                  <a:pt x="880" y="258"/>
                  <a:pt x="884" y="257"/>
                  <a:pt x="889" y="260"/>
                </a:cubicBezTo>
                <a:cubicBezTo>
                  <a:pt x="891" y="261"/>
                  <a:pt x="893" y="263"/>
                  <a:pt x="892" y="266"/>
                </a:cubicBezTo>
                <a:cubicBezTo>
                  <a:pt x="891" y="271"/>
                  <a:pt x="886" y="272"/>
                  <a:pt x="882" y="273"/>
                </a:cubicBezTo>
                <a:cubicBezTo>
                  <a:pt x="879" y="273"/>
                  <a:pt x="875" y="274"/>
                  <a:pt x="875" y="277"/>
                </a:cubicBezTo>
                <a:cubicBezTo>
                  <a:pt x="874" y="281"/>
                  <a:pt x="879" y="280"/>
                  <a:pt x="881" y="282"/>
                </a:cubicBezTo>
                <a:cubicBezTo>
                  <a:pt x="886" y="284"/>
                  <a:pt x="891" y="285"/>
                  <a:pt x="896" y="287"/>
                </a:cubicBezTo>
                <a:cubicBezTo>
                  <a:pt x="903" y="289"/>
                  <a:pt x="909" y="292"/>
                  <a:pt x="913" y="298"/>
                </a:cubicBezTo>
                <a:cubicBezTo>
                  <a:pt x="916" y="302"/>
                  <a:pt x="919" y="302"/>
                  <a:pt x="924" y="300"/>
                </a:cubicBezTo>
                <a:cubicBezTo>
                  <a:pt x="938" y="295"/>
                  <a:pt x="947" y="298"/>
                  <a:pt x="956" y="310"/>
                </a:cubicBezTo>
                <a:cubicBezTo>
                  <a:pt x="961" y="316"/>
                  <a:pt x="964" y="323"/>
                  <a:pt x="968" y="330"/>
                </a:cubicBezTo>
                <a:cubicBezTo>
                  <a:pt x="973" y="338"/>
                  <a:pt x="980" y="343"/>
                  <a:pt x="989" y="346"/>
                </a:cubicBezTo>
                <a:cubicBezTo>
                  <a:pt x="999" y="349"/>
                  <a:pt x="1004" y="347"/>
                  <a:pt x="1009" y="336"/>
                </a:cubicBezTo>
                <a:cubicBezTo>
                  <a:pt x="1014" y="324"/>
                  <a:pt x="1021" y="323"/>
                  <a:pt x="1032" y="330"/>
                </a:cubicBezTo>
                <a:cubicBezTo>
                  <a:pt x="1036" y="332"/>
                  <a:pt x="1038" y="334"/>
                  <a:pt x="1043" y="333"/>
                </a:cubicBezTo>
                <a:cubicBezTo>
                  <a:pt x="1055" y="329"/>
                  <a:pt x="1055" y="329"/>
                  <a:pt x="1055" y="342"/>
                </a:cubicBezTo>
                <a:cubicBezTo>
                  <a:pt x="1054" y="344"/>
                  <a:pt x="1054" y="345"/>
                  <a:pt x="1055" y="347"/>
                </a:cubicBezTo>
                <a:cubicBezTo>
                  <a:pt x="1055" y="355"/>
                  <a:pt x="1059" y="358"/>
                  <a:pt x="1067" y="355"/>
                </a:cubicBezTo>
                <a:cubicBezTo>
                  <a:pt x="1073" y="353"/>
                  <a:pt x="1079" y="349"/>
                  <a:pt x="1085" y="348"/>
                </a:cubicBezTo>
                <a:cubicBezTo>
                  <a:pt x="1111" y="340"/>
                  <a:pt x="1138" y="355"/>
                  <a:pt x="1144" y="379"/>
                </a:cubicBezTo>
                <a:cubicBezTo>
                  <a:pt x="1146" y="388"/>
                  <a:pt x="1142" y="396"/>
                  <a:pt x="1142" y="405"/>
                </a:cubicBezTo>
                <a:cubicBezTo>
                  <a:pt x="1141" y="418"/>
                  <a:pt x="1146" y="424"/>
                  <a:pt x="1158" y="428"/>
                </a:cubicBezTo>
                <a:cubicBezTo>
                  <a:pt x="1164" y="430"/>
                  <a:pt x="1170" y="431"/>
                  <a:pt x="1176" y="433"/>
                </a:cubicBezTo>
                <a:cubicBezTo>
                  <a:pt x="1188" y="437"/>
                  <a:pt x="1195" y="435"/>
                  <a:pt x="1200" y="423"/>
                </a:cubicBezTo>
                <a:cubicBezTo>
                  <a:pt x="1204" y="416"/>
                  <a:pt x="1207" y="417"/>
                  <a:pt x="1212" y="422"/>
                </a:cubicBezTo>
                <a:cubicBezTo>
                  <a:pt x="1223" y="432"/>
                  <a:pt x="1231" y="430"/>
                  <a:pt x="1237" y="416"/>
                </a:cubicBezTo>
                <a:cubicBezTo>
                  <a:pt x="1238" y="412"/>
                  <a:pt x="1238" y="408"/>
                  <a:pt x="1234" y="406"/>
                </a:cubicBezTo>
                <a:cubicBezTo>
                  <a:pt x="1229" y="404"/>
                  <a:pt x="1228" y="408"/>
                  <a:pt x="1227" y="412"/>
                </a:cubicBezTo>
                <a:cubicBezTo>
                  <a:pt x="1227" y="415"/>
                  <a:pt x="1225" y="418"/>
                  <a:pt x="1221" y="417"/>
                </a:cubicBezTo>
                <a:cubicBezTo>
                  <a:pt x="1217" y="417"/>
                  <a:pt x="1214" y="414"/>
                  <a:pt x="1215" y="410"/>
                </a:cubicBezTo>
                <a:cubicBezTo>
                  <a:pt x="1216" y="399"/>
                  <a:pt x="1215" y="388"/>
                  <a:pt x="1216" y="376"/>
                </a:cubicBezTo>
                <a:cubicBezTo>
                  <a:pt x="1219" y="379"/>
                  <a:pt x="1220" y="380"/>
                  <a:pt x="1221" y="382"/>
                </a:cubicBezTo>
                <a:cubicBezTo>
                  <a:pt x="1227" y="388"/>
                  <a:pt x="1235" y="388"/>
                  <a:pt x="1242" y="390"/>
                </a:cubicBezTo>
                <a:cubicBezTo>
                  <a:pt x="1246" y="391"/>
                  <a:pt x="1247" y="385"/>
                  <a:pt x="1250" y="383"/>
                </a:cubicBezTo>
                <a:cubicBezTo>
                  <a:pt x="1255" y="380"/>
                  <a:pt x="1260" y="378"/>
                  <a:pt x="1267" y="380"/>
                </a:cubicBezTo>
                <a:cubicBezTo>
                  <a:pt x="1273" y="381"/>
                  <a:pt x="1280" y="381"/>
                  <a:pt x="1287" y="383"/>
                </a:cubicBezTo>
                <a:cubicBezTo>
                  <a:pt x="1284" y="376"/>
                  <a:pt x="1275" y="372"/>
                  <a:pt x="1281" y="366"/>
                </a:cubicBezTo>
                <a:cubicBezTo>
                  <a:pt x="1285" y="361"/>
                  <a:pt x="1290" y="352"/>
                  <a:pt x="1299" y="361"/>
                </a:cubicBezTo>
                <a:cubicBezTo>
                  <a:pt x="1299" y="361"/>
                  <a:pt x="1301" y="360"/>
                  <a:pt x="1301" y="359"/>
                </a:cubicBezTo>
                <a:cubicBezTo>
                  <a:pt x="1302" y="354"/>
                  <a:pt x="1304" y="349"/>
                  <a:pt x="1297" y="348"/>
                </a:cubicBezTo>
                <a:cubicBezTo>
                  <a:pt x="1289" y="347"/>
                  <a:pt x="1282" y="343"/>
                  <a:pt x="1276" y="339"/>
                </a:cubicBezTo>
                <a:cubicBezTo>
                  <a:pt x="1268" y="335"/>
                  <a:pt x="1261" y="336"/>
                  <a:pt x="1257" y="343"/>
                </a:cubicBezTo>
                <a:cubicBezTo>
                  <a:pt x="1252" y="350"/>
                  <a:pt x="1249" y="348"/>
                  <a:pt x="1245" y="344"/>
                </a:cubicBezTo>
                <a:cubicBezTo>
                  <a:pt x="1237" y="336"/>
                  <a:pt x="1231" y="327"/>
                  <a:pt x="1222" y="320"/>
                </a:cubicBezTo>
                <a:cubicBezTo>
                  <a:pt x="1217" y="316"/>
                  <a:pt x="1213" y="315"/>
                  <a:pt x="1207" y="318"/>
                </a:cubicBezTo>
                <a:cubicBezTo>
                  <a:pt x="1202" y="321"/>
                  <a:pt x="1198" y="325"/>
                  <a:pt x="1192" y="323"/>
                </a:cubicBezTo>
                <a:cubicBezTo>
                  <a:pt x="1186" y="322"/>
                  <a:pt x="1185" y="316"/>
                  <a:pt x="1182" y="312"/>
                </a:cubicBezTo>
                <a:cubicBezTo>
                  <a:pt x="1173" y="324"/>
                  <a:pt x="1173" y="324"/>
                  <a:pt x="1161" y="315"/>
                </a:cubicBezTo>
                <a:cubicBezTo>
                  <a:pt x="1156" y="312"/>
                  <a:pt x="1151" y="308"/>
                  <a:pt x="1144" y="312"/>
                </a:cubicBezTo>
                <a:cubicBezTo>
                  <a:pt x="1129" y="318"/>
                  <a:pt x="1126" y="317"/>
                  <a:pt x="1118" y="303"/>
                </a:cubicBezTo>
                <a:cubicBezTo>
                  <a:pt x="1114" y="297"/>
                  <a:pt x="1110" y="291"/>
                  <a:pt x="1105" y="285"/>
                </a:cubicBezTo>
                <a:cubicBezTo>
                  <a:pt x="1094" y="270"/>
                  <a:pt x="1089" y="270"/>
                  <a:pt x="1077" y="284"/>
                </a:cubicBezTo>
                <a:cubicBezTo>
                  <a:pt x="1074" y="287"/>
                  <a:pt x="1072" y="291"/>
                  <a:pt x="1068" y="295"/>
                </a:cubicBezTo>
                <a:cubicBezTo>
                  <a:pt x="1066" y="287"/>
                  <a:pt x="1064" y="281"/>
                  <a:pt x="1062" y="273"/>
                </a:cubicBezTo>
                <a:cubicBezTo>
                  <a:pt x="1060" y="275"/>
                  <a:pt x="1060" y="276"/>
                  <a:pt x="1059" y="277"/>
                </a:cubicBezTo>
                <a:cubicBezTo>
                  <a:pt x="1050" y="295"/>
                  <a:pt x="1040" y="295"/>
                  <a:pt x="1029" y="279"/>
                </a:cubicBezTo>
                <a:cubicBezTo>
                  <a:pt x="1027" y="276"/>
                  <a:pt x="1025" y="273"/>
                  <a:pt x="1023" y="269"/>
                </a:cubicBezTo>
                <a:cubicBezTo>
                  <a:pt x="1022" y="267"/>
                  <a:pt x="1021" y="265"/>
                  <a:pt x="1023" y="262"/>
                </a:cubicBezTo>
                <a:cubicBezTo>
                  <a:pt x="1031" y="255"/>
                  <a:pt x="1025" y="250"/>
                  <a:pt x="1020" y="245"/>
                </a:cubicBezTo>
                <a:cubicBezTo>
                  <a:pt x="1005" y="233"/>
                  <a:pt x="987" y="228"/>
                  <a:pt x="969" y="223"/>
                </a:cubicBezTo>
                <a:cubicBezTo>
                  <a:pt x="940" y="216"/>
                  <a:pt x="910" y="211"/>
                  <a:pt x="885" y="192"/>
                </a:cubicBezTo>
                <a:cubicBezTo>
                  <a:pt x="877" y="186"/>
                  <a:pt x="868" y="184"/>
                  <a:pt x="858" y="185"/>
                </a:cubicBezTo>
                <a:cubicBezTo>
                  <a:pt x="850" y="186"/>
                  <a:pt x="843" y="183"/>
                  <a:pt x="838" y="178"/>
                </a:cubicBezTo>
                <a:cubicBezTo>
                  <a:pt x="828" y="170"/>
                  <a:pt x="817" y="165"/>
                  <a:pt x="804" y="162"/>
                </a:cubicBezTo>
                <a:cubicBezTo>
                  <a:pt x="792" y="159"/>
                  <a:pt x="779" y="159"/>
                  <a:pt x="768" y="151"/>
                </a:cubicBezTo>
                <a:cubicBezTo>
                  <a:pt x="758" y="145"/>
                  <a:pt x="748" y="142"/>
                  <a:pt x="737" y="152"/>
                </a:cubicBezTo>
                <a:cubicBezTo>
                  <a:pt x="736" y="135"/>
                  <a:pt x="725" y="134"/>
                  <a:pt x="713" y="133"/>
                </a:cubicBezTo>
                <a:cubicBezTo>
                  <a:pt x="704" y="133"/>
                  <a:pt x="695" y="132"/>
                  <a:pt x="688" y="125"/>
                </a:cubicBezTo>
                <a:cubicBezTo>
                  <a:pt x="678" y="114"/>
                  <a:pt x="666" y="109"/>
                  <a:pt x="653" y="104"/>
                </a:cubicBezTo>
                <a:cubicBezTo>
                  <a:pt x="630" y="96"/>
                  <a:pt x="606" y="90"/>
                  <a:pt x="585" y="77"/>
                </a:cubicBezTo>
                <a:cubicBezTo>
                  <a:pt x="568" y="67"/>
                  <a:pt x="550" y="60"/>
                  <a:pt x="530" y="58"/>
                </a:cubicBezTo>
                <a:cubicBezTo>
                  <a:pt x="524" y="58"/>
                  <a:pt x="520" y="55"/>
                  <a:pt x="518" y="49"/>
                </a:cubicBezTo>
                <a:cubicBezTo>
                  <a:pt x="510" y="30"/>
                  <a:pt x="509" y="30"/>
                  <a:pt x="488" y="31"/>
                </a:cubicBezTo>
                <a:cubicBezTo>
                  <a:pt x="486" y="31"/>
                  <a:pt x="484" y="31"/>
                  <a:pt x="481" y="31"/>
                </a:cubicBezTo>
                <a:cubicBezTo>
                  <a:pt x="484" y="25"/>
                  <a:pt x="487" y="19"/>
                  <a:pt x="490" y="14"/>
                </a:cubicBezTo>
                <a:cubicBezTo>
                  <a:pt x="494" y="4"/>
                  <a:pt x="502" y="0"/>
                  <a:pt x="512" y="1"/>
                </a:cubicBezTo>
                <a:cubicBezTo>
                  <a:pt x="518" y="1"/>
                  <a:pt x="523" y="3"/>
                  <a:pt x="529" y="2"/>
                </a:cubicBezTo>
                <a:cubicBezTo>
                  <a:pt x="539" y="0"/>
                  <a:pt x="542" y="2"/>
                  <a:pt x="544" y="12"/>
                </a:cubicBezTo>
                <a:cubicBezTo>
                  <a:pt x="544" y="16"/>
                  <a:pt x="544" y="20"/>
                  <a:pt x="544" y="24"/>
                </a:cubicBezTo>
                <a:cubicBezTo>
                  <a:pt x="543" y="30"/>
                  <a:pt x="546" y="31"/>
                  <a:pt x="551" y="31"/>
                </a:cubicBezTo>
                <a:cubicBezTo>
                  <a:pt x="562" y="32"/>
                  <a:pt x="570" y="27"/>
                  <a:pt x="577" y="20"/>
                </a:cubicBezTo>
                <a:cubicBezTo>
                  <a:pt x="579" y="19"/>
                  <a:pt x="580" y="16"/>
                  <a:pt x="583" y="17"/>
                </a:cubicBezTo>
                <a:cubicBezTo>
                  <a:pt x="585" y="18"/>
                  <a:pt x="585" y="21"/>
                  <a:pt x="586" y="23"/>
                </a:cubicBezTo>
                <a:cubicBezTo>
                  <a:pt x="586" y="25"/>
                  <a:pt x="586" y="26"/>
                  <a:pt x="586" y="28"/>
                </a:cubicBezTo>
                <a:cubicBezTo>
                  <a:pt x="586" y="35"/>
                  <a:pt x="589" y="37"/>
                  <a:pt x="595" y="35"/>
                </a:cubicBezTo>
                <a:cubicBezTo>
                  <a:pt x="601" y="32"/>
                  <a:pt x="604" y="35"/>
                  <a:pt x="607" y="40"/>
                </a:cubicBezTo>
                <a:cubicBezTo>
                  <a:pt x="610" y="44"/>
                  <a:pt x="609" y="48"/>
                  <a:pt x="606" y="51"/>
                </a:cubicBezTo>
                <a:cubicBezTo>
                  <a:pt x="603" y="55"/>
                  <a:pt x="598" y="53"/>
                  <a:pt x="594" y="50"/>
                </a:cubicBezTo>
                <a:cubicBezTo>
                  <a:pt x="591" y="49"/>
                  <a:pt x="589" y="47"/>
                  <a:pt x="586" y="51"/>
                </a:cubicBezTo>
                <a:cubicBezTo>
                  <a:pt x="583" y="55"/>
                  <a:pt x="585" y="57"/>
                  <a:pt x="587" y="60"/>
                </a:cubicBezTo>
                <a:cubicBezTo>
                  <a:pt x="592" y="65"/>
                  <a:pt x="610" y="61"/>
                  <a:pt x="612" y="53"/>
                </a:cubicBezTo>
                <a:cubicBezTo>
                  <a:pt x="616" y="40"/>
                  <a:pt x="625" y="42"/>
                  <a:pt x="634" y="44"/>
                </a:cubicBezTo>
                <a:cubicBezTo>
                  <a:pt x="653" y="47"/>
                  <a:pt x="671" y="56"/>
                  <a:pt x="689" y="61"/>
                </a:cubicBezTo>
                <a:cubicBezTo>
                  <a:pt x="694" y="63"/>
                  <a:pt x="694" y="67"/>
                  <a:pt x="692" y="71"/>
                </a:cubicBezTo>
                <a:cubicBezTo>
                  <a:pt x="690" y="76"/>
                  <a:pt x="688" y="81"/>
                  <a:pt x="687" y="87"/>
                </a:cubicBezTo>
                <a:cubicBezTo>
                  <a:pt x="687" y="93"/>
                  <a:pt x="691" y="95"/>
                  <a:pt x="695" y="97"/>
                </a:cubicBezTo>
                <a:cubicBezTo>
                  <a:pt x="698" y="99"/>
                  <a:pt x="699" y="94"/>
                  <a:pt x="701" y="93"/>
                </a:cubicBezTo>
                <a:cubicBezTo>
                  <a:pt x="706" y="86"/>
                  <a:pt x="712" y="79"/>
                  <a:pt x="717" y="72"/>
                </a:cubicBezTo>
                <a:cubicBezTo>
                  <a:pt x="718" y="74"/>
                  <a:pt x="718" y="75"/>
                  <a:pt x="718" y="76"/>
                </a:cubicBezTo>
                <a:cubicBezTo>
                  <a:pt x="719" y="88"/>
                  <a:pt x="719" y="88"/>
                  <a:pt x="730" y="82"/>
                </a:cubicBezTo>
                <a:cubicBezTo>
                  <a:pt x="734" y="79"/>
                  <a:pt x="735" y="81"/>
                  <a:pt x="736" y="84"/>
                </a:cubicBezTo>
                <a:cubicBezTo>
                  <a:pt x="739" y="92"/>
                  <a:pt x="745" y="95"/>
                  <a:pt x="752" y="93"/>
                </a:cubicBezTo>
                <a:cubicBezTo>
                  <a:pt x="763" y="88"/>
                  <a:pt x="774" y="89"/>
                  <a:pt x="785" y="89"/>
                </a:cubicBezTo>
                <a:cubicBezTo>
                  <a:pt x="791" y="89"/>
                  <a:pt x="794" y="88"/>
                  <a:pt x="790" y="82"/>
                </a:cubicBezTo>
                <a:cubicBezTo>
                  <a:pt x="787" y="76"/>
                  <a:pt x="788" y="72"/>
                  <a:pt x="795" y="68"/>
                </a:cubicBezTo>
                <a:cubicBezTo>
                  <a:pt x="786" y="65"/>
                  <a:pt x="777" y="63"/>
                  <a:pt x="769" y="59"/>
                </a:cubicBezTo>
                <a:cubicBezTo>
                  <a:pt x="761" y="56"/>
                  <a:pt x="753" y="52"/>
                  <a:pt x="747" y="45"/>
                </a:cubicBezTo>
                <a:cubicBezTo>
                  <a:pt x="760" y="42"/>
                  <a:pt x="760" y="42"/>
                  <a:pt x="779" y="51"/>
                </a:cubicBezTo>
                <a:cubicBezTo>
                  <a:pt x="791" y="57"/>
                  <a:pt x="797" y="56"/>
                  <a:pt x="804" y="47"/>
                </a:cubicBezTo>
                <a:cubicBezTo>
                  <a:pt x="811" y="37"/>
                  <a:pt x="811" y="37"/>
                  <a:pt x="817" y="48"/>
                </a:cubicBezTo>
                <a:cubicBezTo>
                  <a:pt x="817" y="49"/>
                  <a:pt x="818" y="50"/>
                  <a:pt x="818" y="51"/>
                </a:cubicBezTo>
                <a:cubicBezTo>
                  <a:pt x="832" y="77"/>
                  <a:pt x="846" y="78"/>
                  <a:pt x="865" y="56"/>
                </a:cubicBezTo>
                <a:cubicBezTo>
                  <a:pt x="872" y="47"/>
                  <a:pt x="882" y="41"/>
                  <a:pt x="893" y="39"/>
                </a:cubicBezTo>
                <a:cubicBezTo>
                  <a:pt x="905" y="38"/>
                  <a:pt x="915" y="42"/>
                  <a:pt x="926" y="46"/>
                </a:cubicBezTo>
                <a:cubicBezTo>
                  <a:pt x="939" y="52"/>
                  <a:pt x="953" y="58"/>
                  <a:pt x="967" y="60"/>
                </a:cubicBezTo>
                <a:cubicBezTo>
                  <a:pt x="978" y="61"/>
                  <a:pt x="989" y="64"/>
                  <a:pt x="998" y="69"/>
                </a:cubicBezTo>
                <a:cubicBezTo>
                  <a:pt x="1005" y="73"/>
                  <a:pt x="1014" y="77"/>
                  <a:pt x="1022" y="74"/>
                </a:cubicBezTo>
                <a:cubicBezTo>
                  <a:pt x="1032" y="70"/>
                  <a:pt x="1037" y="75"/>
                  <a:pt x="1042" y="82"/>
                </a:cubicBezTo>
                <a:cubicBezTo>
                  <a:pt x="1051" y="95"/>
                  <a:pt x="1056" y="110"/>
                  <a:pt x="1056" y="127"/>
                </a:cubicBezTo>
                <a:cubicBezTo>
                  <a:pt x="1056" y="131"/>
                  <a:pt x="1056" y="135"/>
                  <a:pt x="1062" y="137"/>
                </a:cubicBezTo>
                <a:cubicBezTo>
                  <a:pt x="1068" y="140"/>
                  <a:pt x="1070" y="135"/>
                  <a:pt x="1073" y="132"/>
                </a:cubicBezTo>
                <a:cubicBezTo>
                  <a:pt x="1075" y="129"/>
                  <a:pt x="1077" y="126"/>
                  <a:pt x="1079" y="124"/>
                </a:cubicBezTo>
                <a:cubicBezTo>
                  <a:pt x="1087" y="115"/>
                  <a:pt x="1098" y="113"/>
                  <a:pt x="1109" y="112"/>
                </a:cubicBezTo>
                <a:cubicBezTo>
                  <a:pt x="1118" y="112"/>
                  <a:pt x="1118" y="120"/>
                  <a:pt x="1122" y="125"/>
                </a:cubicBezTo>
                <a:cubicBezTo>
                  <a:pt x="1127" y="116"/>
                  <a:pt x="1135" y="112"/>
                  <a:pt x="1144" y="114"/>
                </a:cubicBezTo>
                <a:cubicBezTo>
                  <a:pt x="1155" y="117"/>
                  <a:pt x="1166" y="116"/>
                  <a:pt x="1177" y="115"/>
                </a:cubicBezTo>
                <a:cubicBezTo>
                  <a:pt x="1200" y="114"/>
                  <a:pt x="1222" y="119"/>
                  <a:pt x="1239" y="137"/>
                </a:cubicBezTo>
                <a:cubicBezTo>
                  <a:pt x="1242" y="140"/>
                  <a:pt x="1245" y="143"/>
                  <a:pt x="1249" y="141"/>
                </a:cubicBezTo>
                <a:cubicBezTo>
                  <a:pt x="1257" y="136"/>
                  <a:pt x="1265" y="137"/>
                  <a:pt x="1273" y="138"/>
                </a:cubicBezTo>
                <a:cubicBezTo>
                  <a:pt x="1276" y="138"/>
                  <a:pt x="1278" y="137"/>
                  <a:pt x="1280" y="134"/>
                </a:cubicBezTo>
                <a:cubicBezTo>
                  <a:pt x="1282" y="129"/>
                  <a:pt x="1286" y="130"/>
                  <a:pt x="1290" y="132"/>
                </a:cubicBezTo>
                <a:cubicBezTo>
                  <a:pt x="1295" y="134"/>
                  <a:pt x="1302" y="133"/>
                  <a:pt x="1303" y="141"/>
                </a:cubicBezTo>
                <a:cubicBezTo>
                  <a:pt x="1303" y="149"/>
                  <a:pt x="1308" y="152"/>
                  <a:pt x="1314" y="154"/>
                </a:cubicBezTo>
                <a:cubicBezTo>
                  <a:pt x="1319" y="156"/>
                  <a:pt x="1325" y="156"/>
                  <a:pt x="1327" y="160"/>
                </a:cubicBezTo>
                <a:cubicBezTo>
                  <a:pt x="1331" y="169"/>
                  <a:pt x="1338" y="167"/>
                  <a:pt x="1346" y="167"/>
                </a:cubicBezTo>
                <a:cubicBezTo>
                  <a:pt x="1349" y="166"/>
                  <a:pt x="1352" y="167"/>
                  <a:pt x="1355" y="167"/>
                </a:cubicBezTo>
                <a:cubicBezTo>
                  <a:pt x="1369" y="168"/>
                  <a:pt x="1383" y="171"/>
                  <a:pt x="1397" y="170"/>
                </a:cubicBezTo>
                <a:cubicBezTo>
                  <a:pt x="1403" y="169"/>
                  <a:pt x="1411" y="169"/>
                  <a:pt x="1413" y="165"/>
                </a:cubicBezTo>
                <a:cubicBezTo>
                  <a:pt x="1415" y="159"/>
                  <a:pt x="1407" y="156"/>
                  <a:pt x="1402" y="153"/>
                </a:cubicBezTo>
                <a:cubicBezTo>
                  <a:pt x="1401" y="152"/>
                  <a:pt x="1400" y="151"/>
                  <a:pt x="1399" y="151"/>
                </a:cubicBezTo>
                <a:cubicBezTo>
                  <a:pt x="1384" y="140"/>
                  <a:pt x="1382" y="129"/>
                  <a:pt x="1394" y="114"/>
                </a:cubicBezTo>
                <a:cubicBezTo>
                  <a:pt x="1398" y="120"/>
                  <a:pt x="1401" y="129"/>
                  <a:pt x="1409" y="133"/>
                </a:cubicBezTo>
                <a:cubicBezTo>
                  <a:pt x="1418" y="137"/>
                  <a:pt x="1425" y="131"/>
                  <a:pt x="1433" y="128"/>
                </a:cubicBezTo>
                <a:cubicBezTo>
                  <a:pt x="1436" y="126"/>
                  <a:pt x="1439" y="127"/>
                  <a:pt x="1438" y="132"/>
                </a:cubicBezTo>
                <a:cubicBezTo>
                  <a:pt x="1437" y="134"/>
                  <a:pt x="1437" y="136"/>
                  <a:pt x="1436" y="138"/>
                </a:cubicBezTo>
                <a:cubicBezTo>
                  <a:pt x="1435" y="141"/>
                  <a:pt x="1434" y="144"/>
                  <a:pt x="1436" y="147"/>
                </a:cubicBezTo>
                <a:cubicBezTo>
                  <a:pt x="1437" y="149"/>
                  <a:pt x="1440" y="146"/>
                  <a:pt x="1442" y="146"/>
                </a:cubicBezTo>
                <a:cubicBezTo>
                  <a:pt x="1449" y="143"/>
                  <a:pt x="1451" y="146"/>
                  <a:pt x="1450" y="152"/>
                </a:cubicBezTo>
                <a:cubicBezTo>
                  <a:pt x="1450" y="154"/>
                  <a:pt x="1448" y="156"/>
                  <a:pt x="1451" y="158"/>
                </a:cubicBezTo>
                <a:cubicBezTo>
                  <a:pt x="1468" y="136"/>
                  <a:pt x="1476" y="134"/>
                  <a:pt x="1503" y="146"/>
                </a:cubicBezTo>
                <a:cubicBezTo>
                  <a:pt x="1504" y="146"/>
                  <a:pt x="1504" y="146"/>
                  <a:pt x="1505" y="147"/>
                </a:cubicBezTo>
                <a:cubicBezTo>
                  <a:pt x="1526" y="157"/>
                  <a:pt x="1548" y="163"/>
                  <a:pt x="1571" y="160"/>
                </a:cubicBezTo>
                <a:cubicBezTo>
                  <a:pt x="1579" y="159"/>
                  <a:pt x="1584" y="162"/>
                  <a:pt x="1587" y="168"/>
                </a:cubicBezTo>
                <a:cubicBezTo>
                  <a:pt x="1591" y="175"/>
                  <a:pt x="1598" y="179"/>
                  <a:pt x="1605" y="180"/>
                </a:cubicBezTo>
                <a:cubicBezTo>
                  <a:pt x="1617" y="183"/>
                  <a:pt x="1630" y="185"/>
                  <a:pt x="1643" y="185"/>
                </a:cubicBezTo>
                <a:cubicBezTo>
                  <a:pt x="1654" y="185"/>
                  <a:pt x="1656" y="181"/>
                  <a:pt x="1652" y="171"/>
                </a:cubicBezTo>
                <a:cubicBezTo>
                  <a:pt x="1651" y="168"/>
                  <a:pt x="1648" y="166"/>
                  <a:pt x="1651" y="163"/>
                </a:cubicBezTo>
                <a:cubicBezTo>
                  <a:pt x="1656" y="159"/>
                  <a:pt x="1655" y="153"/>
                  <a:pt x="1655" y="147"/>
                </a:cubicBezTo>
                <a:cubicBezTo>
                  <a:pt x="1655" y="144"/>
                  <a:pt x="1654" y="140"/>
                  <a:pt x="1658" y="139"/>
                </a:cubicBezTo>
                <a:cubicBezTo>
                  <a:pt x="1662" y="138"/>
                  <a:pt x="1664" y="142"/>
                  <a:pt x="1665" y="145"/>
                </a:cubicBezTo>
                <a:cubicBezTo>
                  <a:pt x="1668" y="153"/>
                  <a:pt x="1671" y="160"/>
                  <a:pt x="1674" y="167"/>
                </a:cubicBezTo>
                <a:cubicBezTo>
                  <a:pt x="1682" y="183"/>
                  <a:pt x="1694" y="191"/>
                  <a:pt x="1712" y="190"/>
                </a:cubicBezTo>
                <a:cubicBezTo>
                  <a:pt x="1721" y="190"/>
                  <a:pt x="1730" y="189"/>
                  <a:pt x="1739" y="189"/>
                </a:cubicBezTo>
                <a:cubicBezTo>
                  <a:pt x="1750" y="188"/>
                  <a:pt x="1756" y="193"/>
                  <a:pt x="1759" y="203"/>
                </a:cubicBezTo>
                <a:cubicBezTo>
                  <a:pt x="1760" y="205"/>
                  <a:pt x="1759" y="208"/>
                  <a:pt x="1762" y="209"/>
                </a:cubicBezTo>
                <a:cubicBezTo>
                  <a:pt x="1766" y="202"/>
                  <a:pt x="1771" y="194"/>
                  <a:pt x="1775" y="186"/>
                </a:cubicBezTo>
                <a:cubicBezTo>
                  <a:pt x="1781" y="177"/>
                  <a:pt x="1781" y="177"/>
                  <a:pt x="1786" y="186"/>
                </a:cubicBezTo>
                <a:cubicBezTo>
                  <a:pt x="1790" y="194"/>
                  <a:pt x="1795" y="196"/>
                  <a:pt x="1803" y="190"/>
                </a:cubicBezTo>
                <a:cubicBezTo>
                  <a:pt x="1810" y="185"/>
                  <a:pt x="1818" y="184"/>
                  <a:pt x="1827" y="186"/>
                </a:cubicBezTo>
                <a:cubicBezTo>
                  <a:pt x="1840" y="188"/>
                  <a:pt x="1852" y="194"/>
                  <a:pt x="1864" y="200"/>
                </a:cubicBezTo>
                <a:cubicBezTo>
                  <a:pt x="1876" y="206"/>
                  <a:pt x="1881" y="205"/>
                  <a:pt x="1890" y="196"/>
                </a:cubicBezTo>
                <a:cubicBezTo>
                  <a:pt x="1900" y="185"/>
                  <a:pt x="1911" y="186"/>
                  <a:pt x="1918" y="199"/>
                </a:cubicBezTo>
                <a:cubicBezTo>
                  <a:pt x="1925" y="210"/>
                  <a:pt x="1925" y="210"/>
                  <a:pt x="1934" y="200"/>
                </a:cubicBezTo>
                <a:cubicBezTo>
                  <a:pt x="1935" y="200"/>
                  <a:pt x="1935" y="199"/>
                  <a:pt x="1936" y="199"/>
                </a:cubicBezTo>
                <a:cubicBezTo>
                  <a:pt x="1940" y="194"/>
                  <a:pt x="1944" y="195"/>
                  <a:pt x="1947" y="201"/>
                </a:cubicBezTo>
                <a:cubicBezTo>
                  <a:pt x="1948" y="204"/>
                  <a:pt x="1949" y="207"/>
                  <a:pt x="1950" y="210"/>
                </a:cubicBezTo>
                <a:cubicBezTo>
                  <a:pt x="1954" y="220"/>
                  <a:pt x="1961" y="225"/>
                  <a:pt x="1971" y="222"/>
                </a:cubicBezTo>
                <a:cubicBezTo>
                  <a:pt x="1988" y="217"/>
                  <a:pt x="2005" y="216"/>
                  <a:pt x="2021" y="207"/>
                </a:cubicBezTo>
                <a:cubicBezTo>
                  <a:pt x="2026" y="204"/>
                  <a:pt x="2032" y="203"/>
                  <a:pt x="2033" y="211"/>
                </a:cubicBezTo>
                <a:cubicBezTo>
                  <a:pt x="2035" y="217"/>
                  <a:pt x="2039" y="217"/>
                  <a:pt x="2043" y="215"/>
                </a:cubicBezTo>
                <a:cubicBezTo>
                  <a:pt x="2051" y="212"/>
                  <a:pt x="2060" y="212"/>
                  <a:pt x="2068" y="212"/>
                </a:cubicBezTo>
                <a:cubicBezTo>
                  <a:pt x="2081" y="212"/>
                  <a:pt x="2086" y="208"/>
                  <a:pt x="2089" y="196"/>
                </a:cubicBezTo>
                <a:cubicBezTo>
                  <a:pt x="2090" y="189"/>
                  <a:pt x="2093" y="189"/>
                  <a:pt x="2099" y="189"/>
                </a:cubicBezTo>
                <a:cubicBezTo>
                  <a:pt x="2106" y="189"/>
                  <a:pt x="2113" y="195"/>
                  <a:pt x="2120" y="189"/>
                </a:cubicBezTo>
                <a:cubicBezTo>
                  <a:pt x="2126" y="184"/>
                  <a:pt x="2123" y="175"/>
                  <a:pt x="2126" y="167"/>
                </a:cubicBezTo>
                <a:cubicBezTo>
                  <a:pt x="2131" y="174"/>
                  <a:pt x="2133" y="180"/>
                  <a:pt x="2132" y="187"/>
                </a:cubicBezTo>
                <a:cubicBezTo>
                  <a:pt x="2130" y="201"/>
                  <a:pt x="2116" y="203"/>
                  <a:pt x="2107" y="210"/>
                </a:cubicBezTo>
                <a:cubicBezTo>
                  <a:pt x="2123" y="223"/>
                  <a:pt x="2133" y="222"/>
                  <a:pt x="2144" y="205"/>
                </a:cubicBezTo>
                <a:cubicBezTo>
                  <a:pt x="2146" y="202"/>
                  <a:pt x="2149" y="199"/>
                  <a:pt x="2151" y="195"/>
                </a:cubicBezTo>
                <a:cubicBezTo>
                  <a:pt x="2156" y="187"/>
                  <a:pt x="2161" y="180"/>
                  <a:pt x="2171" y="178"/>
                </a:cubicBezTo>
                <a:cubicBezTo>
                  <a:pt x="2175" y="177"/>
                  <a:pt x="2175" y="174"/>
                  <a:pt x="2176" y="170"/>
                </a:cubicBezTo>
                <a:cubicBezTo>
                  <a:pt x="2178" y="164"/>
                  <a:pt x="2177" y="156"/>
                  <a:pt x="2183" y="150"/>
                </a:cubicBezTo>
                <a:cubicBezTo>
                  <a:pt x="2184" y="153"/>
                  <a:pt x="2185" y="155"/>
                  <a:pt x="2186" y="158"/>
                </a:cubicBezTo>
                <a:cubicBezTo>
                  <a:pt x="2192" y="168"/>
                  <a:pt x="2198" y="170"/>
                  <a:pt x="2208" y="164"/>
                </a:cubicBezTo>
                <a:cubicBezTo>
                  <a:pt x="2217" y="158"/>
                  <a:pt x="2227" y="157"/>
                  <a:pt x="2237" y="159"/>
                </a:cubicBezTo>
                <a:cubicBezTo>
                  <a:pt x="2244" y="161"/>
                  <a:pt x="2251" y="162"/>
                  <a:pt x="2259" y="164"/>
                </a:cubicBezTo>
                <a:cubicBezTo>
                  <a:pt x="2281" y="169"/>
                  <a:pt x="2303" y="175"/>
                  <a:pt x="2323" y="186"/>
                </a:cubicBezTo>
                <a:cubicBezTo>
                  <a:pt x="2331" y="190"/>
                  <a:pt x="2332" y="195"/>
                  <a:pt x="2328" y="202"/>
                </a:cubicBezTo>
                <a:cubicBezTo>
                  <a:pt x="2324" y="208"/>
                  <a:pt x="2319" y="212"/>
                  <a:pt x="2313" y="216"/>
                </a:cubicBezTo>
                <a:cubicBezTo>
                  <a:pt x="2307" y="221"/>
                  <a:pt x="2299" y="224"/>
                  <a:pt x="2293" y="231"/>
                </a:cubicBezTo>
                <a:cubicBezTo>
                  <a:pt x="2327" y="230"/>
                  <a:pt x="2359" y="230"/>
                  <a:pt x="2384" y="204"/>
                </a:cubicBezTo>
                <a:cubicBezTo>
                  <a:pt x="2387" y="202"/>
                  <a:pt x="2391" y="200"/>
                  <a:pt x="2395" y="202"/>
                </a:cubicBezTo>
                <a:cubicBezTo>
                  <a:pt x="2399" y="205"/>
                  <a:pt x="2402" y="208"/>
                  <a:pt x="2402" y="214"/>
                </a:cubicBezTo>
                <a:cubicBezTo>
                  <a:pt x="2402" y="217"/>
                  <a:pt x="2400" y="220"/>
                  <a:pt x="2398" y="223"/>
                </a:cubicBezTo>
                <a:cubicBezTo>
                  <a:pt x="2393" y="231"/>
                  <a:pt x="2385" y="237"/>
                  <a:pt x="2381" y="246"/>
                </a:cubicBezTo>
                <a:cubicBezTo>
                  <a:pt x="2377" y="255"/>
                  <a:pt x="2380" y="269"/>
                  <a:pt x="2387" y="272"/>
                </a:cubicBezTo>
                <a:cubicBezTo>
                  <a:pt x="2395" y="276"/>
                  <a:pt x="2401" y="270"/>
                  <a:pt x="2407" y="265"/>
                </a:cubicBezTo>
                <a:cubicBezTo>
                  <a:pt x="2411" y="262"/>
                  <a:pt x="2411" y="258"/>
                  <a:pt x="2412" y="254"/>
                </a:cubicBezTo>
                <a:cubicBezTo>
                  <a:pt x="2415" y="232"/>
                  <a:pt x="2423" y="225"/>
                  <a:pt x="2445" y="227"/>
                </a:cubicBezTo>
                <a:cubicBezTo>
                  <a:pt x="2455" y="228"/>
                  <a:pt x="2464" y="227"/>
                  <a:pt x="2473" y="224"/>
                </a:cubicBezTo>
                <a:cubicBezTo>
                  <a:pt x="2498" y="215"/>
                  <a:pt x="2522" y="217"/>
                  <a:pt x="2542" y="238"/>
                </a:cubicBezTo>
                <a:cubicBezTo>
                  <a:pt x="2552" y="248"/>
                  <a:pt x="2552" y="248"/>
                  <a:pt x="2560" y="235"/>
                </a:cubicBezTo>
                <a:cubicBezTo>
                  <a:pt x="2566" y="225"/>
                  <a:pt x="2584" y="220"/>
                  <a:pt x="2589" y="227"/>
                </a:cubicBezTo>
                <a:cubicBezTo>
                  <a:pt x="2597" y="240"/>
                  <a:pt x="2608" y="241"/>
                  <a:pt x="2621" y="241"/>
                </a:cubicBezTo>
                <a:cubicBezTo>
                  <a:pt x="2628" y="240"/>
                  <a:pt x="2636" y="238"/>
                  <a:pt x="2643" y="243"/>
                </a:cubicBezTo>
                <a:cubicBezTo>
                  <a:pt x="2651" y="249"/>
                  <a:pt x="2655" y="246"/>
                  <a:pt x="2659" y="238"/>
                </a:cubicBezTo>
                <a:cubicBezTo>
                  <a:pt x="2661" y="234"/>
                  <a:pt x="2663" y="230"/>
                  <a:pt x="2668" y="233"/>
                </a:cubicBezTo>
                <a:cubicBezTo>
                  <a:pt x="2672" y="236"/>
                  <a:pt x="2675" y="239"/>
                  <a:pt x="2672" y="245"/>
                </a:cubicBezTo>
                <a:cubicBezTo>
                  <a:pt x="2670" y="249"/>
                  <a:pt x="2667" y="253"/>
                  <a:pt x="2665" y="258"/>
                </a:cubicBezTo>
                <a:cubicBezTo>
                  <a:pt x="2658" y="274"/>
                  <a:pt x="2668" y="286"/>
                  <a:pt x="2685" y="285"/>
                </a:cubicBezTo>
                <a:cubicBezTo>
                  <a:pt x="2689" y="285"/>
                  <a:pt x="2693" y="283"/>
                  <a:pt x="2697" y="282"/>
                </a:cubicBezTo>
                <a:cubicBezTo>
                  <a:pt x="2701" y="281"/>
                  <a:pt x="2705" y="280"/>
                  <a:pt x="2708" y="283"/>
                </a:cubicBezTo>
                <a:cubicBezTo>
                  <a:pt x="2724" y="297"/>
                  <a:pt x="2742" y="292"/>
                  <a:pt x="2759" y="289"/>
                </a:cubicBezTo>
                <a:cubicBezTo>
                  <a:pt x="2761" y="288"/>
                  <a:pt x="2763" y="288"/>
                  <a:pt x="2762" y="285"/>
                </a:cubicBezTo>
                <a:cubicBezTo>
                  <a:pt x="2761" y="282"/>
                  <a:pt x="2761" y="278"/>
                  <a:pt x="2758" y="275"/>
                </a:cubicBezTo>
                <a:cubicBezTo>
                  <a:pt x="2756" y="273"/>
                  <a:pt x="2755" y="276"/>
                  <a:pt x="2754" y="277"/>
                </a:cubicBezTo>
                <a:cubicBezTo>
                  <a:pt x="2745" y="284"/>
                  <a:pt x="2737" y="285"/>
                  <a:pt x="2729" y="279"/>
                </a:cubicBezTo>
                <a:cubicBezTo>
                  <a:pt x="2720" y="273"/>
                  <a:pt x="2716" y="262"/>
                  <a:pt x="2719" y="253"/>
                </a:cubicBezTo>
                <a:cubicBezTo>
                  <a:pt x="2720" y="248"/>
                  <a:pt x="2723" y="247"/>
                  <a:pt x="2727" y="251"/>
                </a:cubicBezTo>
                <a:cubicBezTo>
                  <a:pt x="2734" y="257"/>
                  <a:pt x="2738" y="255"/>
                  <a:pt x="2745" y="248"/>
                </a:cubicBezTo>
                <a:cubicBezTo>
                  <a:pt x="2754" y="237"/>
                  <a:pt x="2775" y="234"/>
                  <a:pt x="2783" y="241"/>
                </a:cubicBezTo>
                <a:cubicBezTo>
                  <a:pt x="2789" y="247"/>
                  <a:pt x="2794" y="247"/>
                  <a:pt x="2800" y="245"/>
                </a:cubicBezTo>
                <a:cubicBezTo>
                  <a:pt x="2808" y="243"/>
                  <a:pt x="2816" y="243"/>
                  <a:pt x="2821" y="252"/>
                </a:cubicBezTo>
                <a:cubicBezTo>
                  <a:pt x="2824" y="258"/>
                  <a:pt x="2830" y="256"/>
                  <a:pt x="2835" y="254"/>
                </a:cubicBezTo>
                <a:cubicBezTo>
                  <a:pt x="2840" y="252"/>
                  <a:pt x="2845" y="249"/>
                  <a:pt x="2850" y="251"/>
                </a:cubicBezTo>
                <a:cubicBezTo>
                  <a:pt x="2857" y="252"/>
                  <a:pt x="2854" y="259"/>
                  <a:pt x="2858" y="267"/>
                </a:cubicBezTo>
                <a:cubicBezTo>
                  <a:pt x="2863" y="246"/>
                  <a:pt x="2882" y="252"/>
                  <a:pt x="2895" y="243"/>
                </a:cubicBezTo>
                <a:cubicBezTo>
                  <a:pt x="2893" y="247"/>
                  <a:pt x="2892" y="249"/>
                  <a:pt x="2891" y="251"/>
                </a:cubicBezTo>
                <a:cubicBezTo>
                  <a:pt x="2885" y="266"/>
                  <a:pt x="2889" y="272"/>
                  <a:pt x="2905" y="272"/>
                </a:cubicBezTo>
                <a:cubicBezTo>
                  <a:pt x="2916" y="271"/>
                  <a:pt x="2926" y="271"/>
                  <a:pt x="2937" y="272"/>
                </a:cubicBezTo>
                <a:cubicBezTo>
                  <a:pt x="2954" y="275"/>
                  <a:pt x="2970" y="281"/>
                  <a:pt x="2984" y="291"/>
                </a:cubicBezTo>
                <a:cubicBezTo>
                  <a:pt x="2995" y="298"/>
                  <a:pt x="3000" y="296"/>
                  <a:pt x="3004" y="285"/>
                </a:cubicBezTo>
                <a:cubicBezTo>
                  <a:pt x="3007" y="272"/>
                  <a:pt x="3014" y="268"/>
                  <a:pt x="3027" y="271"/>
                </a:cubicBezTo>
                <a:cubicBezTo>
                  <a:pt x="3035" y="272"/>
                  <a:pt x="3043" y="274"/>
                  <a:pt x="3052" y="273"/>
                </a:cubicBezTo>
                <a:cubicBezTo>
                  <a:pt x="3057" y="273"/>
                  <a:pt x="3062" y="275"/>
                  <a:pt x="3065" y="280"/>
                </a:cubicBezTo>
                <a:cubicBezTo>
                  <a:pt x="3066" y="282"/>
                  <a:pt x="3066" y="284"/>
                  <a:pt x="3069" y="282"/>
                </a:cubicBezTo>
                <a:cubicBezTo>
                  <a:pt x="3081" y="273"/>
                  <a:pt x="3095" y="275"/>
                  <a:pt x="3108" y="276"/>
                </a:cubicBezTo>
                <a:cubicBezTo>
                  <a:pt x="3121" y="277"/>
                  <a:pt x="3133" y="276"/>
                  <a:pt x="3143" y="266"/>
                </a:cubicBezTo>
                <a:cubicBezTo>
                  <a:pt x="3147" y="262"/>
                  <a:pt x="3150" y="263"/>
                  <a:pt x="3153" y="268"/>
                </a:cubicBezTo>
                <a:cubicBezTo>
                  <a:pt x="3159" y="278"/>
                  <a:pt x="3160" y="278"/>
                  <a:pt x="3168" y="271"/>
                </a:cubicBezTo>
                <a:cubicBezTo>
                  <a:pt x="3182" y="259"/>
                  <a:pt x="3197" y="251"/>
                  <a:pt x="3216" y="256"/>
                </a:cubicBezTo>
                <a:cubicBezTo>
                  <a:pt x="3222" y="257"/>
                  <a:pt x="3229" y="259"/>
                  <a:pt x="3236" y="260"/>
                </a:cubicBezTo>
                <a:cubicBezTo>
                  <a:pt x="3241" y="262"/>
                  <a:pt x="3248" y="261"/>
                  <a:pt x="3246" y="270"/>
                </a:cubicBezTo>
                <a:cubicBezTo>
                  <a:pt x="3245" y="274"/>
                  <a:pt x="3250" y="278"/>
                  <a:pt x="3253" y="280"/>
                </a:cubicBezTo>
                <a:cubicBezTo>
                  <a:pt x="3265" y="287"/>
                  <a:pt x="3278" y="290"/>
                  <a:pt x="3292" y="288"/>
                </a:cubicBezTo>
                <a:cubicBezTo>
                  <a:pt x="3304" y="286"/>
                  <a:pt x="3304" y="285"/>
                  <a:pt x="3302" y="273"/>
                </a:cubicBezTo>
                <a:cubicBezTo>
                  <a:pt x="3300" y="266"/>
                  <a:pt x="3301" y="261"/>
                  <a:pt x="3307" y="256"/>
                </a:cubicBezTo>
                <a:cubicBezTo>
                  <a:pt x="3305" y="266"/>
                  <a:pt x="3309" y="273"/>
                  <a:pt x="3318" y="275"/>
                </a:cubicBezTo>
                <a:cubicBezTo>
                  <a:pt x="3331" y="277"/>
                  <a:pt x="3342" y="281"/>
                  <a:pt x="3340" y="299"/>
                </a:cubicBezTo>
                <a:cubicBezTo>
                  <a:pt x="3347" y="284"/>
                  <a:pt x="3358" y="283"/>
                  <a:pt x="3371" y="286"/>
                </a:cubicBezTo>
                <a:cubicBezTo>
                  <a:pt x="3377" y="288"/>
                  <a:pt x="3382" y="285"/>
                  <a:pt x="3387" y="282"/>
                </a:cubicBezTo>
                <a:cubicBezTo>
                  <a:pt x="3401" y="274"/>
                  <a:pt x="3409" y="277"/>
                  <a:pt x="3412" y="292"/>
                </a:cubicBezTo>
                <a:cubicBezTo>
                  <a:pt x="3414" y="300"/>
                  <a:pt x="3417" y="299"/>
                  <a:pt x="3421" y="294"/>
                </a:cubicBezTo>
                <a:cubicBezTo>
                  <a:pt x="3427" y="288"/>
                  <a:pt x="3433" y="285"/>
                  <a:pt x="3442" y="291"/>
                </a:cubicBezTo>
                <a:cubicBezTo>
                  <a:pt x="3439" y="294"/>
                  <a:pt x="3436" y="296"/>
                  <a:pt x="3434" y="298"/>
                </a:cubicBezTo>
                <a:cubicBezTo>
                  <a:pt x="3429" y="303"/>
                  <a:pt x="3429" y="308"/>
                  <a:pt x="3435" y="312"/>
                </a:cubicBezTo>
                <a:cubicBezTo>
                  <a:pt x="3440" y="316"/>
                  <a:pt x="3444" y="316"/>
                  <a:pt x="3447" y="310"/>
                </a:cubicBezTo>
                <a:cubicBezTo>
                  <a:pt x="3455" y="298"/>
                  <a:pt x="3467" y="292"/>
                  <a:pt x="3478" y="285"/>
                </a:cubicBezTo>
                <a:cubicBezTo>
                  <a:pt x="3486" y="281"/>
                  <a:pt x="3494" y="279"/>
                  <a:pt x="3503" y="282"/>
                </a:cubicBezTo>
                <a:cubicBezTo>
                  <a:pt x="3512" y="285"/>
                  <a:pt x="3521" y="285"/>
                  <a:pt x="3530" y="284"/>
                </a:cubicBezTo>
                <a:cubicBezTo>
                  <a:pt x="3540" y="282"/>
                  <a:pt x="3551" y="281"/>
                  <a:pt x="3559" y="289"/>
                </a:cubicBezTo>
                <a:cubicBezTo>
                  <a:pt x="3568" y="297"/>
                  <a:pt x="3573" y="294"/>
                  <a:pt x="3580" y="287"/>
                </a:cubicBezTo>
                <a:cubicBezTo>
                  <a:pt x="3590" y="279"/>
                  <a:pt x="3596" y="279"/>
                  <a:pt x="3605" y="288"/>
                </a:cubicBezTo>
                <a:cubicBezTo>
                  <a:pt x="3608" y="290"/>
                  <a:pt x="3610" y="293"/>
                  <a:pt x="3612" y="295"/>
                </a:cubicBezTo>
                <a:cubicBezTo>
                  <a:pt x="3620" y="303"/>
                  <a:pt x="3629" y="305"/>
                  <a:pt x="3640" y="304"/>
                </a:cubicBezTo>
                <a:cubicBezTo>
                  <a:pt x="3649" y="303"/>
                  <a:pt x="3652" y="296"/>
                  <a:pt x="3655" y="289"/>
                </a:cubicBezTo>
                <a:cubicBezTo>
                  <a:pt x="3659" y="280"/>
                  <a:pt x="3671" y="272"/>
                  <a:pt x="3678" y="276"/>
                </a:cubicBezTo>
                <a:cubicBezTo>
                  <a:pt x="3694" y="284"/>
                  <a:pt x="3704" y="277"/>
                  <a:pt x="3716" y="270"/>
                </a:cubicBezTo>
                <a:cubicBezTo>
                  <a:pt x="3719" y="269"/>
                  <a:pt x="3723" y="269"/>
                  <a:pt x="3726" y="268"/>
                </a:cubicBezTo>
                <a:cubicBezTo>
                  <a:pt x="3744" y="266"/>
                  <a:pt x="3762" y="273"/>
                  <a:pt x="3782" y="271"/>
                </a:cubicBezTo>
                <a:cubicBezTo>
                  <a:pt x="3774" y="277"/>
                  <a:pt x="3771" y="283"/>
                  <a:pt x="3769" y="291"/>
                </a:cubicBezTo>
                <a:cubicBezTo>
                  <a:pt x="3768" y="294"/>
                  <a:pt x="3768" y="298"/>
                  <a:pt x="3765" y="300"/>
                </a:cubicBezTo>
                <a:cubicBezTo>
                  <a:pt x="3762" y="303"/>
                  <a:pt x="3760" y="307"/>
                  <a:pt x="3764" y="310"/>
                </a:cubicBezTo>
                <a:cubicBezTo>
                  <a:pt x="3768" y="313"/>
                  <a:pt x="3771" y="312"/>
                  <a:pt x="3774" y="309"/>
                </a:cubicBezTo>
                <a:cubicBezTo>
                  <a:pt x="3778" y="305"/>
                  <a:pt x="3781" y="301"/>
                  <a:pt x="3785" y="297"/>
                </a:cubicBezTo>
                <a:cubicBezTo>
                  <a:pt x="3788" y="293"/>
                  <a:pt x="3791" y="294"/>
                  <a:pt x="3793" y="299"/>
                </a:cubicBezTo>
                <a:cubicBezTo>
                  <a:pt x="3795" y="303"/>
                  <a:pt x="3795" y="307"/>
                  <a:pt x="3799" y="310"/>
                </a:cubicBezTo>
                <a:cubicBezTo>
                  <a:pt x="3816" y="321"/>
                  <a:pt x="3836" y="319"/>
                  <a:pt x="3850" y="305"/>
                </a:cubicBezTo>
                <a:cubicBezTo>
                  <a:pt x="3854" y="302"/>
                  <a:pt x="3858" y="298"/>
                  <a:pt x="3862" y="294"/>
                </a:cubicBezTo>
                <a:cubicBezTo>
                  <a:pt x="3862" y="298"/>
                  <a:pt x="3862" y="302"/>
                  <a:pt x="3861" y="306"/>
                </a:cubicBezTo>
                <a:cubicBezTo>
                  <a:pt x="3861" y="315"/>
                  <a:pt x="3864" y="317"/>
                  <a:pt x="3872" y="315"/>
                </a:cubicBezTo>
                <a:cubicBezTo>
                  <a:pt x="3878" y="314"/>
                  <a:pt x="3883" y="313"/>
                  <a:pt x="3889" y="311"/>
                </a:cubicBezTo>
                <a:cubicBezTo>
                  <a:pt x="3896" y="309"/>
                  <a:pt x="3899" y="305"/>
                  <a:pt x="3899" y="298"/>
                </a:cubicBezTo>
                <a:cubicBezTo>
                  <a:pt x="3898" y="291"/>
                  <a:pt x="3894" y="286"/>
                  <a:pt x="3894" y="279"/>
                </a:cubicBezTo>
                <a:cubicBezTo>
                  <a:pt x="3900" y="283"/>
                  <a:pt x="3904" y="287"/>
                  <a:pt x="3909" y="291"/>
                </a:cubicBezTo>
                <a:cubicBezTo>
                  <a:pt x="3914" y="295"/>
                  <a:pt x="3919" y="295"/>
                  <a:pt x="3924" y="291"/>
                </a:cubicBezTo>
                <a:cubicBezTo>
                  <a:pt x="3943" y="273"/>
                  <a:pt x="3949" y="273"/>
                  <a:pt x="3972" y="286"/>
                </a:cubicBezTo>
                <a:cubicBezTo>
                  <a:pt x="3984" y="292"/>
                  <a:pt x="4005" y="287"/>
                  <a:pt x="4010" y="275"/>
                </a:cubicBezTo>
                <a:cubicBezTo>
                  <a:pt x="4012" y="269"/>
                  <a:pt x="4014" y="270"/>
                  <a:pt x="4019" y="271"/>
                </a:cubicBezTo>
                <a:cubicBezTo>
                  <a:pt x="4032" y="274"/>
                  <a:pt x="4034" y="273"/>
                  <a:pt x="4042" y="261"/>
                </a:cubicBezTo>
                <a:cubicBezTo>
                  <a:pt x="4042" y="260"/>
                  <a:pt x="4042" y="259"/>
                  <a:pt x="4043" y="259"/>
                </a:cubicBezTo>
                <a:cubicBezTo>
                  <a:pt x="4046" y="255"/>
                  <a:pt x="4049" y="253"/>
                  <a:pt x="4054" y="253"/>
                </a:cubicBezTo>
                <a:cubicBezTo>
                  <a:pt x="4060" y="253"/>
                  <a:pt x="4058" y="258"/>
                  <a:pt x="4059" y="261"/>
                </a:cubicBezTo>
                <a:cubicBezTo>
                  <a:pt x="4062" y="271"/>
                  <a:pt x="4065" y="274"/>
                  <a:pt x="4074" y="269"/>
                </a:cubicBezTo>
                <a:cubicBezTo>
                  <a:pt x="4087" y="263"/>
                  <a:pt x="4100" y="262"/>
                  <a:pt x="4114" y="262"/>
                </a:cubicBezTo>
                <a:cubicBezTo>
                  <a:pt x="4124" y="262"/>
                  <a:pt x="4134" y="260"/>
                  <a:pt x="4144" y="256"/>
                </a:cubicBezTo>
                <a:cubicBezTo>
                  <a:pt x="4148" y="254"/>
                  <a:pt x="4150" y="255"/>
                  <a:pt x="4152" y="259"/>
                </a:cubicBezTo>
                <a:cubicBezTo>
                  <a:pt x="4157" y="267"/>
                  <a:pt x="4166" y="270"/>
                  <a:pt x="4175" y="269"/>
                </a:cubicBezTo>
                <a:cubicBezTo>
                  <a:pt x="4187" y="268"/>
                  <a:pt x="4198" y="266"/>
                  <a:pt x="4211" y="271"/>
                </a:cubicBezTo>
                <a:cubicBezTo>
                  <a:pt x="4208" y="266"/>
                  <a:pt x="4207" y="262"/>
                  <a:pt x="4205" y="259"/>
                </a:cubicBezTo>
                <a:cubicBezTo>
                  <a:pt x="4202" y="254"/>
                  <a:pt x="4204" y="250"/>
                  <a:pt x="4209" y="249"/>
                </a:cubicBezTo>
                <a:cubicBezTo>
                  <a:pt x="4224" y="246"/>
                  <a:pt x="4235" y="234"/>
                  <a:pt x="4247" y="226"/>
                </a:cubicBezTo>
                <a:cubicBezTo>
                  <a:pt x="4264" y="214"/>
                  <a:pt x="4282" y="205"/>
                  <a:pt x="4303" y="203"/>
                </a:cubicBezTo>
                <a:cubicBezTo>
                  <a:pt x="4309" y="203"/>
                  <a:pt x="4310" y="205"/>
                  <a:pt x="4309" y="210"/>
                </a:cubicBezTo>
                <a:cubicBezTo>
                  <a:pt x="4309" y="218"/>
                  <a:pt x="4303" y="222"/>
                  <a:pt x="4297" y="226"/>
                </a:cubicBezTo>
                <a:cubicBezTo>
                  <a:pt x="4293" y="230"/>
                  <a:pt x="4292" y="233"/>
                  <a:pt x="4295" y="238"/>
                </a:cubicBezTo>
                <a:cubicBezTo>
                  <a:pt x="4298" y="242"/>
                  <a:pt x="4302" y="241"/>
                  <a:pt x="4306" y="240"/>
                </a:cubicBezTo>
                <a:cubicBezTo>
                  <a:pt x="4311" y="238"/>
                  <a:pt x="4317" y="235"/>
                  <a:pt x="4322" y="233"/>
                </a:cubicBezTo>
                <a:cubicBezTo>
                  <a:pt x="4325" y="231"/>
                  <a:pt x="4330" y="228"/>
                  <a:pt x="4333" y="232"/>
                </a:cubicBezTo>
                <a:cubicBezTo>
                  <a:pt x="4337" y="236"/>
                  <a:pt x="4333" y="240"/>
                  <a:pt x="4331" y="244"/>
                </a:cubicBezTo>
                <a:cubicBezTo>
                  <a:pt x="4330" y="246"/>
                  <a:pt x="4327" y="248"/>
                  <a:pt x="4329" y="250"/>
                </a:cubicBezTo>
                <a:cubicBezTo>
                  <a:pt x="4331" y="253"/>
                  <a:pt x="4334" y="250"/>
                  <a:pt x="4336" y="249"/>
                </a:cubicBezTo>
                <a:cubicBezTo>
                  <a:pt x="4354" y="242"/>
                  <a:pt x="4371" y="231"/>
                  <a:pt x="4387" y="218"/>
                </a:cubicBezTo>
                <a:cubicBezTo>
                  <a:pt x="4410" y="199"/>
                  <a:pt x="4431" y="177"/>
                  <a:pt x="4456" y="160"/>
                </a:cubicBezTo>
                <a:cubicBezTo>
                  <a:pt x="4458" y="159"/>
                  <a:pt x="4460" y="156"/>
                  <a:pt x="4463" y="158"/>
                </a:cubicBezTo>
                <a:cubicBezTo>
                  <a:pt x="4466" y="160"/>
                  <a:pt x="4467" y="163"/>
                  <a:pt x="4466" y="166"/>
                </a:cubicBezTo>
                <a:cubicBezTo>
                  <a:pt x="4466" y="172"/>
                  <a:pt x="4464" y="178"/>
                  <a:pt x="4462" y="184"/>
                </a:cubicBezTo>
                <a:cubicBezTo>
                  <a:pt x="4460" y="189"/>
                  <a:pt x="4458" y="195"/>
                  <a:pt x="4460" y="200"/>
                </a:cubicBezTo>
                <a:cubicBezTo>
                  <a:pt x="4462" y="206"/>
                  <a:pt x="4466" y="208"/>
                  <a:pt x="4470" y="203"/>
                </a:cubicBezTo>
                <a:cubicBezTo>
                  <a:pt x="4474" y="199"/>
                  <a:pt x="4477" y="195"/>
                  <a:pt x="4481" y="191"/>
                </a:cubicBezTo>
                <a:cubicBezTo>
                  <a:pt x="4485" y="185"/>
                  <a:pt x="4490" y="182"/>
                  <a:pt x="4495" y="189"/>
                </a:cubicBezTo>
                <a:cubicBezTo>
                  <a:pt x="4497" y="191"/>
                  <a:pt x="4499" y="192"/>
                  <a:pt x="4501" y="191"/>
                </a:cubicBezTo>
                <a:cubicBezTo>
                  <a:pt x="4506" y="188"/>
                  <a:pt x="4512" y="189"/>
                  <a:pt x="4517" y="188"/>
                </a:cubicBezTo>
                <a:cubicBezTo>
                  <a:pt x="4532" y="187"/>
                  <a:pt x="4536" y="184"/>
                  <a:pt x="4540" y="170"/>
                </a:cubicBezTo>
                <a:cubicBezTo>
                  <a:pt x="4543" y="157"/>
                  <a:pt x="4551" y="151"/>
                  <a:pt x="4565" y="150"/>
                </a:cubicBezTo>
                <a:cubicBezTo>
                  <a:pt x="4569" y="150"/>
                  <a:pt x="4574" y="151"/>
                  <a:pt x="4578" y="151"/>
                </a:cubicBezTo>
                <a:cubicBezTo>
                  <a:pt x="4610" y="149"/>
                  <a:pt x="4636" y="139"/>
                  <a:pt x="4652" y="109"/>
                </a:cubicBezTo>
                <a:cubicBezTo>
                  <a:pt x="4658" y="99"/>
                  <a:pt x="4667" y="92"/>
                  <a:pt x="4679" y="91"/>
                </a:cubicBezTo>
                <a:cubicBezTo>
                  <a:pt x="4684" y="90"/>
                  <a:pt x="4689" y="89"/>
                  <a:pt x="4694" y="89"/>
                </a:cubicBezTo>
                <a:cubicBezTo>
                  <a:pt x="4705" y="87"/>
                  <a:pt x="4715" y="86"/>
                  <a:pt x="4722" y="76"/>
                </a:cubicBezTo>
                <a:cubicBezTo>
                  <a:pt x="4728" y="68"/>
                  <a:pt x="4730" y="67"/>
                  <a:pt x="4735" y="76"/>
                </a:cubicBezTo>
                <a:cubicBezTo>
                  <a:pt x="4740" y="84"/>
                  <a:pt x="4745" y="83"/>
                  <a:pt x="4750" y="77"/>
                </a:cubicBezTo>
                <a:cubicBezTo>
                  <a:pt x="4754" y="73"/>
                  <a:pt x="4758" y="66"/>
                  <a:pt x="4766" y="68"/>
                </a:cubicBezTo>
                <a:cubicBezTo>
                  <a:pt x="4769" y="69"/>
                  <a:pt x="4768" y="66"/>
                  <a:pt x="4768" y="65"/>
                </a:cubicBezTo>
                <a:cubicBezTo>
                  <a:pt x="4765" y="56"/>
                  <a:pt x="4769" y="48"/>
                  <a:pt x="4770" y="40"/>
                </a:cubicBezTo>
                <a:cubicBezTo>
                  <a:pt x="4771" y="33"/>
                  <a:pt x="4777" y="32"/>
                  <a:pt x="4783" y="33"/>
                </a:cubicBezTo>
                <a:cubicBezTo>
                  <a:pt x="4788" y="34"/>
                  <a:pt x="4789" y="39"/>
                  <a:pt x="4788" y="43"/>
                </a:cubicBezTo>
                <a:cubicBezTo>
                  <a:pt x="4787" y="49"/>
                  <a:pt x="4787" y="55"/>
                  <a:pt x="4786" y="60"/>
                </a:cubicBezTo>
                <a:cubicBezTo>
                  <a:pt x="4793" y="50"/>
                  <a:pt x="4798" y="40"/>
                  <a:pt x="4804" y="30"/>
                </a:cubicBezTo>
                <a:cubicBezTo>
                  <a:pt x="4810" y="20"/>
                  <a:pt x="4817" y="12"/>
                  <a:pt x="4828" y="7"/>
                </a:cubicBezTo>
                <a:cubicBezTo>
                  <a:pt x="4833" y="5"/>
                  <a:pt x="4835" y="7"/>
                  <a:pt x="4835" y="12"/>
                </a:cubicBezTo>
                <a:cubicBezTo>
                  <a:pt x="4835" y="18"/>
                  <a:pt x="4832" y="23"/>
                  <a:pt x="4828" y="28"/>
                </a:cubicBezTo>
                <a:cubicBezTo>
                  <a:pt x="4824" y="34"/>
                  <a:pt x="4819" y="39"/>
                  <a:pt x="4819" y="47"/>
                </a:cubicBezTo>
                <a:cubicBezTo>
                  <a:pt x="4829" y="41"/>
                  <a:pt x="4839" y="42"/>
                  <a:pt x="4849" y="49"/>
                </a:cubicBezTo>
                <a:cubicBezTo>
                  <a:pt x="4843" y="56"/>
                  <a:pt x="4835" y="61"/>
                  <a:pt x="4828" y="67"/>
                </a:cubicBezTo>
                <a:cubicBezTo>
                  <a:pt x="4819" y="75"/>
                  <a:pt x="4815" y="84"/>
                  <a:pt x="4816" y="96"/>
                </a:cubicBezTo>
                <a:cubicBezTo>
                  <a:pt x="4816" y="101"/>
                  <a:pt x="4819" y="101"/>
                  <a:pt x="4822" y="99"/>
                </a:cubicBezTo>
                <a:cubicBezTo>
                  <a:pt x="4826" y="95"/>
                  <a:pt x="4830" y="91"/>
                  <a:pt x="4834" y="87"/>
                </a:cubicBezTo>
                <a:cubicBezTo>
                  <a:pt x="4847" y="74"/>
                  <a:pt x="4851" y="74"/>
                  <a:pt x="4861" y="90"/>
                </a:cubicBezTo>
                <a:cubicBezTo>
                  <a:pt x="4861" y="90"/>
                  <a:pt x="4862" y="90"/>
                  <a:pt x="4863" y="90"/>
                </a:cubicBezTo>
                <a:cubicBezTo>
                  <a:pt x="4872" y="76"/>
                  <a:pt x="4886" y="69"/>
                  <a:pt x="4902" y="66"/>
                </a:cubicBezTo>
                <a:cubicBezTo>
                  <a:pt x="4923" y="61"/>
                  <a:pt x="4944" y="60"/>
                  <a:pt x="4963" y="44"/>
                </a:cubicBezTo>
                <a:cubicBezTo>
                  <a:pt x="4962" y="52"/>
                  <a:pt x="4958" y="57"/>
                  <a:pt x="4955" y="63"/>
                </a:cubicBezTo>
                <a:cubicBezTo>
                  <a:pt x="4951" y="73"/>
                  <a:pt x="4952" y="76"/>
                  <a:pt x="4964" y="76"/>
                </a:cubicBezTo>
                <a:cubicBezTo>
                  <a:pt x="4979" y="76"/>
                  <a:pt x="4994" y="79"/>
                  <a:pt x="5005" y="92"/>
                </a:cubicBezTo>
                <a:cubicBezTo>
                  <a:pt x="5009" y="97"/>
                  <a:pt x="5012" y="103"/>
                  <a:pt x="5015" y="108"/>
                </a:cubicBezTo>
                <a:cubicBezTo>
                  <a:pt x="5019" y="116"/>
                  <a:pt x="5025" y="121"/>
                  <a:pt x="5032" y="126"/>
                </a:cubicBezTo>
                <a:cubicBezTo>
                  <a:pt x="5038" y="129"/>
                  <a:pt x="5042" y="125"/>
                  <a:pt x="5047" y="124"/>
                </a:cubicBezTo>
                <a:cubicBezTo>
                  <a:pt x="5056" y="122"/>
                  <a:pt x="5063" y="127"/>
                  <a:pt x="5064" y="137"/>
                </a:cubicBezTo>
                <a:cubicBezTo>
                  <a:pt x="5065" y="143"/>
                  <a:pt x="5066" y="149"/>
                  <a:pt x="5067" y="155"/>
                </a:cubicBezTo>
                <a:cubicBezTo>
                  <a:pt x="5069" y="165"/>
                  <a:pt x="5066" y="173"/>
                  <a:pt x="5056" y="177"/>
                </a:cubicBezTo>
                <a:cubicBezTo>
                  <a:pt x="5049" y="179"/>
                  <a:pt x="5046" y="189"/>
                  <a:pt x="5038" y="186"/>
                </a:cubicBezTo>
                <a:cubicBezTo>
                  <a:pt x="5031" y="184"/>
                  <a:pt x="5031" y="175"/>
                  <a:pt x="5027" y="169"/>
                </a:cubicBezTo>
                <a:cubicBezTo>
                  <a:pt x="5023" y="162"/>
                  <a:pt x="5019" y="162"/>
                  <a:pt x="5014" y="167"/>
                </a:cubicBezTo>
                <a:cubicBezTo>
                  <a:pt x="5004" y="175"/>
                  <a:pt x="4998" y="183"/>
                  <a:pt x="5000" y="196"/>
                </a:cubicBezTo>
                <a:cubicBezTo>
                  <a:pt x="5001" y="201"/>
                  <a:pt x="5000" y="205"/>
                  <a:pt x="5000" y="210"/>
                </a:cubicBezTo>
                <a:cubicBezTo>
                  <a:pt x="5000" y="210"/>
                  <a:pt x="4999" y="210"/>
                  <a:pt x="4999" y="211"/>
                </a:cubicBezTo>
                <a:cubicBezTo>
                  <a:pt x="5000" y="211"/>
                  <a:pt x="5001" y="211"/>
                  <a:pt x="5001" y="211"/>
                </a:cubicBezTo>
                <a:cubicBezTo>
                  <a:pt x="5022" y="207"/>
                  <a:pt x="5040" y="199"/>
                  <a:pt x="5058" y="188"/>
                </a:cubicBezTo>
                <a:cubicBezTo>
                  <a:pt x="5067" y="181"/>
                  <a:pt x="5078" y="177"/>
                  <a:pt x="5090" y="177"/>
                </a:cubicBezTo>
                <a:cubicBezTo>
                  <a:pt x="5100" y="178"/>
                  <a:pt x="5105" y="174"/>
                  <a:pt x="5106" y="164"/>
                </a:cubicBezTo>
                <a:cubicBezTo>
                  <a:pt x="5107" y="158"/>
                  <a:pt x="5110" y="156"/>
                  <a:pt x="5115" y="160"/>
                </a:cubicBezTo>
                <a:cubicBezTo>
                  <a:pt x="5121" y="166"/>
                  <a:pt x="5127" y="165"/>
                  <a:pt x="5133" y="159"/>
                </a:cubicBezTo>
                <a:cubicBezTo>
                  <a:pt x="5145" y="145"/>
                  <a:pt x="5165" y="138"/>
                  <a:pt x="5169" y="117"/>
                </a:cubicBezTo>
                <a:cubicBezTo>
                  <a:pt x="5170" y="117"/>
                  <a:pt x="5170" y="116"/>
                  <a:pt x="5171" y="115"/>
                </a:cubicBezTo>
                <a:cubicBezTo>
                  <a:pt x="5174" y="113"/>
                  <a:pt x="5176" y="111"/>
                  <a:pt x="5180" y="113"/>
                </a:cubicBezTo>
                <a:cubicBezTo>
                  <a:pt x="5183" y="115"/>
                  <a:pt x="5185" y="117"/>
                  <a:pt x="5185" y="121"/>
                </a:cubicBezTo>
                <a:cubicBezTo>
                  <a:pt x="5185" y="126"/>
                  <a:pt x="5182" y="129"/>
                  <a:pt x="5180" y="132"/>
                </a:cubicBezTo>
                <a:cubicBezTo>
                  <a:pt x="5174" y="140"/>
                  <a:pt x="5167" y="148"/>
                  <a:pt x="5161" y="156"/>
                </a:cubicBezTo>
                <a:cubicBezTo>
                  <a:pt x="5160" y="156"/>
                  <a:pt x="5160" y="157"/>
                  <a:pt x="5160" y="158"/>
                </a:cubicBezTo>
                <a:cubicBezTo>
                  <a:pt x="5159" y="158"/>
                  <a:pt x="5159" y="159"/>
                  <a:pt x="5158" y="159"/>
                </a:cubicBezTo>
                <a:cubicBezTo>
                  <a:pt x="5159" y="159"/>
                  <a:pt x="5160" y="159"/>
                  <a:pt x="5161" y="159"/>
                </a:cubicBezTo>
                <a:cubicBezTo>
                  <a:pt x="5161" y="159"/>
                  <a:pt x="5162" y="158"/>
                  <a:pt x="5163" y="158"/>
                </a:cubicBezTo>
                <a:cubicBezTo>
                  <a:pt x="5172" y="154"/>
                  <a:pt x="5182" y="150"/>
                  <a:pt x="5191" y="146"/>
                </a:cubicBezTo>
                <a:cubicBezTo>
                  <a:pt x="5202" y="142"/>
                  <a:pt x="5213" y="138"/>
                  <a:pt x="5221" y="128"/>
                </a:cubicBezTo>
                <a:cubicBezTo>
                  <a:pt x="5226" y="120"/>
                  <a:pt x="5231" y="121"/>
                  <a:pt x="5237" y="128"/>
                </a:cubicBezTo>
                <a:cubicBezTo>
                  <a:pt x="5242" y="135"/>
                  <a:pt x="5240" y="140"/>
                  <a:pt x="5235" y="145"/>
                </a:cubicBezTo>
                <a:cubicBezTo>
                  <a:pt x="5228" y="154"/>
                  <a:pt x="5221" y="163"/>
                  <a:pt x="5215" y="172"/>
                </a:cubicBezTo>
                <a:cubicBezTo>
                  <a:pt x="5209" y="179"/>
                  <a:pt x="5206" y="187"/>
                  <a:pt x="5206" y="196"/>
                </a:cubicBezTo>
                <a:cubicBezTo>
                  <a:pt x="5214" y="194"/>
                  <a:pt x="5216" y="187"/>
                  <a:pt x="5219" y="182"/>
                </a:cubicBezTo>
                <a:cubicBezTo>
                  <a:pt x="5225" y="170"/>
                  <a:pt x="5235" y="162"/>
                  <a:pt x="5249" y="160"/>
                </a:cubicBezTo>
                <a:cubicBezTo>
                  <a:pt x="5262" y="158"/>
                  <a:pt x="5275" y="158"/>
                  <a:pt x="5287" y="153"/>
                </a:cubicBezTo>
                <a:cubicBezTo>
                  <a:pt x="5304" y="146"/>
                  <a:pt x="5313" y="148"/>
                  <a:pt x="5321" y="166"/>
                </a:cubicBezTo>
                <a:cubicBezTo>
                  <a:pt x="5325" y="176"/>
                  <a:pt x="5333" y="175"/>
                  <a:pt x="5339" y="166"/>
                </a:cubicBezTo>
                <a:cubicBezTo>
                  <a:pt x="5344" y="161"/>
                  <a:pt x="5346" y="154"/>
                  <a:pt x="5354" y="151"/>
                </a:cubicBezTo>
                <a:cubicBezTo>
                  <a:pt x="5363" y="173"/>
                  <a:pt x="5381" y="188"/>
                  <a:pt x="5395" y="207"/>
                </a:cubicBezTo>
                <a:cubicBezTo>
                  <a:pt x="5411" y="228"/>
                  <a:pt x="5419" y="250"/>
                  <a:pt x="5404" y="276"/>
                </a:cubicBezTo>
                <a:cubicBezTo>
                  <a:pt x="5397" y="290"/>
                  <a:pt x="5390" y="304"/>
                  <a:pt x="5382" y="317"/>
                </a:cubicBezTo>
                <a:cubicBezTo>
                  <a:pt x="5376" y="326"/>
                  <a:pt x="5367" y="333"/>
                  <a:pt x="5356" y="336"/>
                </a:cubicBezTo>
                <a:cubicBezTo>
                  <a:pt x="5355" y="330"/>
                  <a:pt x="5356" y="326"/>
                  <a:pt x="5354" y="321"/>
                </a:cubicBezTo>
                <a:cubicBezTo>
                  <a:pt x="5338" y="330"/>
                  <a:pt x="5332" y="337"/>
                  <a:pt x="5327" y="353"/>
                </a:cubicBezTo>
                <a:cubicBezTo>
                  <a:pt x="5323" y="362"/>
                  <a:pt x="5318" y="369"/>
                  <a:pt x="5308" y="370"/>
                </a:cubicBezTo>
                <a:cubicBezTo>
                  <a:pt x="5297" y="371"/>
                  <a:pt x="5287" y="376"/>
                  <a:pt x="5278" y="379"/>
                </a:cubicBezTo>
                <a:cubicBezTo>
                  <a:pt x="5268" y="383"/>
                  <a:pt x="5258" y="384"/>
                  <a:pt x="5249" y="382"/>
                </a:cubicBezTo>
                <a:cubicBezTo>
                  <a:pt x="5232" y="378"/>
                  <a:pt x="5225" y="381"/>
                  <a:pt x="5222" y="397"/>
                </a:cubicBezTo>
                <a:cubicBezTo>
                  <a:pt x="5220" y="409"/>
                  <a:pt x="5214" y="415"/>
                  <a:pt x="5204" y="420"/>
                </a:cubicBezTo>
                <a:cubicBezTo>
                  <a:pt x="5199" y="421"/>
                  <a:pt x="5194" y="424"/>
                  <a:pt x="5189" y="427"/>
                </a:cubicBezTo>
                <a:cubicBezTo>
                  <a:pt x="5162" y="440"/>
                  <a:pt x="5131" y="440"/>
                  <a:pt x="5103" y="448"/>
                </a:cubicBezTo>
                <a:cubicBezTo>
                  <a:pt x="5095" y="450"/>
                  <a:pt x="5087" y="451"/>
                  <a:pt x="5078" y="450"/>
                </a:cubicBezTo>
                <a:cubicBezTo>
                  <a:pt x="5053" y="449"/>
                  <a:pt x="5045" y="455"/>
                  <a:pt x="5037" y="479"/>
                </a:cubicBezTo>
                <a:cubicBezTo>
                  <a:pt x="5034" y="489"/>
                  <a:pt x="5029" y="497"/>
                  <a:pt x="5021" y="503"/>
                </a:cubicBezTo>
                <a:cubicBezTo>
                  <a:pt x="5008" y="513"/>
                  <a:pt x="5002" y="530"/>
                  <a:pt x="5006" y="545"/>
                </a:cubicBezTo>
                <a:cubicBezTo>
                  <a:pt x="5007" y="548"/>
                  <a:pt x="5008" y="550"/>
                  <a:pt x="5011" y="550"/>
                </a:cubicBezTo>
                <a:cubicBezTo>
                  <a:pt x="5014" y="551"/>
                  <a:pt x="5017" y="549"/>
                  <a:pt x="5017" y="546"/>
                </a:cubicBezTo>
                <a:cubicBezTo>
                  <a:pt x="5018" y="543"/>
                  <a:pt x="5018" y="541"/>
                  <a:pt x="5018" y="538"/>
                </a:cubicBezTo>
                <a:cubicBezTo>
                  <a:pt x="5016" y="521"/>
                  <a:pt x="5020" y="518"/>
                  <a:pt x="5036" y="517"/>
                </a:cubicBezTo>
                <a:cubicBezTo>
                  <a:pt x="5050" y="516"/>
                  <a:pt x="5063" y="522"/>
                  <a:pt x="5077" y="521"/>
                </a:cubicBezTo>
                <a:cubicBezTo>
                  <a:pt x="5072" y="529"/>
                  <a:pt x="5068" y="537"/>
                  <a:pt x="5063" y="545"/>
                </a:cubicBezTo>
                <a:cubicBezTo>
                  <a:pt x="5062" y="548"/>
                  <a:pt x="5060" y="552"/>
                  <a:pt x="5063" y="554"/>
                </a:cubicBezTo>
                <a:cubicBezTo>
                  <a:pt x="5066" y="556"/>
                  <a:pt x="5070" y="553"/>
                  <a:pt x="5072" y="551"/>
                </a:cubicBezTo>
                <a:cubicBezTo>
                  <a:pt x="5075" y="547"/>
                  <a:pt x="5078" y="543"/>
                  <a:pt x="5083" y="541"/>
                </a:cubicBezTo>
                <a:cubicBezTo>
                  <a:pt x="5092" y="536"/>
                  <a:pt x="5096" y="538"/>
                  <a:pt x="5097" y="548"/>
                </a:cubicBezTo>
                <a:cubicBezTo>
                  <a:pt x="5098" y="561"/>
                  <a:pt x="5101" y="563"/>
                  <a:pt x="5114" y="562"/>
                </a:cubicBezTo>
                <a:cubicBezTo>
                  <a:pt x="5122" y="561"/>
                  <a:pt x="5125" y="564"/>
                  <a:pt x="5123" y="572"/>
                </a:cubicBezTo>
                <a:cubicBezTo>
                  <a:pt x="5122" y="575"/>
                  <a:pt x="5121" y="577"/>
                  <a:pt x="5120" y="579"/>
                </a:cubicBezTo>
                <a:cubicBezTo>
                  <a:pt x="5118" y="586"/>
                  <a:pt x="5120" y="591"/>
                  <a:pt x="5128" y="592"/>
                </a:cubicBezTo>
                <a:cubicBezTo>
                  <a:pt x="5147" y="592"/>
                  <a:pt x="5162" y="603"/>
                  <a:pt x="5179" y="609"/>
                </a:cubicBezTo>
                <a:cubicBezTo>
                  <a:pt x="5183" y="611"/>
                  <a:pt x="5186" y="614"/>
                  <a:pt x="5189" y="618"/>
                </a:cubicBezTo>
                <a:cubicBezTo>
                  <a:pt x="5198" y="628"/>
                  <a:pt x="5197" y="638"/>
                  <a:pt x="5185" y="644"/>
                </a:cubicBezTo>
                <a:cubicBezTo>
                  <a:pt x="5175" y="650"/>
                  <a:pt x="5165" y="655"/>
                  <a:pt x="5154" y="659"/>
                </a:cubicBezTo>
                <a:cubicBezTo>
                  <a:pt x="5119" y="673"/>
                  <a:pt x="5084" y="689"/>
                  <a:pt x="5051" y="708"/>
                </a:cubicBezTo>
                <a:cubicBezTo>
                  <a:pt x="5043" y="712"/>
                  <a:pt x="5034" y="716"/>
                  <a:pt x="5028" y="723"/>
                </a:cubicBezTo>
                <a:cubicBezTo>
                  <a:pt x="5005" y="749"/>
                  <a:pt x="4976" y="765"/>
                  <a:pt x="4943" y="774"/>
                </a:cubicBezTo>
                <a:cubicBezTo>
                  <a:pt x="4940" y="775"/>
                  <a:pt x="4936" y="776"/>
                  <a:pt x="4936" y="779"/>
                </a:cubicBezTo>
                <a:cubicBezTo>
                  <a:pt x="4935" y="790"/>
                  <a:pt x="4930" y="799"/>
                  <a:pt x="4927" y="809"/>
                </a:cubicBezTo>
                <a:cubicBezTo>
                  <a:pt x="4926" y="815"/>
                  <a:pt x="4926" y="819"/>
                  <a:pt x="4931" y="823"/>
                </a:cubicBezTo>
                <a:cubicBezTo>
                  <a:pt x="4935" y="827"/>
                  <a:pt x="4939" y="823"/>
                  <a:pt x="4942" y="821"/>
                </a:cubicBezTo>
                <a:cubicBezTo>
                  <a:pt x="4969" y="806"/>
                  <a:pt x="4996" y="790"/>
                  <a:pt x="5024" y="775"/>
                </a:cubicBezTo>
                <a:cubicBezTo>
                  <a:pt x="5054" y="759"/>
                  <a:pt x="5085" y="747"/>
                  <a:pt x="5119" y="744"/>
                </a:cubicBezTo>
                <a:cubicBezTo>
                  <a:pt x="5123" y="744"/>
                  <a:pt x="5129" y="742"/>
                  <a:pt x="5131" y="745"/>
                </a:cubicBezTo>
                <a:cubicBezTo>
                  <a:pt x="5133" y="749"/>
                  <a:pt x="5130" y="754"/>
                  <a:pt x="5128" y="758"/>
                </a:cubicBezTo>
                <a:cubicBezTo>
                  <a:pt x="5126" y="760"/>
                  <a:pt x="5125" y="762"/>
                  <a:pt x="5123" y="764"/>
                </a:cubicBezTo>
                <a:cubicBezTo>
                  <a:pt x="5120" y="770"/>
                  <a:pt x="5115" y="775"/>
                  <a:pt x="5114" y="782"/>
                </a:cubicBezTo>
                <a:cubicBezTo>
                  <a:pt x="5137" y="783"/>
                  <a:pt x="5158" y="793"/>
                  <a:pt x="5181" y="790"/>
                </a:cubicBezTo>
                <a:cubicBezTo>
                  <a:pt x="5186" y="789"/>
                  <a:pt x="5190" y="792"/>
                  <a:pt x="5185" y="798"/>
                </a:cubicBezTo>
                <a:cubicBezTo>
                  <a:pt x="5182" y="802"/>
                  <a:pt x="5181" y="808"/>
                  <a:pt x="5182" y="813"/>
                </a:cubicBezTo>
                <a:cubicBezTo>
                  <a:pt x="5186" y="833"/>
                  <a:pt x="5180" y="848"/>
                  <a:pt x="5166" y="863"/>
                </a:cubicBezTo>
                <a:cubicBezTo>
                  <a:pt x="5144" y="887"/>
                  <a:pt x="5126" y="914"/>
                  <a:pt x="5101" y="934"/>
                </a:cubicBezTo>
                <a:cubicBezTo>
                  <a:pt x="5083" y="949"/>
                  <a:pt x="5066" y="963"/>
                  <a:pt x="5050" y="980"/>
                </a:cubicBezTo>
                <a:cubicBezTo>
                  <a:pt x="5037" y="993"/>
                  <a:pt x="5022" y="1002"/>
                  <a:pt x="5004" y="1008"/>
                </a:cubicBezTo>
                <a:cubicBezTo>
                  <a:pt x="4992" y="1013"/>
                  <a:pt x="4980" y="1019"/>
                  <a:pt x="4971" y="1028"/>
                </a:cubicBezTo>
                <a:cubicBezTo>
                  <a:pt x="4950" y="1047"/>
                  <a:pt x="4927" y="1056"/>
                  <a:pt x="4899" y="1055"/>
                </a:cubicBezTo>
                <a:cubicBezTo>
                  <a:pt x="4877" y="1055"/>
                  <a:pt x="4859" y="1063"/>
                  <a:pt x="4846" y="1082"/>
                </a:cubicBezTo>
                <a:cubicBezTo>
                  <a:pt x="4838" y="1094"/>
                  <a:pt x="4829" y="1106"/>
                  <a:pt x="4820" y="1119"/>
                </a:cubicBezTo>
                <a:cubicBezTo>
                  <a:pt x="4808" y="1135"/>
                  <a:pt x="4796" y="1151"/>
                  <a:pt x="4779" y="1163"/>
                </a:cubicBezTo>
                <a:cubicBezTo>
                  <a:pt x="4775" y="1165"/>
                  <a:pt x="4773" y="1165"/>
                  <a:pt x="4770" y="1162"/>
                </a:cubicBezTo>
                <a:cubicBezTo>
                  <a:pt x="4762" y="1155"/>
                  <a:pt x="4754" y="1150"/>
                  <a:pt x="4745" y="1146"/>
                </a:cubicBezTo>
                <a:cubicBezTo>
                  <a:pt x="4729" y="1141"/>
                  <a:pt x="4717" y="1145"/>
                  <a:pt x="4707" y="1158"/>
                </a:cubicBezTo>
                <a:cubicBezTo>
                  <a:pt x="4703" y="1165"/>
                  <a:pt x="4700" y="1172"/>
                  <a:pt x="4697" y="1179"/>
                </a:cubicBezTo>
                <a:cubicBezTo>
                  <a:pt x="4689" y="1196"/>
                  <a:pt x="4682" y="1199"/>
                  <a:pt x="4666" y="1189"/>
                </a:cubicBezTo>
                <a:cubicBezTo>
                  <a:pt x="4666" y="1189"/>
                  <a:pt x="4665" y="1190"/>
                  <a:pt x="4664" y="1190"/>
                </a:cubicBezTo>
                <a:cubicBezTo>
                  <a:pt x="4663" y="1193"/>
                  <a:pt x="4662" y="1195"/>
                  <a:pt x="4661" y="1198"/>
                </a:cubicBezTo>
                <a:cubicBezTo>
                  <a:pt x="4656" y="1212"/>
                  <a:pt x="4652" y="1215"/>
                  <a:pt x="4640" y="1208"/>
                </a:cubicBezTo>
                <a:cubicBezTo>
                  <a:pt x="4618" y="1196"/>
                  <a:pt x="4595" y="1198"/>
                  <a:pt x="4572" y="1204"/>
                </a:cubicBezTo>
                <a:cubicBezTo>
                  <a:pt x="4547" y="1212"/>
                  <a:pt x="4526" y="1223"/>
                  <a:pt x="4516" y="1249"/>
                </a:cubicBezTo>
                <a:cubicBezTo>
                  <a:pt x="4513" y="1257"/>
                  <a:pt x="4508" y="1265"/>
                  <a:pt x="4502" y="1272"/>
                </a:cubicBezTo>
                <a:cubicBezTo>
                  <a:pt x="4491" y="1286"/>
                  <a:pt x="4476" y="1290"/>
                  <a:pt x="4459" y="1286"/>
                </a:cubicBezTo>
                <a:cubicBezTo>
                  <a:pt x="4450" y="1284"/>
                  <a:pt x="4443" y="1285"/>
                  <a:pt x="4436" y="1290"/>
                </a:cubicBezTo>
                <a:cubicBezTo>
                  <a:pt x="4425" y="1298"/>
                  <a:pt x="4414" y="1305"/>
                  <a:pt x="4403" y="1310"/>
                </a:cubicBezTo>
                <a:cubicBezTo>
                  <a:pt x="4369" y="1324"/>
                  <a:pt x="4337" y="1342"/>
                  <a:pt x="4308" y="1365"/>
                </a:cubicBezTo>
                <a:cubicBezTo>
                  <a:pt x="4297" y="1374"/>
                  <a:pt x="4284" y="1380"/>
                  <a:pt x="4269" y="1380"/>
                </a:cubicBezTo>
                <a:cubicBezTo>
                  <a:pt x="4244" y="1381"/>
                  <a:pt x="4224" y="1393"/>
                  <a:pt x="4206" y="1409"/>
                </a:cubicBezTo>
                <a:cubicBezTo>
                  <a:pt x="4199" y="1415"/>
                  <a:pt x="4191" y="1420"/>
                  <a:pt x="4181" y="1420"/>
                </a:cubicBezTo>
                <a:cubicBezTo>
                  <a:pt x="4177" y="1420"/>
                  <a:pt x="4174" y="1421"/>
                  <a:pt x="4171" y="1424"/>
                </a:cubicBezTo>
                <a:cubicBezTo>
                  <a:pt x="4151" y="1443"/>
                  <a:pt x="4125" y="1453"/>
                  <a:pt x="4098" y="1458"/>
                </a:cubicBezTo>
                <a:cubicBezTo>
                  <a:pt x="4090" y="1460"/>
                  <a:pt x="4083" y="1460"/>
                  <a:pt x="4079" y="1453"/>
                </a:cubicBezTo>
                <a:cubicBezTo>
                  <a:pt x="4073" y="1444"/>
                  <a:pt x="4083" y="1443"/>
                  <a:pt x="4086" y="1439"/>
                </a:cubicBezTo>
                <a:cubicBezTo>
                  <a:pt x="4089" y="1433"/>
                  <a:pt x="4095" y="1431"/>
                  <a:pt x="4102" y="1434"/>
                </a:cubicBezTo>
                <a:cubicBezTo>
                  <a:pt x="4115" y="1440"/>
                  <a:pt x="4115" y="1440"/>
                  <a:pt x="4122" y="1428"/>
                </a:cubicBezTo>
                <a:cubicBezTo>
                  <a:pt x="4124" y="1424"/>
                  <a:pt x="4127" y="1420"/>
                  <a:pt x="4130" y="1416"/>
                </a:cubicBezTo>
                <a:cubicBezTo>
                  <a:pt x="4131" y="1414"/>
                  <a:pt x="4132" y="1411"/>
                  <a:pt x="4130" y="1409"/>
                </a:cubicBezTo>
                <a:cubicBezTo>
                  <a:pt x="4128" y="1407"/>
                  <a:pt x="4126" y="1405"/>
                  <a:pt x="4123" y="1407"/>
                </a:cubicBezTo>
                <a:cubicBezTo>
                  <a:pt x="4116" y="1410"/>
                  <a:pt x="4109" y="1406"/>
                  <a:pt x="4103" y="1405"/>
                </a:cubicBezTo>
                <a:cubicBezTo>
                  <a:pt x="4097" y="1404"/>
                  <a:pt x="4090" y="1403"/>
                  <a:pt x="4085" y="1406"/>
                </a:cubicBezTo>
                <a:cubicBezTo>
                  <a:pt x="4057" y="1424"/>
                  <a:pt x="4025" y="1429"/>
                  <a:pt x="3993" y="1431"/>
                </a:cubicBezTo>
                <a:cubicBezTo>
                  <a:pt x="3983" y="1432"/>
                  <a:pt x="3976" y="1434"/>
                  <a:pt x="3971" y="1443"/>
                </a:cubicBezTo>
                <a:cubicBezTo>
                  <a:pt x="3968" y="1450"/>
                  <a:pt x="3964" y="1450"/>
                  <a:pt x="3959" y="1444"/>
                </a:cubicBezTo>
                <a:cubicBezTo>
                  <a:pt x="3956" y="1439"/>
                  <a:pt x="3952" y="1435"/>
                  <a:pt x="3945" y="1438"/>
                </a:cubicBezTo>
                <a:cubicBezTo>
                  <a:pt x="3937" y="1442"/>
                  <a:pt x="3930" y="1447"/>
                  <a:pt x="3926" y="1454"/>
                </a:cubicBezTo>
                <a:cubicBezTo>
                  <a:pt x="3923" y="1460"/>
                  <a:pt x="3919" y="1462"/>
                  <a:pt x="3912" y="1462"/>
                </a:cubicBezTo>
                <a:cubicBezTo>
                  <a:pt x="3909" y="1462"/>
                  <a:pt x="3906" y="1462"/>
                  <a:pt x="3903" y="1463"/>
                </a:cubicBezTo>
                <a:cubicBezTo>
                  <a:pt x="3884" y="1468"/>
                  <a:pt x="3865" y="1473"/>
                  <a:pt x="3845" y="1477"/>
                </a:cubicBezTo>
                <a:cubicBezTo>
                  <a:pt x="3837" y="1478"/>
                  <a:pt x="3830" y="1480"/>
                  <a:pt x="3825" y="1487"/>
                </a:cubicBezTo>
                <a:cubicBezTo>
                  <a:pt x="3821" y="1491"/>
                  <a:pt x="3817" y="1493"/>
                  <a:pt x="3812" y="1489"/>
                </a:cubicBezTo>
                <a:cubicBezTo>
                  <a:pt x="3799" y="1479"/>
                  <a:pt x="3786" y="1481"/>
                  <a:pt x="3771" y="1484"/>
                </a:cubicBezTo>
                <a:cubicBezTo>
                  <a:pt x="3733" y="1493"/>
                  <a:pt x="3696" y="1497"/>
                  <a:pt x="3658" y="1486"/>
                </a:cubicBezTo>
                <a:cubicBezTo>
                  <a:pt x="3644" y="1482"/>
                  <a:pt x="3630" y="1481"/>
                  <a:pt x="3616" y="1484"/>
                </a:cubicBezTo>
                <a:cubicBezTo>
                  <a:pt x="3593" y="1488"/>
                  <a:pt x="3570" y="1491"/>
                  <a:pt x="3547" y="1492"/>
                </a:cubicBezTo>
                <a:cubicBezTo>
                  <a:pt x="3516" y="1493"/>
                  <a:pt x="3485" y="1492"/>
                  <a:pt x="3454" y="1502"/>
                </a:cubicBezTo>
                <a:cubicBezTo>
                  <a:pt x="3429" y="1511"/>
                  <a:pt x="3403" y="1514"/>
                  <a:pt x="3376" y="1516"/>
                </a:cubicBezTo>
                <a:cubicBezTo>
                  <a:pt x="3351" y="1517"/>
                  <a:pt x="3326" y="1517"/>
                  <a:pt x="3301" y="1524"/>
                </a:cubicBezTo>
                <a:cubicBezTo>
                  <a:pt x="3283" y="1529"/>
                  <a:pt x="3265" y="1531"/>
                  <a:pt x="3247" y="1533"/>
                </a:cubicBezTo>
                <a:cubicBezTo>
                  <a:pt x="3172" y="1538"/>
                  <a:pt x="3098" y="1548"/>
                  <a:pt x="3025" y="1556"/>
                </a:cubicBezTo>
                <a:cubicBezTo>
                  <a:pt x="2944" y="1566"/>
                  <a:pt x="2864" y="1577"/>
                  <a:pt x="2783" y="1585"/>
                </a:cubicBezTo>
                <a:cubicBezTo>
                  <a:pt x="2706" y="1593"/>
                  <a:pt x="2629" y="1598"/>
                  <a:pt x="2552" y="1598"/>
                </a:cubicBezTo>
                <a:cubicBezTo>
                  <a:pt x="2493" y="1598"/>
                  <a:pt x="2434" y="1601"/>
                  <a:pt x="2375" y="1606"/>
                </a:cubicBezTo>
                <a:cubicBezTo>
                  <a:pt x="2330" y="1610"/>
                  <a:pt x="2285" y="1614"/>
                  <a:pt x="2240" y="1616"/>
                </a:cubicBezTo>
                <a:cubicBezTo>
                  <a:pt x="2208" y="1617"/>
                  <a:pt x="2176" y="1618"/>
                  <a:pt x="2143" y="1620"/>
                </a:cubicBezTo>
                <a:cubicBezTo>
                  <a:pt x="2123" y="1620"/>
                  <a:pt x="2102" y="1620"/>
                  <a:pt x="2082" y="1621"/>
                </a:cubicBez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70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E6D07EF2-BFB8-4E12-854B-4A1848F7DE8C}"/>
              </a:ext>
            </a:extLst>
          </p:cNvPr>
          <p:cNvGrpSpPr/>
          <p:nvPr/>
        </p:nvGrpSpPr>
        <p:grpSpPr>
          <a:xfrm>
            <a:off x="629671" y="1264209"/>
            <a:ext cx="2062760" cy="1143160"/>
            <a:chOff x="773154" y="3138879"/>
            <a:chExt cx="2862742" cy="1586502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xmlns="" id="{576A6F93-640C-48ED-B80A-56BBB2E59283}"/>
                </a:ext>
              </a:extLst>
            </p:cNvPr>
            <p:cNvGrpSpPr/>
            <p:nvPr/>
          </p:nvGrpSpPr>
          <p:grpSpPr>
            <a:xfrm>
              <a:off x="945641" y="3138879"/>
              <a:ext cx="2513902" cy="1391026"/>
              <a:chOff x="1618104" y="4774278"/>
              <a:chExt cx="2513902" cy="1391026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xmlns="" id="{E55FB4E7-9D3F-487F-8668-28C616EF0381}"/>
                  </a:ext>
                </a:extLst>
              </p:cNvPr>
              <p:cNvSpPr/>
              <p:nvPr/>
            </p:nvSpPr>
            <p:spPr>
              <a:xfrm>
                <a:off x="1919176" y="4818888"/>
                <a:ext cx="1881566" cy="117060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xmlns="" id="{5254596B-8225-4544-91EB-17341BFEBDB2}"/>
                  </a:ext>
                </a:extLst>
              </p:cNvPr>
              <p:cNvGrpSpPr/>
              <p:nvPr/>
            </p:nvGrpSpPr>
            <p:grpSpPr>
              <a:xfrm>
                <a:off x="1618104" y="4774278"/>
                <a:ext cx="2513902" cy="1391026"/>
                <a:chOff x="395536" y="2564904"/>
                <a:chExt cx="4749925" cy="2628292"/>
              </a:xfrm>
              <a:solidFill>
                <a:schemeClr val="tx1"/>
              </a:solidFill>
            </p:grpSpPr>
            <p:grpSp>
              <p:nvGrpSpPr>
                <p:cNvPr id="21" name="Group 20">
                  <a:extLst>
                    <a:ext uri="{FF2B5EF4-FFF2-40B4-BE49-F238E27FC236}">
                      <a16:creationId xmlns:a16="http://schemas.microsoft.com/office/drawing/2014/main" xmlns="" id="{071A3A01-A5AE-4C1F-9614-09897182DDFF}"/>
                    </a:ext>
                  </a:extLst>
                </p:cNvPr>
                <p:cNvGrpSpPr/>
                <p:nvPr/>
              </p:nvGrpSpPr>
              <p:grpSpPr>
                <a:xfrm>
                  <a:off x="395536" y="2564904"/>
                  <a:ext cx="4749925" cy="2628292"/>
                  <a:chOff x="395536" y="2204864"/>
                  <a:chExt cx="5400600" cy="2988332"/>
                </a:xfrm>
                <a:grpFill/>
              </p:grpSpPr>
              <p:sp>
                <p:nvSpPr>
                  <p:cNvPr id="23" name="Rounded Rectangle 3">
                    <a:extLst>
                      <a:ext uri="{FF2B5EF4-FFF2-40B4-BE49-F238E27FC236}">
                        <a16:creationId xmlns:a16="http://schemas.microsoft.com/office/drawing/2014/main" xmlns="" id="{CEE9787E-F31B-40B6-8FDE-94F7D5B3FA0B}"/>
                      </a:ext>
                    </a:extLst>
                  </p:cNvPr>
                  <p:cNvSpPr/>
                  <p:nvPr/>
                </p:nvSpPr>
                <p:spPr>
                  <a:xfrm>
                    <a:off x="971600" y="2204864"/>
                    <a:ext cx="4248472" cy="27363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248472" h="2736304">
                        <a:moveTo>
                          <a:pt x="144016" y="144016"/>
                        </a:moveTo>
                        <a:lnTo>
                          <a:pt x="144016" y="2520280"/>
                        </a:lnTo>
                        <a:lnTo>
                          <a:pt x="4104456" y="2520280"/>
                        </a:lnTo>
                        <a:lnTo>
                          <a:pt x="4104456" y="144016"/>
                        </a:lnTo>
                        <a:close/>
                        <a:moveTo>
                          <a:pt x="119332" y="0"/>
                        </a:moveTo>
                        <a:lnTo>
                          <a:pt x="4129140" y="0"/>
                        </a:lnTo>
                        <a:cubicBezTo>
                          <a:pt x="4195045" y="0"/>
                          <a:pt x="4248472" y="53427"/>
                          <a:pt x="4248472" y="119332"/>
                        </a:cubicBezTo>
                        <a:lnTo>
                          <a:pt x="4248472" y="2736304"/>
                        </a:lnTo>
                        <a:lnTo>
                          <a:pt x="0" y="2736304"/>
                        </a:lnTo>
                        <a:lnTo>
                          <a:pt x="0" y="119332"/>
                        </a:lnTo>
                        <a:cubicBezTo>
                          <a:pt x="0" y="53427"/>
                          <a:pt x="53427" y="0"/>
                          <a:pt x="119332" y="0"/>
                        </a:cubicBezTo>
                        <a:close/>
                      </a:path>
                    </a:pathLst>
                  </a:custGeom>
                  <a:grpFill/>
                  <a:ln w="12700"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lvl="0" algn="ctr"/>
                    <a:endParaRPr lang="en-US" sz="2700"/>
                  </a:p>
                </p:txBody>
              </p:sp>
              <p:sp>
                <p:nvSpPr>
                  <p:cNvPr id="24" name="Rectangle 23">
                    <a:extLst>
                      <a:ext uri="{FF2B5EF4-FFF2-40B4-BE49-F238E27FC236}">
                        <a16:creationId xmlns:a16="http://schemas.microsoft.com/office/drawing/2014/main" xmlns="" id="{C264EFB6-52A8-48D5-915B-6DCDEFA1D8F0}"/>
                      </a:ext>
                    </a:extLst>
                  </p:cNvPr>
                  <p:cNvSpPr/>
                  <p:nvPr/>
                </p:nvSpPr>
                <p:spPr>
                  <a:xfrm>
                    <a:off x="395536" y="4941168"/>
                    <a:ext cx="5400600" cy="144016"/>
                  </a:xfrm>
                  <a:prstGeom prst="rect">
                    <a:avLst/>
                  </a:prstGeom>
                  <a:grpFill/>
                  <a:ln w="12700"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lvl="0" algn="ctr"/>
                    <a:endParaRPr lang="en-US" sz="2700"/>
                  </a:p>
                </p:txBody>
              </p:sp>
              <p:sp>
                <p:nvSpPr>
                  <p:cNvPr id="25" name="Trapezoid 24">
                    <a:extLst>
                      <a:ext uri="{FF2B5EF4-FFF2-40B4-BE49-F238E27FC236}">
                        <a16:creationId xmlns:a16="http://schemas.microsoft.com/office/drawing/2014/main" xmlns="" id="{3ACD8D63-B385-4CA9-9D92-B0D7CB6CBB7A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395536" y="5085184"/>
                    <a:ext cx="5400600" cy="108012"/>
                  </a:xfrm>
                  <a:prstGeom prst="trapezoid">
                    <a:avLst>
                      <a:gd name="adj" fmla="val 129851"/>
                    </a:avLst>
                  </a:prstGeom>
                  <a:grpFill/>
                  <a:ln w="12700"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lvl="0" algn="ctr"/>
                    <a:endParaRPr lang="en-US" sz="2700"/>
                  </a:p>
                </p:txBody>
              </p:sp>
            </p:grp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xmlns="" id="{7AA29F4A-FC57-44CA-8110-D8D1E268563C}"/>
                    </a:ext>
                  </a:extLst>
                </p:cNvPr>
                <p:cNvSpPr/>
                <p:nvPr/>
              </p:nvSpPr>
              <p:spPr>
                <a:xfrm>
                  <a:off x="2518470" y="5009698"/>
                  <a:ext cx="504056" cy="45719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 w="12700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lvl="0" algn="ctr"/>
                  <a:endParaRPr lang="en-US" sz="2700"/>
                </a:p>
              </p:txBody>
            </p:sp>
          </p:grpSp>
        </p:grpSp>
        <p:sp>
          <p:nvSpPr>
            <p:cNvPr id="18" name="Oval 17">
              <a:extLst>
                <a:ext uri="{FF2B5EF4-FFF2-40B4-BE49-F238E27FC236}">
                  <a16:creationId xmlns:a16="http://schemas.microsoft.com/office/drawing/2014/main" xmlns="" id="{033F17B5-BAA0-445C-BA86-1BD3899DB213}"/>
                </a:ext>
              </a:extLst>
            </p:cNvPr>
            <p:cNvSpPr/>
            <p:nvPr/>
          </p:nvSpPr>
          <p:spPr>
            <a:xfrm>
              <a:off x="773154" y="4321560"/>
              <a:ext cx="2862742" cy="403821"/>
            </a:xfrm>
            <a:prstGeom prst="ellipse">
              <a:avLst/>
            </a:prstGeom>
            <a:solidFill>
              <a:schemeClr val="tx1">
                <a:alpha val="30000"/>
              </a:schemeClr>
            </a:solidFill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26" name="Freeform: Shape 25">
            <a:extLst>
              <a:ext uri="{FF2B5EF4-FFF2-40B4-BE49-F238E27FC236}">
                <a16:creationId xmlns:a16="http://schemas.microsoft.com/office/drawing/2014/main" xmlns="" id="{DD81EC5F-9CF0-441A-B753-7866B5A162B9}"/>
              </a:ext>
            </a:extLst>
          </p:cNvPr>
          <p:cNvSpPr>
            <a:spLocks/>
          </p:cNvSpPr>
          <p:nvPr/>
        </p:nvSpPr>
        <p:spPr bwMode="auto">
          <a:xfrm>
            <a:off x="3406597" y="5423852"/>
            <a:ext cx="5921925" cy="1121663"/>
          </a:xfrm>
          <a:custGeom>
            <a:avLst/>
            <a:gdLst>
              <a:gd name="connsiteX0" fmla="*/ 1649375 w 8882887"/>
              <a:gd name="connsiteY0" fmla="*/ 0 h 1682495"/>
              <a:gd name="connsiteX1" fmla="*/ 1652414 w 8882887"/>
              <a:gd name="connsiteY1" fmla="*/ 369665 h 1682495"/>
              <a:gd name="connsiteX2" fmla="*/ 1710174 w 8882887"/>
              <a:gd name="connsiteY2" fmla="*/ 489644 h 1682495"/>
              <a:gd name="connsiteX3" fmla="*/ 1713215 w 8882887"/>
              <a:gd name="connsiteY3" fmla="*/ 489644 h 1682495"/>
              <a:gd name="connsiteX4" fmla="*/ 1734495 w 8882887"/>
              <a:gd name="connsiteY4" fmla="*/ 489644 h 1682495"/>
              <a:gd name="connsiteX5" fmla="*/ 1734495 w 8882887"/>
              <a:gd name="connsiteY5" fmla="*/ 525312 h 1682495"/>
              <a:gd name="connsiteX6" fmla="*/ 1735256 w 8882887"/>
              <a:gd name="connsiteY6" fmla="*/ 526529 h 1682495"/>
              <a:gd name="connsiteX7" fmla="*/ 1740575 w 8882887"/>
              <a:gd name="connsiteY7" fmla="*/ 535041 h 1682495"/>
              <a:gd name="connsiteX8" fmla="*/ 1740575 w 8882887"/>
              <a:gd name="connsiteY8" fmla="*/ 706902 h 1682495"/>
              <a:gd name="connsiteX9" fmla="*/ 1743995 w 8882887"/>
              <a:gd name="connsiteY9" fmla="*/ 706902 h 1682495"/>
              <a:gd name="connsiteX10" fmla="*/ 1767936 w 8882887"/>
              <a:gd name="connsiteY10" fmla="*/ 706902 h 1682495"/>
              <a:gd name="connsiteX11" fmla="*/ 1767936 w 8882887"/>
              <a:gd name="connsiteY11" fmla="*/ 917675 h 1682495"/>
              <a:gd name="connsiteX12" fmla="*/ 1770216 w 8882887"/>
              <a:gd name="connsiteY12" fmla="*/ 917270 h 1682495"/>
              <a:gd name="connsiteX13" fmla="*/ 1786176 w 8882887"/>
              <a:gd name="connsiteY13" fmla="*/ 914433 h 1682495"/>
              <a:gd name="connsiteX14" fmla="*/ 1783136 w 8882887"/>
              <a:gd name="connsiteY14" fmla="*/ 1047381 h 1682495"/>
              <a:gd name="connsiteX15" fmla="*/ 1785416 w 8882887"/>
              <a:gd name="connsiteY15" fmla="*/ 1047788 h 1682495"/>
              <a:gd name="connsiteX16" fmla="*/ 1801376 w 8882887"/>
              <a:gd name="connsiteY16" fmla="*/ 1050624 h 1682495"/>
              <a:gd name="connsiteX17" fmla="*/ 1801755 w 8882887"/>
              <a:gd name="connsiteY17" fmla="*/ 1051841 h 1682495"/>
              <a:gd name="connsiteX18" fmla="*/ 1804416 w 8882887"/>
              <a:gd name="connsiteY18" fmla="*/ 1060353 h 1682495"/>
              <a:gd name="connsiteX19" fmla="*/ 1805556 w 8882887"/>
              <a:gd name="connsiteY19" fmla="*/ 1056705 h 1682495"/>
              <a:gd name="connsiteX20" fmla="*/ 1813536 w 8882887"/>
              <a:gd name="connsiteY20" fmla="*/ 1031169 h 1682495"/>
              <a:gd name="connsiteX21" fmla="*/ 1816196 w 8882887"/>
              <a:gd name="connsiteY21" fmla="*/ 1031169 h 1682495"/>
              <a:gd name="connsiteX22" fmla="*/ 1834817 w 8882887"/>
              <a:gd name="connsiteY22" fmla="*/ 1031169 h 1682495"/>
              <a:gd name="connsiteX23" fmla="*/ 1834817 w 8882887"/>
              <a:gd name="connsiteY23" fmla="*/ 1079808 h 1682495"/>
              <a:gd name="connsiteX24" fmla="*/ 1836336 w 8882887"/>
              <a:gd name="connsiteY24" fmla="*/ 1080620 h 1682495"/>
              <a:gd name="connsiteX25" fmla="*/ 1846977 w 8882887"/>
              <a:gd name="connsiteY25" fmla="*/ 1086294 h 1682495"/>
              <a:gd name="connsiteX26" fmla="*/ 1846977 w 8882887"/>
              <a:gd name="connsiteY26" fmla="*/ 1088321 h 1682495"/>
              <a:gd name="connsiteX27" fmla="*/ 1846977 w 8882887"/>
              <a:gd name="connsiteY27" fmla="*/ 1102508 h 1682495"/>
              <a:gd name="connsiteX28" fmla="*/ 1913858 w 8882887"/>
              <a:gd name="connsiteY28" fmla="*/ 1102508 h 1682495"/>
              <a:gd name="connsiteX29" fmla="*/ 1913858 w 8882887"/>
              <a:gd name="connsiteY29" fmla="*/ 1104129 h 1682495"/>
              <a:gd name="connsiteX30" fmla="*/ 1913858 w 8882887"/>
              <a:gd name="connsiteY30" fmla="*/ 1115478 h 1682495"/>
              <a:gd name="connsiteX31" fmla="*/ 1916897 w 8882887"/>
              <a:gd name="connsiteY31" fmla="*/ 1115478 h 1682495"/>
              <a:gd name="connsiteX32" fmla="*/ 1938177 w 8882887"/>
              <a:gd name="connsiteY32" fmla="*/ 1115478 h 1682495"/>
              <a:gd name="connsiteX33" fmla="*/ 1938177 w 8882887"/>
              <a:gd name="connsiteY33" fmla="*/ 1070081 h 1682495"/>
              <a:gd name="connsiteX34" fmla="*/ 2005058 w 8882887"/>
              <a:gd name="connsiteY34" fmla="*/ 1070081 h 1682495"/>
              <a:gd name="connsiteX35" fmla="*/ 2005058 w 8882887"/>
              <a:gd name="connsiteY35" fmla="*/ 1068054 h 1682495"/>
              <a:gd name="connsiteX36" fmla="*/ 2005058 w 8882887"/>
              <a:gd name="connsiteY36" fmla="*/ 1053867 h 1682495"/>
              <a:gd name="connsiteX37" fmla="*/ 2006579 w 8882887"/>
              <a:gd name="connsiteY37" fmla="*/ 1053867 h 1682495"/>
              <a:gd name="connsiteX38" fmla="*/ 2017218 w 8882887"/>
              <a:gd name="connsiteY38" fmla="*/ 1053867 h 1682495"/>
              <a:gd name="connsiteX39" fmla="*/ 2017218 w 8882887"/>
              <a:gd name="connsiteY39" fmla="*/ 1051031 h 1682495"/>
              <a:gd name="connsiteX40" fmla="*/ 2017218 w 8882887"/>
              <a:gd name="connsiteY40" fmla="*/ 1031169 h 1682495"/>
              <a:gd name="connsiteX41" fmla="*/ 2018358 w 8882887"/>
              <a:gd name="connsiteY41" fmla="*/ 1031169 h 1682495"/>
              <a:gd name="connsiteX42" fmla="*/ 2026338 w 8882887"/>
              <a:gd name="connsiteY42" fmla="*/ 1031169 h 1682495"/>
              <a:gd name="connsiteX43" fmla="*/ 2026338 w 8882887"/>
              <a:gd name="connsiteY43" fmla="*/ 1029548 h 1682495"/>
              <a:gd name="connsiteX44" fmla="*/ 2026338 w 8882887"/>
              <a:gd name="connsiteY44" fmla="*/ 1018197 h 1682495"/>
              <a:gd name="connsiteX45" fmla="*/ 2029379 w 8882887"/>
              <a:gd name="connsiteY45" fmla="*/ 1018197 h 1682495"/>
              <a:gd name="connsiteX46" fmla="*/ 2050659 w 8882887"/>
              <a:gd name="connsiteY46" fmla="*/ 1018197 h 1682495"/>
              <a:gd name="connsiteX47" fmla="*/ 2050659 w 8882887"/>
              <a:gd name="connsiteY47" fmla="*/ 1019819 h 1682495"/>
              <a:gd name="connsiteX48" fmla="*/ 2050659 w 8882887"/>
              <a:gd name="connsiteY48" fmla="*/ 1031169 h 1682495"/>
              <a:gd name="connsiteX49" fmla="*/ 2084099 w 8882887"/>
              <a:gd name="connsiteY49" fmla="*/ 1031169 h 1682495"/>
              <a:gd name="connsiteX50" fmla="*/ 2084099 w 8882887"/>
              <a:gd name="connsiteY50" fmla="*/ 1028331 h 1682495"/>
              <a:gd name="connsiteX51" fmla="*/ 2084099 w 8882887"/>
              <a:gd name="connsiteY51" fmla="*/ 1008470 h 1682495"/>
              <a:gd name="connsiteX52" fmla="*/ 2086760 w 8882887"/>
              <a:gd name="connsiteY52" fmla="*/ 1008470 h 1682495"/>
              <a:gd name="connsiteX53" fmla="*/ 2105379 w 8882887"/>
              <a:gd name="connsiteY53" fmla="*/ 1008470 h 1682495"/>
              <a:gd name="connsiteX54" fmla="*/ 2105379 w 8882887"/>
              <a:gd name="connsiteY54" fmla="*/ 1044140 h 1682495"/>
              <a:gd name="connsiteX55" fmla="*/ 2106900 w 8882887"/>
              <a:gd name="connsiteY55" fmla="*/ 1044140 h 1682495"/>
              <a:gd name="connsiteX56" fmla="*/ 2117540 w 8882887"/>
              <a:gd name="connsiteY56" fmla="*/ 1044140 h 1682495"/>
              <a:gd name="connsiteX57" fmla="*/ 2117540 w 8882887"/>
              <a:gd name="connsiteY57" fmla="*/ 1042518 h 1682495"/>
              <a:gd name="connsiteX58" fmla="*/ 2117540 w 8882887"/>
              <a:gd name="connsiteY58" fmla="*/ 1031169 h 1682495"/>
              <a:gd name="connsiteX59" fmla="*/ 2120199 w 8882887"/>
              <a:gd name="connsiteY59" fmla="*/ 1031169 h 1682495"/>
              <a:gd name="connsiteX60" fmla="*/ 2138820 w 8882887"/>
              <a:gd name="connsiteY60" fmla="*/ 1031169 h 1682495"/>
              <a:gd name="connsiteX61" fmla="*/ 2138820 w 8882887"/>
              <a:gd name="connsiteY61" fmla="*/ 1070081 h 1682495"/>
              <a:gd name="connsiteX62" fmla="*/ 2141861 w 8882887"/>
              <a:gd name="connsiteY62" fmla="*/ 1070081 h 1682495"/>
              <a:gd name="connsiteX63" fmla="*/ 2163140 w 8882887"/>
              <a:gd name="connsiteY63" fmla="*/ 1070081 h 1682495"/>
              <a:gd name="connsiteX64" fmla="*/ 2163140 w 8882887"/>
              <a:gd name="connsiteY64" fmla="*/ 1072512 h 1682495"/>
              <a:gd name="connsiteX65" fmla="*/ 2163140 w 8882887"/>
              <a:gd name="connsiteY65" fmla="*/ 1089537 h 1682495"/>
              <a:gd name="connsiteX66" fmla="*/ 2164280 w 8882887"/>
              <a:gd name="connsiteY66" fmla="*/ 1089537 h 1682495"/>
              <a:gd name="connsiteX67" fmla="*/ 2172261 w 8882887"/>
              <a:gd name="connsiteY67" fmla="*/ 1089537 h 1682495"/>
              <a:gd name="connsiteX68" fmla="*/ 2172261 w 8882887"/>
              <a:gd name="connsiteY68" fmla="*/ 1088321 h 1682495"/>
              <a:gd name="connsiteX69" fmla="*/ 2172261 w 8882887"/>
              <a:gd name="connsiteY69" fmla="*/ 1079808 h 1682495"/>
              <a:gd name="connsiteX70" fmla="*/ 2217861 w 8882887"/>
              <a:gd name="connsiteY70" fmla="*/ 1079808 h 1682495"/>
              <a:gd name="connsiteX71" fmla="*/ 2217861 w 8882887"/>
              <a:gd name="connsiteY71" fmla="*/ 1115478 h 1682495"/>
              <a:gd name="connsiteX72" fmla="*/ 2219381 w 8882887"/>
              <a:gd name="connsiteY72" fmla="*/ 1115478 h 1682495"/>
              <a:gd name="connsiteX73" fmla="*/ 2230022 w 8882887"/>
              <a:gd name="connsiteY73" fmla="*/ 1115478 h 1682495"/>
              <a:gd name="connsiteX74" fmla="*/ 2230022 w 8882887"/>
              <a:gd name="connsiteY74" fmla="*/ 1117100 h 1682495"/>
              <a:gd name="connsiteX75" fmla="*/ 2230022 w 8882887"/>
              <a:gd name="connsiteY75" fmla="*/ 1128449 h 1682495"/>
              <a:gd name="connsiteX76" fmla="*/ 2231162 w 8882887"/>
              <a:gd name="connsiteY76" fmla="*/ 1128449 h 1682495"/>
              <a:gd name="connsiteX77" fmla="*/ 2239142 w 8882887"/>
              <a:gd name="connsiteY77" fmla="*/ 1128449 h 1682495"/>
              <a:gd name="connsiteX78" fmla="*/ 2239142 w 8882887"/>
              <a:gd name="connsiteY78" fmla="*/ 1125206 h 1682495"/>
              <a:gd name="connsiteX79" fmla="*/ 2239142 w 8882887"/>
              <a:gd name="connsiteY79" fmla="*/ 1102508 h 1682495"/>
              <a:gd name="connsiteX80" fmla="*/ 2240661 w 8882887"/>
              <a:gd name="connsiteY80" fmla="*/ 1102508 h 1682495"/>
              <a:gd name="connsiteX81" fmla="*/ 2251302 w 8882887"/>
              <a:gd name="connsiteY81" fmla="*/ 1102508 h 1682495"/>
              <a:gd name="connsiteX82" fmla="*/ 2251302 w 8882887"/>
              <a:gd name="connsiteY82" fmla="*/ 1104129 h 1682495"/>
              <a:gd name="connsiteX83" fmla="*/ 2251302 w 8882887"/>
              <a:gd name="connsiteY83" fmla="*/ 1115478 h 1682495"/>
              <a:gd name="connsiteX84" fmla="*/ 2259282 w 8882887"/>
              <a:gd name="connsiteY84" fmla="*/ 1112489 h 1682495"/>
              <a:gd name="connsiteX85" fmla="*/ 2260422 w 8882887"/>
              <a:gd name="connsiteY85" fmla="*/ 1111019 h 1682495"/>
              <a:gd name="connsiteX86" fmla="*/ 2260422 w 8882887"/>
              <a:gd name="connsiteY86" fmla="*/ 1102508 h 1682495"/>
              <a:gd name="connsiteX87" fmla="*/ 2318183 w 8882887"/>
              <a:gd name="connsiteY87" fmla="*/ 1102508 h 1682495"/>
              <a:gd name="connsiteX88" fmla="*/ 2318183 w 8882887"/>
              <a:gd name="connsiteY88" fmla="*/ 1138176 h 1682495"/>
              <a:gd name="connsiteX89" fmla="*/ 2321222 w 8882887"/>
              <a:gd name="connsiteY89" fmla="*/ 1138176 h 1682495"/>
              <a:gd name="connsiteX90" fmla="*/ 2342502 w 8882887"/>
              <a:gd name="connsiteY90" fmla="*/ 1138176 h 1682495"/>
              <a:gd name="connsiteX91" fmla="*/ 2342502 w 8882887"/>
              <a:gd name="connsiteY91" fmla="*/ 1139798 h 1682495"/>
              <a:gd name="connsiteX92" fmla="*/ 2342502 w 8882887"/>
              <a:gd name="connsiteY92" fmla="*/ 1151147 h 1682495"/>
              <a:gd name="connsiteX93" fmla="*/ 2345163 w 8882887"/>
              <a:gd name="connsiteY93" fmla="*/ 1151147 h 1682495"/>
              <a:gd name="connsiteX94" fmla="*/ 2363783 w 8882887"/>
              <a:gd name="connsiteY94" fmla="*/ 1151147 h 1682495"/>
              <a:gd name="connsiteX95" fmla="*/ 2363783 w 8882887"/>
              <a:gd name="connsiteY95" fmla="*/ 1115478 h 1682495"/>
              <a:gd name="connsiteX96" fmla="*/ 2365302 w 8882887"/>
              <a:gd name="connsiteY96" fmla="*/ 1115478 h 1682495"/>
              <a:gd name="connsiteX97" fmla="*/ 2375943 w 8882887"/>
              <a:gd name="connsiteY97" fmla="*/ 1115478 h 1682495"/>
              <a:gd name="connsiteX98" fmla="*/ 2375943 w 8882887"/>
              <a:gd name="connsiteY98" fmla="*/ 1066838 h 1682495"/>
              <a:gd name="connsiteX99" fmla="*/ 2377463 w 8882887"/>
              <a:gd name="connsiteY99" fmla="*/ 1066838 h 1682495"/>
              <a:gd name="connsiteX100" fmla="*/ 2388104 w 8882887"/>
              <a:gd name="connsiteY100" fmla="*/ 1066838 h 1682495"/>
              <a:gd name="connsiteX101" fmla="*/ 2388104 w 8882887"/>
              <a:gd name="connsiteY101" fmla="*/ 1064001 h 1682495"/>
              <a:gd name="connsiteX102" fmla="*/ 2388104 w 8882887"/>
              <a:gd name="connsiteY102" fmla="*/ 1044140 h 1682495"/>
              <a:gd name="connsiteX103" fmla="*/ 2386203 w 8882887"/>
              <a:gd name="connsiteY103" fmla="*/ 1041707 h 1682495"/>
              <a:gd name="connsiteX104" fmla="*/ 2394183 w 8882887"/>
              <a:gd name="connsiteY104" fmla="*/ 1024683 h 1682495"/>
              <a:gd name="connsiteX105" fmla="*/ 2406344 w 8882887"/>
              <a:gd name="connsiteY105" fmla="*/ 1066838 h 1682495"/>
              <a:gd name="connsiteX106" fmla="*/ 2407484 w 8882887"/>
              <a:gd name="connsiteY106" fmla="*/ 1066838 h 1682495"/>
              <a:gd name="connsiteX107" fmla="*/ 2415464 w 8882887"/>
              <a:gd name="connsiteY107" fmla="*/ 1066838 h 1682495"/>
              <a:gd name="connsiteX108" fmla="*/ 2415464 w 8882887"/>
              <a:gd name="connsiteY108" fmla="*/ 907947 h 1682495"/>
              <a:gd name="connsiteX109" fmla="*/ 2417744 w 8882887"/>
              <a:gd name="connsiteY109" fmla="*/ 907947 h 1682495"/>
              <a:gd name="connsiteX110" fmla="*/ 2433704 w 8882887"/>
              <a:gd name="connsiteY110" fmla="*/ 907947 h 1682495"/>
              <a:gd name="connsiteX111" fmla="*/ 2433704 w 8882887"/>
              <a:gd name="connsiteY111" fmla="*/ 836609 h 1682495"/>
              <a:gd name="connsiteX112" fmla="*/ 2473224 w 8882887"/>
              <a:gd name="connsiteY112" fmla="*/ 836609 h 1682495"/>
              <a:gd name="connsiteX113" fmla="*/ 2473224 w 8882887"/>
              <a:gd name="connsiteY113" fmla="*/ 804182 h 1682495"/>
              <a:gd name="connsiteX114" fmla="*/ 2524905 w 8882887"/>
              <a:gd name="connsiteY114" fmla="*/ 804182 h 1682495"/>
              <a:gd name="connsiteX115" fmla="*/ 2524905 w 8882887"/>
              <a:gd name="connsiteY115" fmla="*/ 807830 h 1682495"/>
              <a:gd name="connsiteX116" fmla="*/ 2524905 w 8882887"/>
              <a:gd name="connsiteY116" fmla="*/ 833366 h 1682495"/>
              <a:gd name="connsiteX117" fmla="*/ 2528325 w 8882887"/>
              <a:gd name="connsiteY117" fmla="*/ 833366 h 1682495"/>
              <a:gd name="connsiteX118" fmla="*/ 2552265 w 8882887"/>
              <a:gd name="connsiteY118" fmla="*/ 833366 h 1682495"/>
              <a:gd name="connsiteX119" fmla="*/ 2552265 w 8882887"/>
              <a:gd name="connsiteY119" fmla="*/ 904704 h 1682495"/>
              <a:gd name="connsiteX120" fmla="*/ 2553785 w 8882887"/>
              <a:gd name="connsiteY120" fmla="*/ 904704 h 1682495"/>
              <a:gd name="connsiteX121" fmla="*/ 2564426 w 8882887"/>
              <a:gd name="connsiteY121" fmla="*/ 904704 h 1682495"/>
              <a:gd name="connsiteX122" fmla="*/ 2585706 w 8882887"/>
              <a:gd name="connsiteY122" fmla="*/ 911190 h 1682495"/>
              <a:gd name="connsiteX123" fmla="*/ 2585706 w 8882887"/>
              <a:gd name="connsiteY123" fmla="*/ 969558 h 1682495"/>
              <a:gd name="connsiteX124" fmla="*/ 2587226 w 8882887"/>
              <a:gd name="connsiteY124" fmla="*/ 969558 h 1682495"/>
              <a:gd name="connsiteX125" fmla="*/ 2597865 w 8882887"/>
              <a:gd name="connsiteY125" fmla="*/ 969558 h 1682495"/>
              <a:gd name="connsiteX126" fmla="*/ 2597865 w 8882887"/>
              <a:gd name="connsiteY126" fmla="*/ 971990 h 1682495"/>
              <a:gd name="connsiteX127" fmla="*/ 2597865 w 8882887"/>
              <a:gd name="connsiteY127" fmla="*/ 989013 h 1682495"/>
              <a:gd name="connsiteX128" fmla="*/ 2600906 w 8882887"/>
              <a:gd name="connsiteY128" fmla="*/ 989013 h 1682495"/>
              <a:gd name="connsiteX129" fmla="*/ 2622186 w 8882887"/>
              <a:gd name="connsiteY129" fmla="*/ 989013 h 1682495"/>
              <a:gd name="connsiteX130" fmla="*/ 2631306 w 8882887"/>
              <a:gd name="connsiteY130" fmla="*/ 998742 h 1682495"/>
              <a:gd name="connsiteX131" fmla="*/ 2631306 w 8882887"/>
              <a:gd name="connsiteY131" fmla="*/ 1031169 h 1682495"/>
              <a:gd name="connsiteX132" fmla="*/ 2634726 w 8882887"/>
              <a:gd name="connsiteY132" fmla="*/ 1031169 h 1682495"/>
              <a:gd name="connsiteX133" fmla="*/ 2658666 w 8882887"/>
              <a:gd name="connsiteY133" fmla="*/ 1031169 h 1682495"/>
              <a:gd name="connsiteX134" fmla="*/ 2658666 w 8882887"/>
              <a:gd name="connsiteY134" fmla="*/ 1032789 h 1682495"/>
              <a:gd name="connsiteX135" fmla="*/ 2658666 w 8882887"/>
              <a:gd name="connsiteY135" fmla="*/ 1044140 h 1682495"/>
              <a:gd name="connsiteX136" fmla="*/ 2660567 w 8882887"/>
              <a:gd name="connsiteY136" fmla="*/ 1044140 h 1682495"/>
              <a:gd name="connsiteX137" fmla="*/ 2673867 w 8882887"/>
              <a:gd name="connsiteY137" fmla="*/ 1044140 h 1682495"/>
              <a:gd name="connsiteX138" fmla="*/ 2673867 w 8882887"/>
              <a:gd name="connsiteY138" fmla="*/ 1047381 h 1682495"/>
              <a:gd name="connsiteX139" fmla="*/ 2673867 w 8882887"/>
              <a:gd name="connsiteY139" fmla="*/ 1070081 h 1682495"/>
              <a:gd name="connsiteX140" fmla="*/ 2679947 w 8882887"/>
              <a:gd name="connsiteY140" fmla="*/ 1067243 h 1682495"/>
              <a:gd name="connsiteX141" fmla="*/ 2679947 w 8882887"/>
              <a:gd name="connsiteY141" fmla="*/ 1047381 h 1682495"/>
              <a:gd name="connsiteX142" fmla="*/ 2681466 w 8882887"/>
              <a:gd name="connsiteY142" fmla="*/ 1047381 h 1682495"/>
              <a:gd name="connsiteX143" fmla="*/ 2692107 w 8882887"/>
              <a:gd name="connsiteY143" fmla="*/ 1047381 h 1682495"/>
              <a:gd name="connsiteX144" fmla="*/ 2692107 w 8882887"/>
              <a:gd name="connsiteY144" fmla="*/ 1049814 h 1682495"/>
              <a:gd name="connsiteX145" fmla="*/ 2692107 w 8882887"/>
              <a:gd name="connsiteY145" fmla="*/ 1066838 h 1682495"/>
              <a:gd name="connsiteX146" fmla="*/ 2693247 w 8882887"/>
              <a:gd name="connsiteY146" fmla="*/ 1066838 h 1682495"/>
              <a:gd name="connsiteX147" fmla="*/ 2701227 w 8882887"/>
              <a:gd name="connsiteY147" fmla="*/ 1066838 h 1682495"/>
              <a:gd name="connsiteX148" fmla="*/ 2774187 w 8882887"/>
              <a:gd name="connsiteY148" fmla="*/ 1060353 h 1682495"/>
              <a:gd name="connsiteX149" fmla="*/ 2774187 w 8882887"/>
              <a:gd name="connsiteY149" fmla="*/ 1062380 h 1682495"/>
              <a:gd name="connsiteX150" fmla="*/ 2774187 w 8882887"/>
              <a:gd name="connsiteY150" fmla="*/ 1076565 h 1682495"/>
              <a:gd name="connsiteX151" fmla="*/ 2775327 w 8882887"/>
              <a:gd name="connsiteY151" fmla="*/ 1076565 h 1682495"/>
              <a:gd name="connsiteX152" fmla="*/ 2783309 w 8882887"/>
              <a:gd name="connsiteY152" fmla="*/ 1076565 h 1682495"/>
              <a:gd name="connsiteX153" fmla="*/ 2783309 w 8882887"/>
              <a:gd name="connsiteY153" fmla="*/ 1079808 h 1682495"/>
              <a:gd name="connsiteX154" fmla="*/ 2783309 w 8882887"/>
              <a:gd name="connsiteY154" fmla="*/ 1102508 h 1682495"/>
              <a:gd name="connsiteX155" fmla="*/ 2786348 w 8882887"/>
              <a:gd name="connsiteY155" fmla="*/ 1100481 h 1682495"/>
              <a:gd name="connsiteX156" fmla="*/ 2807628 w 8882887"/>
              <a:gd name="connsiteY156" fmla="*/ 1086294 h 1682495"/>
              <a:gd name="connsiteX157" fmla="*/ 2816748 w 8882887"/>
              <a:gd name="connsiteY157" fmla="*/ 1024683 h 1682495"/>
              <a:gd name="connsiteX158" fmla="*/ 2817888 w 8882887"/>
              <a:gd name="connsiteY158" fmla="*/ 1024278 h 1682495"/>
              <a:gd name="connsiteX159" fmla="*/ 2825868 w 8882887"/>
              <a:gd name="connsiteY159" fmla="*/ 1021440 h 1682495"/>
              <a:gd name="connsiteX160" fmla="*/ 2828909 w 8882887"/>
              <a:gd name="connsiteY160" fmla="*/ 917675 h 1682495"/>
              <a:gd name="connsiteX161" fmla="*/ 2831949 w 8882887"/>
              <a:gd name="connsiteY161" fmla="*/ 1021440 h 1682495"/>
              <a:gd name="connsiteX162" fmla="*/ 2833089 w 8882887"/>
              <a:gd name="connsiteY162" fmla="*/ 1021845 h 1682495"/>
              <a:gd name="connsiteX163" fmla="*/ 2841069 w 8882887"/>
              <a:gd name="connsiteY163" fmla="*/ 1024683 h 1682495"/>
              <a:gd name="connsiteX164" fmla="*/ 2841069 w 8882887"/>
              <a:gd name="connsiteY164" fmla="*/ 894977 h 1682495"/>
              <a:gd name="connsiteX165" fmla="*/ 2847149 w 8882887"/>
              <a:gd name="connsiteY165" fmla="*/ 846336 h 1682495"/>
              <a:gd name="connsiteX166" fmla="*/ 2904909 w 8882887"/>
              <a:gd name="connsiteY166" fmla="*/ 846336 h 1682495"/>
              <a:gd name="connsiteX167" fmla="*/ 2904909 w 8882887"/>
              <a:gd name="connsiteY167" fmla="*/ 894977 h 1682495"/>
              <a:gd name="connsiteX168" fmla="*/ 2906049 w 8882887"/>
              <a:gd name="connsiteY168" fmla="*/ 894977 h 1682495"/>
              <a:gd name="connsiteX169" fmla="*/ 2914029 w 8882887"/>
              <a:gd name="connsiteY169" fmla="*/ 894977 h 1682495"/>
              <a:gd name="connsiteX170" fmla="*/ 2914029 w 8882887"/>
              <a:gd name="connsiteY170" fmla="*/ 771755 h 1682495"/>
              <a:gd name="connsiteX171" fmla="*/ 2916690 w 8882887"/>
              <a:gd name="connsiteY171" fmla="*/ 771755 h 1682495"/>
              <a:gd name="connsiteX172" fmla="*/ 2935310 w 8882887"/>
              <a:gd name="connsiteY172" fmla="*/ 771755 h 1682495"/>
              <a:gd name="connsiteX173" fmla="*/ 2935310 w 8882887"/>
              <a:gd name="connsiteY173" fmla="*/ 768918 h 1682495"/>
              <a:gd name="connsiteX174" fmla="*/ 2935310 w 8882887"/>
              <a:gd name="connsiteY174" fmla="*/ 749057 h 1682495"/>
              <a:gd name="connsiteX175" fmla="*/ 2968751 w 8882887"/>
              <a:gd name="connsiteY175" fmla="*/ 749057 h 1682495"/>
              <a:gd name="connsiteX176" fmla="*/ 2968751 w 8882887"/>
              <a:gd name="connsiteY176" fmla="*/ 747435 h 1682495"/>
              <a:gd name="connsiteX177" fmla="*/ 2968751 w 8882887"/>
              <a:gd name="connsiteY177" fmla="*/ 736086 h 1682495"/>
              <a:gd name="connsiteX178" fmla="*/ 2971410 w 8882887"/>
              <a:gd name="connsiteY178" fmla="*/ 736086 h 1682495"/>
              <a:gd name="connsiteX179" fmla="*/ 2990031 w 8882887"/>
              <a:gd name="connsiteY179" fmla="*/ 736086 h 1682495"/>
              <a:gd name="connsiteX180" fmla="*/ 2990031 w 8882887"/>
              <a:gd name="connsiteY180" fmla="*/ 737708 h 1682495"/>
              <a:gd name="connsiteX181" fmla="*/ 2990031 w 8882887"/>
              <a:gd name="connsiteY181" fmla="*/ 749057 h 1682495"/>
              <a:gd name="connsiteX182" fmla="*/ 2991171 w 8882887"/>
              <a:gd name="connsiteY182" fmla="*/ 749057 h 1682495"/>
              <a:gd name="connsiteX183" fmla="*/ 2999151 w 8882887"/>
              <a:gd name="connsiteY183" fmla="*/ 749057 h 1682495"/>
              <a:gd name="connsiteX184" fmla="*/ 3014351 w 8882887"/>
              <a:gd name="connsiteY184" fmla="*/ 742571 h 1682495"/>
              <a:gd name="connsiteX185" fmla="*/ 3020430 w 8882887"/>
              <a:gd name="connsiteY185" fmla="*/ 747435 h 1682495"/>
              <a:gd name="connsiteX186" fmla="*/ 3020430 w 8882887"/>
              <a:gd name="connsiteY186" fmla="*/ 736086 h 1682495"/>
              <a:gd name="connsiteX187" fmla="*/ 3023850 w 8882887"/>
              <a:gd name="connsiteY187" fmla="*/ 736086 h 1682495"/>
              <a:gd name="connsiteX188" fmla="*/ 3047792 w 8882887"/>
              <a:gd name="connsiteY188" fmla="*/ 736086 h 1682495"/>
              <a:gd name="connsiteX189" fmla="*/ 3047792 w 8882887"/>
              <a:gd name="connsiteY189" fmla="*/ 737708 h 1682495"/>
              <a:gd name="connsiteX190" fmla="*/ 3047792 w 8882887"/>
              <a:gd name="connsiteY190" fmla="*/ 749057 h 1682495"/>
              <a:gd name="connsiteX191" fmla="*/ 3093392 w 8882887"/>
              <a:gd name="connsiteY191" fmla="*/ 749057 h 1682495"/>
              <a:gd name="connsiteX192" fmla="*/ 3093392 w 8882887"/>
              <a:gd name="connsiteY192" fmla="*/ 751488 h 1682495"/>
              <a:gd name="connsiteX193" fmla="*/ 3093392 w 8882887"/>
              <a:gd name="connsiteY193" fmla="*/ 768513 h 1682495"/>
              <a:gd name="connsiteX194" fmla="*/ 3132912 w 8882887"/>
              <a:gd name="connsiteY194" fmla="*/ 768513 h 1682495"/>
              <a:gd name="connsiteX195" fmla="*/ 3132912 w 8882887"/>
              <a:gd name="connsiteY195" fmla="*/ 813909 h 1682495"/>
              <a:gd name="connsiteX196" fmla="*/ 3134052 w 8882887"/>
              <a:gd name="connsiteY196" fmla="*/ 813909 h 1682495"/>
              <a:gd name="connsiteX197" fmla="*/ 3142032 w 8882887"/>
              <a:gd name="connsiteY197" fmla="*/ 813909 h 1682495"/>
              <a:gd name="connsiteX198" fmla="*/ 3142032 w 8882887"/>
              <a:gd name="connsiteY198" fmla="*/ 815531 h 1682495"/>
              <a:gd name="connsiteX199" fmla="*/ 3142032 w 8882887"/>
              <a:gd name="connsiteY199" fmla="*/ 826881 h 1682495"/>
              <a:gd name="connsiteX200" fmla="*/ 3148113 w 8882887"/>
              <a:gd name="connsiteY200" fmla="*/ 872277 h 1682495"/>
              <a:gd name="connsiteX201" fmla="*/ 3149253 w 8882887"/>
              <a:gd name="connsiteY201" fmla="*/ 872277 h 1682495"/>
              <a:gd name="connsiteX202" fmla="*/ 3157233 w 8882887"/>
              <a:gd name="connsiteY202" fmla="*/ 872277 h 1682495"/>
              <a:gd name="connsiteX203" fmla="*/ 3157233 w 8882887"/>
              <a:gd name="connsiteY203" fmla="*/ 873494 h 1682495"/>
              <a:gd name="connsiteX204" fmla="*/ 3157233 w 8882887"/>
              <a:gd name="connsiteY204" fmla="*/ 882006 h 1682495"/>
              <a:gd name="connsiteX205" fmla="*/ 3158753 w 8882887"/>
              <a:gd name="connsiteY205" fmla="*/ 882006 h 1682495"/>
              <a:gd name="connsiteX206" fmla="*/ 3169392 w 8882887"/>
              <a:gd name="connsiteY206" fmla="*/ 882006 h 1682495"/>
              <a:gd name="connsiteX207" fmla="*/ 3169392 w 8882887"/>
              <a:gd name="connsiteY207" fmla="*/ 927404 h 1682495"/>
              <a:gd name="connsiteX208" fmla="*/ 3172433 w 8882887"/>
              <a:gd name="connsiteY208" fmla="*/ 927404 h 1682495"/>
              <a:gd name="connsiteX209" fmla="*/ 3193713 w 8882887"/>
              <a:gd name="connsiteY209" fmla="*/ 927404 h 1682495"/>
              <a:gd name="connsiteX210" fmla="*/ 3193713 w 8882887"/>
              <a:gd name="connsiteY210" fmla="*/ 963072 h 1682495"/>
              <a:gd name="connsiteX211" fmla="*/ 3196754 w 8882887"/>
              <a:gd name="connsiteY211" fmla="*/ 965504 h 1682495"/>
              <a:gd name="connsiteX212" fmla="*/ 3196754 w 8882887"/>
              <a:gd name="connsiteY212" fmla="*/ 982529 h 1682495"/>
              <a:gd name="connsiteX213" fmla="*/ 3197894 w 8882887"/>
              <a:gd name="connsiteY213" fmla="*/ 982529 h 1682495"/>
              <a:gd name="connsiteX214" fmla="*/ 3205874 w 8882887"/>
              <a:gd name="connsiteY214" fmla="*/ 982529 h 1682495"/>
              <a:gd name="connsiteX215" fmla="*/ 3205874 w 8882887"/>
              <a:gd name="connsiteY215" fmla="*/ 1018197 h 1682495"/>
              <a:gd name="connsiteX216" fmla="*/ 3207773 w 8882887"/>
              <a:gd name="connsiteY216" fmla="*/ 1018197 h 1682495"/>
              <a:gd name="connsiteX217" fmla="*/ 3221073 w 8882887"/>
              <a:gd name="connsiteY217" fmla="*/ 1018197 h 1682495"/>
              <a:gd name="connsiteX218" fmla="*/ 3224114 w 8882887"/>
              <a:gd name="connsiteY218" fmla="*/ 1024278 h 1682495"/>
              <a:gd name="connsiteX219" fmla="*/ 3224114 w 8882887"/>
              <a:gd name="connsiteY219" fmla="*/ 1044140 h 1682495"/>
              <a:gd name="connsiteX220" fmla="*/ 3226394 w 8882887"/>
              <a:gd name="connsiteY220" fmla="*/ 1041302 h 1682495"/>
              <a:gd name="connsiteX221" fmla="*/ 3242354 w 8882887"/>
              <a:gd name="connsiteY221" fmla="*/ 1021440 h 1682495"/>
              <a:gd name="connsiteX222" fmla="*/ 3284915 w 8882887"/>
              <a:gd name="connsiteY222" fmla="*/ 1021440 h 1682495"/>
              <a:gd name="connsiteX223" fmla="*/ 3284915 w 8882887"/>
              <a:gd name="connsiteY223" fmla="*/ 1151147 h 1682495"/>
              <a:gd name="connsiteX224" fmla="*/ 3286055 w 8882887"/>
              <a:gd name="connsiteY224" fmla="*/ 1151147 h 1682495"/>
              <a:gd name="connsiteX225" fmla="*/ 3294035 w 8882887"/>
              <a:gd name="connsiteY225" fmla="*/ 1151147 h 1682495"/>
              <a:gd name="connsiteX226" fmla="*/ 3295175 w 8882887"/>
              <a:gd name="connsiteY226" fmla="*/ 1149120 h 1682495"/>
              <a:gd name="connsiteX227" fmla="*/ 3303155 w 8882887"/>
              <a:gd name="connsiteY227" fmla="*/ 1134933 h 1682495"/>
              <a:gd name="connsiteX228" fmla="*/ 3303155 w 8882887"/>
              <a:gd name="connsiteY228" fmla="*/ 1137771 h 1682495"/>
              <a:gd name="connsiteX229" fmla="*/ 3303155 w 8882887"/>
              <a:gd name="connsiteY229" fmla="*/ 1157633 h 1682495"/>
              <a:gd name="connsiteX230" fmla="*/ 3309234 w 8882887"/>
              <a:gd name="connsiteY230" fmla="*/ 1089537 h 1682495"/>
              <a:gd name="connsiteX231" fmla="*/ 3310374 w 8882887"/>
              <a:gd name="connsiteY231" fmla="*/ 1089537 h 1682495"/>
              <a:gd name="connsiteX232" fmla="*/ 3318354 w 8882887"/>
              <a:gd name="connsiteY232" fmla="*/ 1089537 h 1682495"/>
              <a:gd name="connsiteX233" fmla="*/ 3318354 w 8882887"/>
              <a:gd name="connsiteY233" fmla="*/ 992256 h 1682495"/>
              <a:gd name="connsiteX234" fmla="*/ 3319875 w 8882887"/>
              <a:gd name="connsiteY234" fmla="*/ 992256 h 1682495"/>
              <a:gd name="connsiteX235" fmla="*/ 3330515 w 8882887"/>
              <a:gd name="connsiteY235" fmla="*/ 992256 h 1682495"/>
              <a:gd name="connsiteX236" fmla="*/ 3348755 w 8882887"/>
              <a:gd name="connsiteY236" fmla="*/ 927404 h 1682495"/>
              <a:gd name="connsiteX237" fmla="*/ 3350655 w 8882887"/>
              <a:gd name="connsiteY237" fmla="*/ 927404 h 1682495"/>
              <a:gd name="connsiteX238" fmla="*/ 3363956 w 8882887"/>
              <a:gd name="connsiteY238" fmla="*/ 927404 h 1682495"/>
              <a:gd name="connsiteX239" fmla="*/ 3379155 w 8882887"/>
              <a:gd name="connsiteY239" fmla="*/ 992256 h 1682495"/>
              <a:gd name="connsiteX240" fmla="*/ 3380675 w 8882887"/>
              <a:gd name="connsiteY240" fmla="*/ 992256 h 1682495"/>
              <a:gd name="connsiteX241" fmla="*/ 3391316 w 8882887"/>
              <a:gd name="connsiteY241" fmla="*/ 992256 h 1682495"/>
              <a:gd name="connsiteX242" fmla="*/ 3391316 w 8882887"/>
              <a:gd name="connsiteY242" fmla="*/ 1050624 h 1682495"/>
              <a:gd name="connsiteX243" fmla="*/ 3393975 w 8882887"/>
              <a:gd name="connsiteY243" fmla="*/ 1050624 h 1682495"/>
              <a:gd name="connsiteX244" fmla="*/ 3412596 w 8882887"/>
              <a:gd name="connsiteY244" fmla="*/ 1050624 h 1682495"/>
              <a:gd name="connsiteX245" fmla="*/ 3412596 w 8882887"/>
              <a:gd name="connsiteY245" fmla="*/ 1053867 h 1682495"/>
              <a:gd name="connsiteX246" fmla="*/ 3412596 w 8882887"/>
              <a:gd name="connsiteY246" fmla="*/ 1076565 h 1682495"/>
              <a:gd name="connsiteX247" fmla="*/ 3418676 w 8882887"/>
              <a:gd name="connsiteY247" fmla="*/ 1073324 h 1682495"/>
              <a:gd name="connsiteX248" fmla="*/ 3418676 w 8882887"/>
              <a:gd name="connsiteY248" fmla="*/ 1050624 h 1682495"/>
              <a:gd name="connsiteX249" fmla="*/ 3420956 w 8882887"/>
              <a:gd name="connsiteY249" fmla="*/ 1050624 h 1682495"/>
              <a:gd name="connsiteX250" fmla="*/ 3436916 w 8882887"/>
              <a:gd name="connsiteY250" fmla="*/ 1050624 h 1682495"/>
              <a:gd name="connsiteX251" fmla="*/ 3436916 w 8882887"/>
              <a:gd name="connsiteY251" fmla="*/ 1053056 h 1682495"/>
              <a:gd name="connsiteX252" fmla="*/ 3436916 w 8882887"/>
              <a:gd name="connsiteY252" fmla="*/ 1070081 h 1682495"/>
              <a:gd name="connsiteX253" fmla="*/ 3482517 w 8882887"/>
              <a:gd name="connsiteY253" fmla="*/ 1070081 h 1682495"/>
              <a:gd name="connsiteX254" fmla="*/ 3482517 w 8882887"/>
              <a:gd name="connsiteY254" fmla="*/ 1014956 h 1682495"/>
              <a:gd name="connsiteX255" fmla="*/ 3484416 w 8882887"/>
              <a:gd name="connsiteY255" fmla="*/ 1014956 h 1682495"/>
              <a:gd name="connsiteX256" fmla="*/ 3497717 w 8882887"/>
              <a:gd name="connsiteY256" fmla="*/ 1014956 h 1682495"/>
              <a:gd name="connsiteX257" fmla="*/ 3497717 w 8882887"/>
              <a:gd name="connsiteY257" fmla="*/ 1047381 h 1682495"/>
              <a:gd name="connsiteX258" fmla="*/ 3500757 w 8882887"/>
              <a:gd name="connsiteY258" fmla="*/ 998742 h 1682495"/>
              <a:gd name="connsiteX259" fmla="*/ 3534197 w 8882887"/>
              <a:gd name="connsiteY259" fmla="*/ 998742 h 1682495"/>
              <a:gd name="connsiteX260" fmla="*/ 3534197 w 8882887"/>
              <a:gd name="connsiteY260" fmla="*/ 996309 h 1682495"/>
              <a:gd name="connsiteX261" fmla="*/ 3534197 w 8882887"/>
              <a:gd name="connsiteY261" fmla="*/ 979286 h 1682495"/>
              <a:gd name="connsiteX262" fmla="*/ 3535337 w 8882887"/>
              <a:gd name="connsiteY262" fmla="*/ 979286 h 1682495"/>
              <a:gd name="connsiteX263" fmla="*/ 3543317 w 8882887"/>
              <a:gd name="connsiteY263" fmla="*/ 979286 h 1682495"/>
              <a:gd name="connsiteX264" fmla="*/ 3543317 w 8882887"/>
              <a:gd name="connsiteY264" fmla="*/ 976449 h 1682495"/>
              <a:gd name="connsiteX265" fmla="*/ 3543317 w 8882887"/>
              <a:gd name="connsiteY265" fmla="*/ 956588 h 1682495"/>
              <a:gd name="connsiteX266" fmla="*/ 3549398 w 8882887"/>
              <a:gd name="connsiteY266" fmla="*/ 966315 h 1682495"/>
              <a:gd name="connsiteX267" fmla="*/ 3552818 w 8882887"/>
              <a:gd name="connsiteY267" fmla="*/ 966315 h 1682495"/>
              <a:gd name="connsiteX268" fmla="*/ 3576758 w 8882887"/>
              <a:gd name="connsiteY268" fmla="*/ 966315 h 1682495"/>
              <a:gd name="connsiteX269" fmla="*/ 3576758 w 8882887"/>
              <a:gd name="connsiteY269" fmla="*/ 965099 h 1682495"/>
              <a:gd name="connsiteX270" fmla="*/ 3576758 w 8882887"/>
              <a:gd name="connsiteY270" fmla="*/ 956588 h 1682495"/>
              <a:gd name="connsiteX271" fmla="*/ 3577898 w 8882887"/>
              <a:gd name="connsiteY271" fmla="*/ 956588 h 1682495"/>
              <a:gd name="connsiteX272" fmla="*/ 3585878 w 8882887"/>
              <a:gd name="connsiteY272" fmla="*/ 956588 h 1682495"/>
              <a:gd name="connsiteX273" fmla="*/ 3585878 w 8882887"/>
              <a:gd name="connsiteY273" fmla="*/ 958614 h 1682495"/>
              <a:gd name="connsiteX274" fmla="*/ 3585878 w 8882887"/>
              <a:gd name="connsiteY274" fmla="*/ 972801 h 1682495"/>
              <a:gd name="connsiteX275" fmla="*/ 3643638 w 8882887"/>
              <a:gd name="connsiteY275" fmla="*/ 972801 h 1682495"/>
              <a:gd name="connsiteX276" fmla="*/ 3643638 w 8882887"/>
              <a:gd name="connsiteY276" fmla="*/ 1180331 h 1682495"/>
              <a:gd name="connsiteX277" fmla="*/ 3645918 w 8882887"/>
              <a:gd name="connsiteY277" fmla="*/ 1180331 h 1682495"/>
              <a:gd name="connsiteX278" fmla="*/ 3661878 w 8882887"/>
              <a:gd name="connsiteY278" fmla="*/ 1180331 h 1682495"/>
              <a:gd name="connsiteX279" fmla="*/ 3661878 w 8882887"/>
              <a:gd name="connsiteY279" fmla="*/ 1160876 h 1682495"/>
              <a:gd name="connsiteX280" fmla="*/ 3667959 w 8882887"/>
              <a:gd name="connsiteY280" fmla="*/ 1160876 h 1682495"/>
              <a:gd name="connsiteX281" fmla="*/ 3667959 w 8882887"/>
              <a:gd name="connsiteY281" fmla="*/ 1180331 h 1682495"/>
              <a:gd name="connsiteX282" fmla="*/ 3713559 w 8882887"/>
              <a:gd name="connsiteY282" fmla="*/ 1180331 h 1682495"/>
              <a:gd name="connsiteX283" fmla="*/ 3713559 w 8882887"/>
              <a:gd name="connsiteY283" fmla="*/ 1134933 h 1682495"/>
              <a:gd name="connsiteX284" fmla="*/ 3731799 w 8882887"/>
              <a:gd name="connsiteY284" fmla="*/ 1134933 h 1682495"/>
              <a:gd name="connsiteX285" fmla="*/ 3750039 w 8882887"/>
              <a:gd name="connsiteY285" fmla="*/ 1131692 h 1682495"/>
              <a:gd name="connsiteX286" fmla="*/ 3756120 w 8882887"/>
              <a:gd name="connsiteY286" fmla="*/ 1134933 h 1682495"/>
              <a:gd name="connsiteX287" fmla="*/ 3771320 w 8882887"/>
              <a:gd name="connsiteY287" fmla="*/ 1134933 h 1682495"/>
              <a:gd name="connsiteX288" fmla="*/ 3771320 w 8882887"/>
              <a:gd name="connsiteY288" fmla="*/ 1180331 h 1682495"/>
              <a:gd name="connsiteX289" fmla="*/ 3783480 w 8882887"/>
              <a:gd name="connsiteY289" fmla="*/ 1180331 h 1682495"/>
              <a:gd name="connsiteX290" fmla="*/ 3783480 w 8882887"/>
              <a:gd name="connsiteY290" fmla="*/ 1206273 h 1682495"/>
              <a:gd name="connsiteX291" fmla="*/ 3797484 w 8882887"/>
              <a:gd name="connsiteY291" fmla="*/ 1207631 h 1682495"/>
              <a:gd name="connsiteX292" fmla="*/ 3816921 w 8882887"/>
              <a:gd name="connsiteY292" fmla="*/ 1207631 h 1682495"/>
              <a:gd name="connsiteX293" fmla="*/ 3816921 w 8882887"/>
              <a:gd name="connsiteY293" fmla="*/ 1183574 h 1682495"/>
              <a:gd name="connsiteX294" fmla="*/ 3918855 w 8882887"/>
              <a:gd name="connsiteY294" fmla="*/ 1183574 h 1682495"/>
              <a:gd name="connsiteX295" fmla="*/ 3918855 w 8882887"/>
              <a:gd name="connsiteY295" fmla="*/ 1055694 h 1682495"/>
              <a:gd name="connsiteX296" fmla="*/ 4026867 w 8882887"/>
              <a:gd name="connsiteY296" fmla="*/ 1055694 h 1682495"/>
              <a:gd name="connsiteX297" fmla="*/ 4026867 w 8882887"/>
              <a:gd name="connsiteY297" fmla="*/ 1173846 h 1682495"/>
              <a:gd name="connsiteX298" fmla="*/ 4029723 w 8882887"/>
              <a:gd name="connsiteY298" fmla="*/ 1173846 h 1682495"/>
              <a:gd name="connsiteX299" fmla="*/ 4031586 w 8882887"/>
              <a:gd name="connsiteY299" fmla="*/ 1207631 h 1682495"/>
              <a:gd name="connsiteX300" fmla="*/ 4046100 w 8882887"/>
              <a:gd name="connsiteY300" fmla="*/ 1207631 h 1682495"/>
              <a:gd name="connsiteX301" fmla="*/ 4047963 w 8882887"/>
              <a:gd name="connsiteY301" fmla="*/ 1173846 h 1682495"/>
              <a:gd name="connsiteX302" fmla="*/ 4057083 w 8882887"/>
              <a:gd name="connsiteY302" fmla="*/ 1173846 h 1682495"/>
              <a:gd name="connsiteX303" fmla="*/ 4058946 w 8882887"/>
              <a:gd name="connsiteY303" fmla="*/ 1207631 h 1682495"/>
              <a:gd name="connsiteX304" fmla="*/ 4134879 w 8882887"/>
              <a:gd name="connsiteY304" fmla="*/ 1207631 h 1682495"/>
              <a:gd name="connsiteX305" fmla="*/ 4134879 w 8882887"/>
              <a:gd name="connsiteY305" fmla="*/ 963089 h 1682495"/>
              <a:gd name="connsiteX306" fmla="*/ 4430870 w 8882887"/>
              <a:gd name="connsiteY306" fmla="*/ 963089 h 1682495"/>
              <a:gd name="connsiteX307" fmla="*/ 4430870 w 8882887"/>
              <a:gd name="connsiteY307" fmla="*/ 1207631 h 1682495"/>
              <a:gd name="connsiteX308" fmla="*/ 4458915 w 8882887"/>
              <a:gd name="connsiteY308" fmla="*/ 1207631 h 1682495"/>
              <a:gd name="connsiteX309" fmla="*/ 4458915 w 8882887"/>
              <a:gd name="connsiteY309" fmla="*/ 1083591 h 1682495"/>
              <a:gd name="connsiteX310" fmla="*/ 4601595 w 8882887"/>
              <a:gd name="connsiteY310" fmla="*/ 1083591 h 1682495"/>
              <a:gd name="connsiteX311" fmla="*/ 4619491 w 8882887"/>
              <a:gd name="connsiteY311" fmla="*/ 606380 h 1682495"/>
              <a:gd name="connsiteX312" fmla="*/ 4601251 w 8882887"/>
              <a:gd name="connsiteY312" fmla="*/ 573953 h 1682495"/>
              <a:gd name="connsiteX313" fmla="*/ 4592131 w 8882887"/>
              <a:gd name="connsiteY313" fmla="*/ 567467 h 1682495"/>
              <a:gd name="connsiteX314" fmla="*/ 4604291 w 8882887"/>
              <a:gd name="connsiteY314" fmla="*/ 531798 h 1682495"/>
              <a:gd name="connsiteX315" fmla="*/ 4604291 w 8882887"/>
              <a:gd name="connsiteY315" fmla="*/ 505857 h 1682495"/>
              <a:gd name="connsiteX316" fmla="*/ 4625571 w 8882887"/>
              <a:gd name="connsiteY316" fmla="*/ 505857 h 1682495"/>
              <a:gd name="connsiteX317" fmla="*/ 4625571 w 8882887"/>
              <a:gd name="connsiteY317" fmla="*/ 473430 h 1682495"/>
              <a:gd name="connsiteX318" fmla="*/ 4628611 w 8882887"/>
              <a:gd name="connsiteY318" fmla="*/ 466944 h 1682495"/>
              <a:gd name="connsiteX319" fmla="*/ 4628611 w 8882887"/>
              <a:gd name="connsiteY319" fmla="*/ 350208 h 1682495"/>
              <a:gd name="connsiteX320" fmla="*/ 4625571 w 8882887"/>
              <a:gd name="connsiteY320" fmla="*/ 340481 h 1682495"/>
              <a:gd name="connsiteX321" fmla="*/ 4634691 w 8882887"/>
              <a:gd name="connsiteY321" fmla="*/ 330752 h 1682495"/>
              <a:gd name="connsiteX322" fmla="*/ 4634691 w 8882887"/>
              <a:gd name="connsiteY322" fmla="*/ 243200 h 1682495"/>
              <a:gd name="connsiteX323" fmla="*/ 4637731 w 8882887"/>
              <a:gd name="connsiteY323" fmla="*/ 236715 h 1682495"/>
              <a:gd name="connsiteX324" fmla="*/ 4637731 w 8882887"/>
              <a:gd name="connsiteY324" fmla="*/ 152406 h 1682495"/>
              <a:gd name="connsiteX325" fmla="*/ 4640771 w 8882887"/>
              <a:gd name="connsiteY325" fmla="*/ 123222 h 1682495"/>
              <a:gd name="connsiteX326" fmla="*/ 4646851 w 8882887"/>
              <a:gd name="connsiteY326" fmla="*/ 149163 h 1682495"/>
              <a:gd name="connsiteX327" fmla="*/ 4649891 w 8882887"/>
              <a:gd name="connsiteY327" fmla="*/ 236715 h 1682495"/>
              <a:gd name="connsiteX328" fmla="*/ 4652931 w 8882887"/>
              <a:gd name="connsiteY328" fmla="*/ 330752 h 1682495"/>
              <a:gd name="connsiteX329" fmla="*/ 4662051 w 8882887"/>
              <a:gd name="connsiteY329" fmla="*/ 340481 h 1682495"/>
              <a:gd name="connsiteX330" fmla="*/ 4659011 w 8882887"/>
              <a:gd name="connsiteY330" fmla="*/ 350208 h 1682495"/>
              <a:gd name="connsiteX331" fmla="*/ 4659011 w 8882887"/>
              <a:gd name="connsiteY331" fmla="*/ 466944 h 1682495"/>
              <a:gd name="connsiteX332" fmla="*/ 4662051 w 8882887"/>
              <a:gd name="connsiteY332" fmla="*/ 473430 h 1682495"/>
              <a:gd name="connsiteX333" fmla="*/ 4662051 w 8882887"/>
              <a:gd name="connsiteY333" fmla="*/ 505857 h 1682495"/>
              <a:gd name="connsiteX334" fmla="*/ 4683331 w 8882887"/>
              <a:gd name="connsiteY334" fmla="*/ 505857 h 1682495"/>
              <a:gd name="connsiteX335" fmla="*/ 4683331 w 8882887"/>
              <a:gd name="connsiteY335" fmla="*/ 531798 h 1682495"/>
              <a:gd name="connsiteX336" fmla="*/ 4695493 w 8882887"/>
              <a:gd name="connsiteY336" fmla="*/ 567467 h 1682495"/>
              <a:gd name="connsiteX337" fmla="*/ 4686373 w 8882887"/>
              <a:gd name="connsiteY337" fmla="*/ 573953 h 1682495"/>
              <a:gd name="connsiteX338" fmla="*/ 4668131 w 8882887"/>
              <a:gd name="connsiteY338" fmla="*/ 606380 h 1682495"/>
              <a:gd name="connsiteX339" fmla="*/ 4680291 w 8882887"/>
              <a:gd name="connsiteY339" fmla="*/ 985772 h 1682495"/>
              <a:gd name="connsiteX340" fmla="*/ 4777573 w 8882887"/>
              <a:gd name="connsiteY340" fmla="*/ 985772 h 1682495"/>
              <a:gd name="connsiteX341" fmla="*/ 4777573 w 8882887"/>
              <a:gd name="connsiteY341" fmla="*/ 1099265 h 1682495"/>
              <a:gd name="connsiteX342" fmla="*/ 4789733 w 8882887"/>
              <a:gd name="connsiteY342" fmla="*/ 1099265 h 1682495"/>
              <a:gd name="connsiteX343" fmla="*/ 4792773 w 8882887"/>
              <a:gd name="connsiteY343" fmla="*/ 1089537 h 1682495"/>
              <a:gd name="connsiteX344" fmla="*/ 4801893 w 8882887"/>
              <a:gd name="connsiteY344" fmla="*/ 1089537 h 1682495"/>
              <a:gd name="connsiteX345" fmla="*/ 4804935 w 8882887"/>
              <a:gd name="connsiteY345" fmla="*/ 1102508 h 1682495"/>
              <a:gd name="connsiteX346" fmla="*/ 4823175 w 8882887"/>
              <a:gd name="connsiteY346" fmla="*/ 1102508 h 1682495"/>
              <a:gd name="connsiteX347" fmla="*/ 4823175 w 8882887"/>
              <a:gd name="connsiteY347" fmla="*/ 1092779 h 1682495"/>
              <a:gd name="connsiteX348" fmla="*/ 4856613 w 8882887"/>
              <a:gd name="connsiteY348" fmla="*/ 1092779 h 1682495"/>
              <a:gd name="connsiteX349" fmla="*/ 4856613 w 8882887"/>
              <a:gd name="connsiteY349" fmla="*/ 1102508 h 1682495"/>
              <a:gd name="connsiteX350" fmla="*/ 4887015 w 8882887"/>
              <a:gd name="connsiteY350" fmla="*/ 1102508 h 1682495"/>
              <a:gd name="connsiteX351" fmla="*/ 4887015 w 8882887"/>
              <a:gd name="connsiteY351" fmla="*/ 1170603 h 1682495"/>
              <a:gd name="connsiteX352" fmla="*/ 4908295 w 8882887"/>
              <a:gd name="connsiteY352" fmla="*/ 1170603 h 1682495"/>
              <a:gd name="connsiteX353" fmla="*/ 4908295 w 8882887"/>
              <a:gd name="connsiteY353" fmla="*/ 1151147 h 1682495"/>
              <a:gd name="connsiteX354" fmla="*/ 4932615 w 8882887"/>
              <a:gd name="connsiteY354" fmla="*/ 1151147 h 1682495"/>
              <a:gd name="connsiteX355" fmla="*/ 4932615 w 8882887"/>
              <a:gd name="connsiteY355" fmla="*/ 882006 h 1682495"/>
              <a:gd name="connsiteX356" fmla="*/ 4941735 w 8882887"/>
              <a:gd name="connsiteY356" fmla="*/ 872277 h 1682495"/>
              <a:gd name="connsiteX357" fmla="*/ 5051177 w 8882887"/>
              <a:gd name="connsiteY357" fmla="*/ 872277 h 1682495"/>
              <a:gd name="connsiteX358" fmla="*/ 5051177 w 8882887"/>
              <a:gd name="connsiteY358" fmla="*/ 885249 h 1682495"/>
              <a:gd name="connsiteX359" fmla="*/ 5066377 w 8882887"/>
              <a:gd name="connsiteY359" fmla="*/ 885249 h 1682495"/>
              <a:gd name="connsiteX360" fmla="*/ 5066377 w 8882887"/>
              <a:gd name="connsiteY360" fmla="*/ 1057110 h 1682495"/>
              <a:gd name="connsiteX361" fmla="*/ 5099817 w 8882887"/>
              <a:gd name="connsiteY361" fmla="*/ 1057110 h 1682495"/>
              <a:gd name="connsiteX362" fmla="*/ 5099817 w 8882887"/>
              <a:gd name="connsiteY362" fmla="*/ 956588 h 1682495"/>
              <a:gd name="connsiteX363" fmla="*/ 5139339 w 8882887"/>
              <a:gd name="connsiteY363" fmla="*/ 956588 h 1682495"/>
              <a:gd name="connsiteX364" fmla="*/ 5145417 w 8882887"/>
              <a:gd name="connsiteY364" fmla="*/ 950102 h 1682495"/>
              <a:gd name="connsiteX365" fmla="*/ 5157579 w 8882887"/>
              <a:gd name="connsiteY365" fmla="*/ 950102 h 1682495"/>
              <a:gd name="connsiteX366" fmla="*/ 5163657 w 8882887"/>
              <a:gd name="connsiteY366" fmla="*/ 956588 h 1682495"/>
              <a:gd name="connsiteX367" fmla="*/ 5197099 w 8882887"/>
              <a:gd name="connsiteY367" fmla="*/ 956588 h 1682495"/>
              <a:gd name="connsiteX368" fmla="*/ 5197099 w 8882887"/>
              <a:gd name="connsiteY368" fmla="*/ 781484 h 1682495"/>
              <a:gd name="connsiteX369" fmla="*/ 5282219 w 8882887"/>
              <a:gd name="connsiteY369" fmla="*/ 765270 h 1682495"/>
              <a:gd name="connsiteX370" fmla="*/ 5282219 w 8882887"/>
              <a:gd name="connsiteY370" fmla="*/ 766892 h 1682495"/>
              <a:gd name="connsiteX371" fmla="*/ 5282219 w 8882887"/>
              <a:gd name="connsiteY371" fmla="*/ 778241 h 1682495"/>
              <a:gd name="connsiteX372" fmla="*/ 5321739 w 8882887"/>
              <a:gd name="connsiteY372" fmla="*/ 778241 h 1682495"/>
              <a:gd name="connsiteX373" fmla="*/ 5321739 w 8882887"/>
              <a:gd name="connsiteY373" fmla="*/ 1160876 h 1682495"/>
              <a:gd name="connsiteX374" fmla="*/ 5355181 w 8882887"/>
              <a:gd name="connsiteY374" fmla="*/ 1160876 h 1682495"/>
              <a:gd name="connsiteX375" fmla="*/ 5355181 w 8882887"/>
              <a:gd name="connsiteY375" fmla="*/ 1154390 h 1682495"/>
              <a:gd name="connsiteX376" fmla="*/ 5373421 w 8882887"/>
              <a:gd name="connsiteY376" fmla="*/ 1154390 h 1682495"/>
              <a:gd name="connsiteX377" fmla="*/ 5373421 w 8882887"/>
              <a:gd name="connsiteY377" fmla="*/ 1160876 h 1682495"/>
              <a:gd name="connsiteX378" fmla="*/ 5409901 w 8882887"/>
              <a:gd name="connsiteY378" fmla="*/ 1160876 h 1682495"/>
              <a:gd name="connsiteX379" fmla="*/ 5409901 w 8882887"/>
              <a:gd name="connsiteY379" fmla="*/ 1141419 h 1682495"/>
              <a:gd name="connsiteX380" fmla="*/ 5452461 w 8882887"/>
              <a:gd name="connsiteY380" fmla="*/ 1141419 h 1682495"/>
              <a:gd name="connsiteX381" fmla="*/ 5470701 w 8882887"/>
              <a:gd name="connsiteY381" fmla="*/ 1134933 h 1682495"/>
              <a:gd name="connsiteX382" fmla="*/ 5501103 w 8882887"/>
              <a:gd name="connsiteY382" fmla="*/ 1141419 h 1682495"/>
              <a:gd name="connsiteX383" fmla="*/ 5501103 w 8882887"/>
              <a:gd name="connsiteY383" fmla="*/ 1115478 h 1682495"/>
              <a:gd name="connsiteX384" fmla="*/ 5513263 w 8882887"/>
              <a:gd name="connsiteY384" fmla="*/ 1115478 h 1682495"/>
              <a:gd name="connsiteX385" fmla="*/ 5513263 w 8882887"/>
              <a:gd name="connsiteY385" fmla="*/ 1096022 h 1682495"/>
              <a:gd name="connsiteX386" fmla="*/ 5598383 w 8882887"/>
              <a:gd name="connsiteY386" fmla="*/ 1096022 h 1682495"/>
              <a:gd name="connsiteX387" fmla="*/ 5598383 w 8882887"/>
              <a:gd name="connsiteY387" fmla="*/ 1050624 h 1682495"/>
              <a:gd name="connsiteX388" fmla="*/ 5625743 w 8882887"/>
              <a:gd name="connsiteY388" fmla="*/ 1050624 h 1682495"/>
              <a:gd name="connsiteX389" fmla="*/ 5625743 w 8882887"/>
              <a:gd name="connsiteY389" fmla="*/ 1040897 h 1682495"/>
              <a:gd name="connsiteX390" fmla="*/ 5643983 w 8882887"/>
              <a:gd name="connsiteY390" fmla="*/ 1040897 h 1682495"/>
              <a:gd name="connsiteX391" fmla="*/ 5643983 w 8882887"/>
              <a:gd name="connsiteY391" fmla="*/ 1050624 h 1682495"/>
              <a:gd name="connsiteX392" fmla="*/ 5668303 w 8882887"/>
              <a:gd name="connsiteY392" fmla="*/ 1050624 h 1682495"/>
              <a:gd name="connsiteX393" fmla="*/ 5668303 w 8882887"/>
              <a:gd name="connsiteY393" fmla="*/ 1125206 h 1682495"/>
              <a:gd name="connsiteX394" fmla="*/ 5716945 w 8882887"/>
              <a:gd name="connsiteY394" fmla="*/ 1125206 h 1682495"/>
              <a:gd name="connsiteX395" fmla="*/ 5716945 w 8882887"/>
              <a:gd name="connsiteY395" fmla="*/ 1086294 h 1682495"/>
              <a:gd name="connsiteX396" fmla="*/ 5774705 w 8882887"/>
              <a:gd name="connsiteY396" fmla="*/ 1086294 h 1682495"/>
              <a:gd name="connsiteX397" fmla="*/ 5774705 w 8882887"/>
              <a:gd name="connsiteY397" fmla="*/ 1040897 h 1682495"/>
              <a:gd name="connsiteX398" fmla="*/ 5847667 w 8882887"/>
              <a:gd name="connsiteY398" fmla="*/ 1040897 h 1682495"/>
              <a:gd name="connsiteX399" fmla="*/ 5847667 w 8882887"/>
              <a:gd name="connsiteY399" fmla="*/ 1207631 h 1682495"/>
              <a:gd name="connsiteX400" fmla="*/ 5847667 w 8882887"/>
              <a:gd name="connsiteY400" fmla="*/ 1228299 h 1682495"/>
              <a:gd name="connsiteX401" fmla="*/ 5946479 w 8882887"/>
              <a:gd name="connsiteY401" fmla="*/ 1228299 h 1682495"/>
              <a:gd name="connsiteX402" fmla="*/ 5946479 w 8882887"/>
              <a:gd name="connsiteY402" fmla="*/ 1386957 h 1682495"/>
              <a:gd name="connsiteX403" fmla="*/ 5946479 w 8882887"/>
              <a:gd name="connsiteY403" fmla="*/ 1421828 h 1682495"/>
              <a:gd name="connsiteX404" fmla="*/ 5968919 w 8882887"/>
              <a:gd name="connsiteY404" fmla="*/ 1421828 h 1682495"/>
              <a:gd name="connsiteX405" fmla="*/ 5968919 w 8882887"/>
              <a:gd name="connsiteY405" fmla="*/ 1420085 h 1682495"/>
              <a:gd name="connsiteX406" fmla="*/ 5968919 w 8882887"/>
              <a:gd name="connsiteY406" fmla="*/ 1407881 h 1682495"/>
              <a:gd name="connsiteX407" fmla="*/ 6035789 w 8882887"/>
              <a:gd name="connsiteY407" fmla="*/ 1407881 h 1682495"/>
              <a:gd name="connsiteX408" fmla="*/ 6035789 w 8882887"/>
              <a:gd name="connsiteY408" fmla="*/ 1439262 h 1682495"/>
              <a:gd name="connsiteX409" fmla="*/ 6039131 w 8882887"/>
              <a:gd name="connsiteY409" fmla="*/ 1441007 h 1682495"/>
              <a:gd name="connsiteX410" fmla="*/ 6062537 w 8882887"/>
              <a:gd name="connsiteY410" fmla="*/ 1453211 h 1682495"/>
              <a:gd name="connsiteX411" fmla="*/ 6062537 w 8882887"/>
              <a:gd name="connsiteY411" fmla="*/ 1498541 h 1682495"/>
              <a:gd name="connsiteX412" fmla="*/ 6064627 w 8882887"/>
              <a:gd name="connsiteY412" fmla="*/ 1499414 h 1682495"/>
              <a:gd name="connsiteX413" fmla="*/ 6079255 w 8882887"/>
              <a:gd name="connsiteY413" fmla="*/ 1505516 h 1682495"/>
              <a:gd name="connsiteX414" fmla="*/ 6079255 w 8882887"/>
              <a:gd name="connsiteY414" fmla="*/ 1503773 h 1682495"/>
              <a:gd name="connsiteX415" fmla="*/ 6079255 w 8882887"/>
              <a:gd name="connsiteY415" fmla="*/ 1491567 h 1682495"/>
              <a:gd name="connsiteX416" fmla="*/ 6080927 w 8882887"/>
              <a:gd name="connsiteY416" fmla="*/ 1491567 h 1682495"/>
              <a:gd name="connsiteX417" fmla="*/ 6092629 w 8882887"/>
              <a:gd name="connsiteY417" fmla="*/ 1491567 h 1682495"/>
              <a:gd name="connsiteX418" fmla="*/ 6092629 w 8882887"/>
              <a:gd name="connsiteY418" fmla="*/ 1490259 h 1682495"/>
              <a:gd name="connsiteX419" fmla="*/ 6092629 w 8882887"/>
              <a:gd name="connsiteY419" fmla="*/ 1481106 h 1682495"/>
              <a:gd name="connsiteX420" fmla="*/ 6090957 w 8882887"/>
              <a:gd name="connsiteY420" fmla="*/ 1481106 h 1682495"/>
              <a:gd name="connsiteX421" fmla="*/ 6079255 w 8882887"/>
              <a:gd name="connsiteY421" fmla="*/ 1481106 h 1682495"/>
              <a:gd name="connsiteX422" fmla="*/ 6079255 w 8882887"/>
              <a:gd name="connsiteY422" fmla="*/ 1479363 h 1682495"/>
              <a:gd name="connsiteX423" fmla="*/ 6079255 w 8882887"/>
              <a:gd name="connsiteY423" fmla="*/ 1467159 h 1682495"/>
              <a:gd name="connsiteX424" fmla="*/ 6080927 w 8882887"/>
              <a:gd name="connsiteY424" fmla="*/ 1467159 h 1682495"/>
              <a:gd name="connsiteX425" fmla="*/ 6092629 w 8882887"/>
              <a:gd name="connsiteY425" fmla="*/ 1467159 h 1682495"/>
              <a:gd name="connsiteX426" fmla="*/ 6092629 w 8882887"/>
              <a:gd name="connsiteY426" fmla="*/ 1465415 h 1682495"/>
              <a:gd name="connsiteX427" fmla="*/ 6092629 w 8882887"/>
              <a:gd name="connsiteY427" fmla="*/ 1453211 h 1682495"/>
              <a:gd name="connsiteX428" fmla="*/ 6090957 w 8882887"/>
              <a:gd name="connsiteY428" fmla="*/ 1453211 h 1682495"/>
              <a:gd name="connsiteX429" fmla="*/ 6079255 w 8882887"/>
              <a:gd name="connsiteY429" fmla="*/ 1453211 h 1682495"/>
              <a:gd name="connsiteX430" fmla="*/ 6079255 w 8882887"/>
              <a:gd name="connsiteY430" fmla="*/ 1451468 h 1682495"/>
              <a:gd name="connsiteX431" fmla="*/ 6079255 w 8882887"/>
              <a:gd name="connsiteY431" fmla="*/ 1439262 h 1682495"/>
              <a:gd name="connsiteX432" fmla="*/ 6080927 w 8882887"/>
              <a:gd name="connsiteY432" fmla="*/ 1439262 h 1682495"/>
              <a:gd name="connsiteX433" fmla="*/ 6092629 w 8882887"/>
              <a:gd name="connsiteY433" fmla="*/ 1439262 h 1682495"/>
              <a:gd name="connsiteX434" fmla="*/ 6092629 w 8882887"/>
              <a:gd name="connsiteY434" fmla="*/ 1437956 h 1682495"/>
              <a:gd name="connsiteX435" fmla="*/ 6092629 w 8882887"/>
              <a:gd name="connsiteY435" fmla="*/ 1428803 h 1682495"/>
              <a:gd name="connsiteX436" fmla="*/ 6090957 w 8882887"/>
              <a:gd name="connsiteY436" fmla="*/ 1428803 h 1682495"/>
              <a:gd name="connsiteX437" fmla="*/ 6079255 w 8882887"/>
              <a:gd name="connsiteY437" fmla="*/ 1428803 h 1682495"/>
              <a:gd name="connsiteX438" fmla="*/ 6079255 w 8882887"/>
              <a:gd name="connsiteY438" fmla="*/ 1427058 h 1682495"/>
              <a:gd name="connsiteX439" fmla="*/ 6079255 w 8882887"/>
              <a:gd name="connsiteY439" fmla="*/ 1414854 h 1682495"/>
              <a:gd name="connsiteX440" fmla="*/ 6080927 w 8882887"/>
              <a:gd name="connsiteY440" fmla="*/ 1414854 h 1682495"/>
              <a:gd name="connsiteX441" fmla="*/ 6092629 w 8882887"/>
              <a:gd name="connsiteY441" fmla="*/ 1414854 h 1682495"/>
              <a:gd name="connsiteX442" fmla="*/ 6092629 w 8882887"/>
              <a:gd name="connsiteY442" fmla="*/ 1413111 h 1682495"/>
              <a:gd name="connsiteX443" fmla="*/ 6092629 w 8882887"/>
              <a:gd name="connsiteY443" fmla="*/ 1400906 h 1682495"/>
              <a:gd name="connsiteX444" fmla="*/ 6090957 w 8882887"/>
              <a:gd name="connsiteY444" fmla="*/ 1400906 h 1682495"/>
              <a:gd name="connsiteX445" fmla="*/ 6079255 w 8882887"/>
              <a:gd name="connsiteY445" fmla="*/ 1400906 h 1682495"/>
              <a:gd name="connsiteX446" fmla="*/ 6079255 w 8882887"/>
              <a:gd name="connsiteY446" fmla="*/ 1399599 h 1682495"/>
              <a:gd name="connsiteX447" fmla="*/ 6079255 w 8882887"/>
              <a:gd name="connsiteY447" fmla="*/ 1390445 h 1682495"/>
              <a:gd name="connsiteX448" fmla="*/ 6080927 w 8882887"/>
              <a:gd name="connsiteY448" fmla="*/ 1390445 h 1682495"/>
              <a:gd name="connsiteX449" fmla="*/ 6092629 w 8882887"/>
              <a:gd name="connsiteY449" fmla="*/ 1390445 h 1682495"/>
              <a:gd name="connsiteX450" fmla="*/ 6092629 w 8882887"/>
              <a:gd name="connsiteY450" fmla="*/ 1388702 h 1682495"/>
              <a:gd name="connsiteX451" fmla="*/ 6092629 w 8882887"/>
              <a:gd name="connsiteY451" fmla="*/ 1376498 h 1682495"/>
              <a:gd name="connsiteX452" fmla="*/ 6090957 w 8882887"/>
              <a:gd name="connsiteY452" fmla="*/ 1376498 h 1682495"/>
              <a:gd name="connsiteX453" fmla="*/ 6079255 w 8882887"/>
              <a:gd name="connsiteY453" fmla="*/ 1376498 h 1682495"/>
              <a:gd name="connsiteX454" fmla="*/ 6079255 w 8882887"/>
              <a:gd name="connsiteY454" fmla="*/ 1374755 h 1682495"/>
              <a:gd name="connsiteX455" fmla="*/ 6079255 w 8882887"/>
              <a:gd name="connsiteY455" fmla="*/ 1362549 h 1682495"/>
              <a:gd name="connsiteX456" fmla="*/ 6080927 w 8882887"/>
              <a:gd name="connsiteY456" fmla="*/ 1362549 h 1682495"/>
              <a:gd name="connsiteX457" fmla="*/ 6092629 w 8882887"/>
              <a:gd name="connsiteY457" fmla="*/ 1362549 h 1682495"/>
              <a:gd name="connsiteX458" fmla="*/ 6092629 w 8882887"/>
              <a:gd name="connsiteY458" fmla="*/ 1360806 h 1682495"/>
              <a:gd name="connsiteX459" fmla="*/ 6092629 w 8882887"/>
              <a:gd name="connsiteY459" fmla="*/ 1348602 h 1682495"/>
              <a:gd name="connsiteX460" fmla="*/ 6090957 w 8882887"/>
              <a:gd name="connsiteY460" fmla="*/ 1348602 h 1682495"/>
              <a:gd name="connsiteX461" fmla="*/ 6079255 w 8882887"/>
              <a:gd name="connsiteY461" fmla="*/ 1348602 h 1682495"/>
              <a:gd name="connsiteX462" fmla="*/ 6079255 w 8882887"/>
              <a:gd name="connsiteY462" fmla="*/ 1347294 h 1682495"/>
              <a:gd name="connsiteX463" fmla="*/ 6079255 w 8882887"/>
              <a:gd name="connsiteY463" fmla="*/ 1338141 h 1682495"/>
              <a:gd name="connsiteX464" fmla="*/ 6080927 w 8882887"/>
              <a:gd name="connsiteY464" fmla="*/ 1338141 h 1682495"/>
              <a:gd name="connsiteX465" fmla="*/ 6092629 w 8882887"/>
              <a:gd name="connsiteY465" fmla="*/ 1338141 h 1682495"/>
              <a:gd name="connsiteX466" fmla="*/ 6092629 w 8882887"/>
              <a:gd name="connsiteY466" fmla="*/ 1336397 h 1682495"/>
              <a:gd name="connsiteX467" fmla="*/ 6092629 w 8882887"/>
              <a:gd name="connsiteY467" fmla="*/ 1324193 h 1682495"/>
              <a:gd name="connsiteX468" fmla="*/ 6090957 w 8882887"/>
              <a:gd name="connsiteY468" fmla="*/ 1324193 h 1682495"/>
              <a:gd name="connsiteX469" fmla="*/ 6079255 w 8882887"/>
              <a:gd name="connsiteY469" fmla="*/ 1324193 h 1682495"/>
              <a:gd name="connsiteX470" fmla="*/ 6079255 w 8882887"/>
              <a:gd name="connsiteY470" fmla="*/ 1322450 h 1682495"/>
              <a:gd name="connsiteX471" fmla="*/ 6079255 w 8882887"/>
              <a:gd name="connsiteY471" fmla="*/ 1310244 h 1682495"/>
              <a:gd name="connsiteX472" fmla="*/ 6080927 w 8882887"/>
              <a:gd name="connsiteY472" fmla="*/ 1310244 h 1682495"/>
              <a:gd name="connsiteX473" fmla="*/ 6092629 w 8882887"/>
              <a:gd name="connsiteY473" fmla="*/ 1310244 h 1682495"/>
              <a:gd name="connsiteX474" fmla="*/ 6092629 w 8882887"/>
              <a:gd name="connsiteY474" fmla="*/ 1308938 h 1682495"/>
              <a:gd name="connsiteX475" fmla="*/ 6092629 w 8882887"/>
              <a:gd name="connsiteY475" fmla="*/ 1299785 h 1682495"/>
              <a:gd name="connsiteX476" fmla="*/ 6090957 w 8882887"/>
              <a:gd name="connsiteY476" fmla="*/ 1299785 h 1682495"/>
              <a:gd name="connsiteX477" fmla="*/ 6079255 w 8882887"/>
              <a:gd name="connsiteY477" fmla="*/ 1299785 h 1682495"/>
              <a:gd name="connsiteX478" fmla="*/ 6079255 w 8882887"/>
              <a:gd name="connsiteY478" fmla="*/ 1298040 h 1682495"/>
              <a:gd name="connsiteX479" fmla="*/ 6079255 w 8882887"/>
              <a:gd name="connsiteY479" fmla="*/ 1285836 h 1682495"/>
              <a:gd name="connsiteX480" fmla="*/ 6080927 w 8882887"/>
              <a:gd name="connsiteY480" fmla="*/ 1285836 h 1682495"/>
              <a:gd name="connsiteX481" fmla="*/ 6092629 w 8882887"/>
              <a:gd name="connsiteY481" fmla="*/ 1285836 h 1682495"/>
              <a:gd name="connsiteX482" fmla="*/ 6092629 w 8882887"/>
              <a:gd name="connsiteY482" fmla="*/ 1284093 h 1682495"/>
              <a:gd name="connsiteX483" fmla="*/ 6092629 w 8882887"/>
              <a:gd name="connsiteY483" fmla="*/ 1271888 h 1682495"/>
              <a:gd name="connsiteX484" fmla="*/ 6090957 w 8882887"/>
              <a:gd name="connsiteY484" fmla="*/ 1271888 h 1682495"/>
              <a:gd name="connsiteX485" fmla="*/ 6079255 w 8882887"/>
              <a:gd name="connsiteY485" fmla="*/ 1271888 h 1682495"/>
              <a:gd name="connsiteX486" fmla="*/ 6079255 w 8882887"/>
              <a:gd name="connsiteY486" fmla="*/ 1270145 h 1682495"/>
              <a:gd name="connsiteX487" fmla="*/ 6079255 w 8882887"/>
              <a:gd name="connsiteY487" fmla="*/ 1257941 h 1682495"/>
              <a:gd name="connsiteX488" fmla="*/ 6080927 w 8882887"/>
              <a:gd name="connsiteY488" fmla="*/ 1257941 h 1682495"/>
              <a:gd name="connsiteX489" fmla="*/ 6092629 w 8882887"/>
              <a:gd name="connsiteY489" fmla="*/ 1257941 h 1682495"/>
              <a:gd name="connsiteX490" fmla="*/ 6092629 w 8882887"/>
              <a:gd name="connsiteY490" fmla="*/ 1256633 h 1682495"/>
              <a:gd name="connsiteX491" fmla="*/ 6092629 w 8882887"/>
              <a:gd name="connsiteY491" fmla="*/ 1247480 h 1682495"/>
              <a:gd name="connsiteX492" fmla="*/ 6090957 w 8882887"/>
              <a:gd name="connsiteY492" fmla="*/ 1247480 h 1682495"/>
              <a:gd name="connsiteX493" fmla="*/ 6079255 w 8882887"/>
              <a:gd name="connsiteY493" fmla="*/ 1247480 h 1682495"/>
              <a:gd name="connsiteX494" fmla="*/ 6079255 w 8882887"/>
              <a:gd name="connsiteY494" fmla="*/ 1245737 h 1682495"/>
              <a:gd name="connsiteX495" fmla="*/ 6079255 w 8882887"/>
              <a:gd name="connsiteY495" fmla="*/ 1233531 h 1682495"/>
              <a:gd name="connsiteX496" fmla="*/ 6080927 w 8882887"/>
              <a:gd name="connsiteY496" fmla="*/ 1233531 h 1682495"/>
              <a:gd name="connsiteX497" fmla="*/ 6092629 w 8882887"/>
              <a:gd name="connsiteY497" fmla="*/ 1233531 h 1682495"/>
              <a:gd name="connsiteX498" fmla="*/ 6092629 w 8882887"/>
              <a:gd name="connsiteY498" fmla="*/ 1231788 h 1682495"/>
              <a:gd name="connsiteX499" fmla="*/ 6092629 w 8882887"/>
              <a:gd name="connsiteY499" fmla="*/ 1219584 h 1682495"/>
              <a:gd name="connsiteX500" fmla="*/ 6090957 w 8882887"/>
              <a:gd name="connsiteY500" fmla="*/ 1219584 h 1682495"/>
              <a:gd name="connsiteX501" fmla="*/ 6079255 w 8882887"/>
              <a:gd name="connsiteY501" fmla="*/ 1219584 h 1682495"/>
              <a:gd name="connsiteX502" fmla="*/ 6079255 w 8882887"/>
              <a:gd name="connsiteY502" fmla="*/ 1217840 h 1682495"/>
              <a:gd name="connsiteX503" fmla="*/ 6079255 w 8882887"/>
              <a:gd name="connsiteY503" fmla="*/ 1205636 h 1682495"/>
              <a:gd name="connsiteX504" fmla="*/ 6080927 w 8882887"/>
              <a:gd name="connsiteY504" fmla="*/ 1205636 h 1682495"/>
              <a:gd name="connsiteX505" fmla="*/ 6092629 w 8882887"/>
              <a:gd name="connsiteY505" fmla="*/ 1205636 h 1682495"/>
              <a:gd name="connsiteX506" fmla="*/ 6092629 w 8882887"/>
              <a:gd name="connsiteY506" fmla="*/ 1204328 h 1682495"/>
              <a:gd name="connsiteX507" fmla="*/ 6092629 w 8882887"/>
              <a:gd name="connsiteY507" fmla="*/ 1195175 h 1682495"/>
              <a:gd name="connsiteX508" fmla="*/ 6090957 w 8882887"/>
              <a:gd name="connsiteY508" fmla="*/ 1195175 h 1682495"/>
              <a:gd name="connsiteX509" fmla="*/ 6079255 w 8882887"/>
              <a:gd name="connsiteY509" fmla="*/ 1195175 h 1682495"/>
              <a:gd name="connsiteX510" fmla="*/ 6079255 w 8882887"/>
              <a:gd name="connsiteY510" fmla="*/ 1193432 h 1682495"/>
              <a:gd name="connsiteX511" fmla="*/ 6079255 w 8882887"/>
              <a:gd name="connsiteY511" fmla="*/ 1181226 h 1682495"/>
              <a:gd name="connsiteX512" fmla="*/ 6080927 w 8882887"/>
              <a:gd name="connsiteY512" fmla="*/ 1181226 h 1682495"/>
              <a:gd name="connsiteX513" fmla="*/ 6092629 w 8882887"/>
              <a:gd name="connsiteY513" fmla="*/ 1181226 h 1682495"/>
              <a:gd name="connsiteX514" fmla="*/ 6090957 w 8882887"/>
              <a:gd name="connsiteY514" fmla="*/ 1178612 h 1682495"/>
              <a:gd name="connsiteX515" fmla="*/ 6079255 w 8882887"/>
              <a:gd name="connsiteY515" fmla="*/ 1160306 h 1682495"/>
              <a:gd name="connsiteX516" fmla="*/ 6079255 w 8882887"/>
              <a:gd name="connsiteY516" fmla="*/ 1104513 h 1682495"/>
              <a:gd name="connsiteX517" fmla="*/ 6303271 w 8882887"/>
              <a:gd name="connsiteY517" fmla="*/ 1104513 h 1682495"/>
              <a:gd name="connsiteX518" fmla="*/ 6323331 w 8882887"/>
              <a:gd name="connsiteY518" fmla="*/ 1135896 h 1682495"/>
              <a:gd name="connsiteX519" fmla="*/ 6323331 w 8882887"/>
              <a:gd name="connsiteY519" fmla="*/ 1205636 h 1682495"/>
              <a:gd name="connsiteX520" fmla="*/ 6321659 w 8882887"/>
              <a:gd name="connsiteY520" fmla="*/ 1205636 h 1682495"/>
              <a:gd name="connsiteX521" fmla="*/ 6309957 w 8882887"/>
              <a:gd name="connsiteY521" fmla="*/ 1205636 h 1682495"/>
              <a:gd name="connsiteX522" fmla="*/ 6309957 w 8882887"/>
              <a:gd name="connsiteY522" fmla="*/ 1207379 h 1682495"/>
              <a:gd name="connsiteX523" fmla="*/ 6309957 w 8882887"/>
              <a:gd name="connsiteY523" fmla="*/ 1219584 h 1682495"/>
              <a:gd name="connsiteX524" fmla="*/ 6311629 w 8882887"/>
              <a:gd name="connsiteY524" fmla="*/ 1219584 h 1682495"/>
              <a:gd name="connsiteX525" fmla="*/ 6323331 w 8882887"/>
              <a:gd name="connsiteY525" fmla="*/ 1219584 h 1682495"/>
              <a:gd name="connsiteX526" fmla="*/ 6323331 w 8882887"/>
              <a:gd name="connsiteY526" fmla="*/ 1221327 h 1682495"/>
              <a:gd name="connsiteX527" fmla="*/ 6323331 w 8882887"/>
              <a:gd name="connsiteY527" fmla="*/ 1233531 h 1682495"/>
              <a:gd name="connsiteX528" fmla="*/ 6321659 w 8882887"/>
              <a:gd name="connsiteY528" fmla="*/ 1233531 h 1682495"/>
              <a:gd name="connsiteX529" fmla="*/ 6309957 w 8882887"/>
              <a:gd name="connsiteY529" fmla="*/ 1233531 h 1682495"/>
              <a:gd name="connsiteX530" fmla="*/ 6309957 w 8882887"/>
              <a:gd name="connsiteY530" fmla="*/ 1235274 h 1682495"/>
              <a:gd name="connsiteX531" fmla="*/ 6309957 w 8882887"/>
              <a:gd name="connsiteY531" fmla="*/ 1247480 h 1682495"/>
              <a:gd name="connsiteX532" fmla="*/ 6311629 w 8882887"/>
              <a:gd name="connsiteY532" fmla="*/ 1247480 h 1682495"/>
              <a:gd name="connsiteX533" fmla="*/ 6323331 w 8882887"/>
              <a:gd name="connsiteY533" fmla="*/ 1247480 h 1682495"/>
              <a:gd name="connsiteX534" fmla="*/ 6323331 w 8882887"/>
              <a:gd name="connsiteY534" fmla="*/ 1248788 h 1682495"/>
              <a:gd name="connsiteX535" fmla="*/ 6323331 w 8882887"/>
              <a:gd name="connsiteY535" fmla="*/ 1257941 h 1682495"/>
              <a:gd name="connsiteX536" fmla="*/ 6321659 w 8882887"/>
              <a:gd name="connsiteY536" fmla="*/ 1257941 h 1682495"/>
              <a:gd name="connsiteX537" fmla="*/ 6309957 w 8882887"/>
              <a:gd name="connsiteY537" fmla="*/ 1257941 h 1682495"/>
              <a:gd name="connsiteX538" fmla="*/ 6309957 w 8882887"/>
              <a:gd name="connsiteY538" fmla="*/ 1259684 h 1682495"/>
              <a:gd name="connsiteX539" fmla="*/ 6309957 w 8882887"/>
              <a:gd name="connsiteY539" fmla="*/ 1271888 h 1682495"/>
              <a:gd name="connsiteX540" fmla="*/ 6311629 w 8882887"/>
              <a:gd name="connsiteY540" fmla="*/ 1271888 h 1682495"/>
              <a:gd name="connsiteX541" fmla="*/ 6323331 w 8882887"/>
              <a:gd name="connsiteY541" fmla="*/ 1271888 h 1682495"/>
              <a:gd name="connsiteX542" fmla="*/ 6323331 w 8882887"/>
              <a:gd name="connsiteY542" fmla="*/ 1273632 h 1682495"/>
              <a:gd name="connsiteX543" fmla="*/ 6323331 w 8882887"/>
              <a:gd name="connsiteY543" fmla="*/ 1285836 h 1682495"/>
              <a:gd name="connsiteX544" fmla="*/ 6321659 w 8882887"/>
              <a:gd name="connsiteY544" fmla="*/ 1285836 h 1682495"/>
              <a:gd name="connsiteX545" fmla="*/ 6309957 w 8882887"/>
              <a:gd name="connsiteY545" fmla="*/ 1285836 h 1682495"/>
              <a:gd name="connsiteX546" fmla="*/ 6309957 w 8882887"/>
              <a:gd name="connsiteY546" fmla="*/ 1287579 h 1682495"/>
              <a:gd name="connsiteX547" fmla="*/ 6309957 w 8882887"/>
              <a:gd name="connsiteY547" fmla="*/ 1299785 h 1682495"/>
              <a:gd name="connsiteX548" fmla="*/ 6311629 w 8882887"/>
              <a:gd name="connsiteY548" fmla="*/ 1299785 h 1682495"/>
              <a:gd name="connsiteX549" fmla="*/ 6323331 w 8882887"/>
              <a:gd name="connsiteY549" fmla="*/ 1299785 h 1682495"/>
              <a:gd name="connsiteX550" fmla="*/ 6323331 w 8882887"/>
              <a:gd name="connsiteY550" fmla="*/ 1301091 h 1682495"/>
              <a:gd name="connsiteX551" fmla="*/ 6323331 w 8882887"/>
              <a:gd name="connsiteY551" fmla="*/ 1310244 h 1682495"/>
              <a:gd name="connsiteX552" fmla="*/ 6321659 w 8882887"/>
              <a:gd name="connsiteY552" fmla="*/ 1310244 h 1682495"/>
              <a:gd name="connsiteX553" fmla="*/ 6309957 w 8882887"/>
              <a:gd name="connsiteY553" fmla="*/ 1310244 h 1682495"/>
              <a:gd name="connsiteX554" fmla="*/ 6309957 w 8882887"/>
              <a:gd name="connsiteY554" fmla="*/ 1311989 h 1682495"/>
              <a:gd name="connsiteX555" fmla="*/ 6309957 w 8882887"/>
              <a:gd name="connsiteY555" fmla="*/ 1324193 h 1682495"/>
              <a:gd name="connsiteX556" fmla="*/ 6311629 w 8882887"/>
              <a:gd name="connsiteY556" fmla="*/ 1324193 h 1682495"/>
              <a:gd name="connsiteX557" fmla="*/ 6323331 w 8882887"/>
              <a:gd name="connsiteY557" fmla="*/ 1324193 h 1682495"/>
              <a:gd name="connsiteX558" fmla="*/ 6323331 w 8882887"/>
              <a:gd name="connsiteY558" fmla="*/ 1325936 h 1682495"/>
              <a:gd name="connsiteX559" fmla="*/ 6323331 w 8882887"/>
              <a:gd name="connsiteY559" fmla="*/ 1338141 h 1682495"/>
              <a:gd name="connsiteX560" fmla="*/ 6321659 w 8882887"/>
              <a:gd name="connsiteY560" fmla="*/ 1338141 h 1682495"/>
              <a:gd name="connsiteX561" fmla="*/ 6309957 w 8882887"/>
              <a:gd name="connsiteY561" fmla="*/ 1338141 h 1682495"/>
              <a:gd name="connsiteX562" fmla="*/ 6309957 w 8882887"/>
              <a:gd name="connsiteY562" fmla="*/ 1339448 h 1682495"/>
              <a:gd name="connsiteX563" fmla="*/ 6309957 w 8882887"/>
              <a:gd name="connsiteY563" fmla="*/ 1348602 h 1682495"/>
              <a:gd name="connsiteX564" fmla="*/ 6311629 w 8882887"/>
              <a:gd name="connsiteY564" fmla="*/ 1348602 h 1682495"/>
              <a:gd name="connsiteX565" fmla="*/ 6323331 w 8882887"/>
              <a:gd name="connsiteY565" fmla="*/ 1348602 h 1682495"/>
              <a:gd name="connsiteX566" fmla="*/ 6323331 w 8882887"/>
              <a:gd name="connsiteY566" fmla="*/ 1350345 h 1682495"/>
              <a:gd name="connsiteX567" fmla="*/ 6323331 w 8882887"/>
              <a:gd name="connsiteY567" fmla="*/ 1362549 h 1682495"/>
              <a:gd name="connsiteX568" fmla="*/ 6321659 w 8882887"/>
              <a:gd name="connsiteY568" fmla="*/ 1362549 h 1682495"/>
              <a:gd name="connsiteX569" fmla="*/ 6309957 w 8882887"/>
              <a:gd name="connsiteY569" fmla="*/ 1362549 h 1682495"/>
              <a:gd name="connsiteX570" fmla="*/ 6309957 w 8882887"/>
              <a:gd name="connsiteY570" fmla="*/ 1364292 h 1682495"/>
              <a:gd name="connsiteX571" fmla="*/ 6309957 w 8882887"/>
              <a:gd name="connsiteY571" fmla="*/ 1376498 h 1682495"/>
              <a:gd name="connsiteX572" fmla="*/ 6311629 w 8882887"/>
              <a:gd name="connsiteY572" fmla="*/ 1376498 h 1682495"/>
              <a:gd name="connsiteX573" fmla="*/ 6323331 w 8882887"/>
              <a:gd name="connsiteY573" fmla="*/ 1376498 h 1682495"/>
              <a:gd name="connsiteX574" fmla="*/ 6323331 w 8882887"/>
              <a:gd name="connsiteY574" fmla="*/ 1378241 h 1682495"/>
              <a:gd name="connsiteX575" fmla="*/ 6323331 w 8882887"/>
              <a:gd name="connsiteY575" fmla="*/ 1390445 h 1682495"/>
              <a:gd name="connsiteX576" fmla="*/ 6321659 w 8882887"/>
              <a:gd name="connsiteY576" fmla="*/ 1390445 h 1682495"/>
              <a:gd name="connsiteX577" fmla="*/ 6309957 w 8882887"/>
              <a:gd name="connsiteY577" fmla="*/ 1390445 h 1682495"/>
              <a:gd name="connsiteX578" fmla="*/ 6309957 w 8882887"/>
              <a:gd name="connsiteY578" fmla="*/ 1391753 h 1682495"/>
              <a:gd name="connsiteX579" fmla="*/ 6309957 w 8882887"/>
              <a:gd name="connsiteY579" fmla="*/ 1400906 h 1682495"/>
              <a:gd name="connsiteX580" fmla="*/ 6311629 w 8882887"/>
              <a:gd name="connsiteY580" fmla="*/ 1400906 h 1682495"/>
              <a:gd name="connsiteX581" fmla="*/ 6323331 w 8882887"/>
              <a:gd name="connsiteY581" fmla="*/ 1400906 h 1682495"/>
              <a:gd name="connsiteX582" fmla="*/ 6323331 w 8882887"/>
              <a:gd name="connsiteY582" fmla="*/ 1402650 h 1682495"/>
              <a:gd name="connsiteX583" fmla="*/ 6323331 w 8882887"/>
              <a:gd name="connsiteY583" fmla="*/ 1414854 h 1682495"/>
              <a:gd name="connsiteX584" fmla="*/ 6321659 w 8882887"/>
              <a:gd name="connsiteY584" fmla="*/ 1414854 h 1682495"/>
              <a:gd name="connsiteX585" fmla="*/ 6309957 w 8882887"/>
              <a:gd name="connsiteY585" fmla="*/ 1414854 h 1682495"/>
              <a:gd name="connsiteX586" fmla="*/ 6309957 w 8882887"/>
              <a:gd name="connsiteY586" fmla="*/ 1416597 h 1682495"/>
              <a:gd name="connsiteX587" fmla="*/ 6309957 w 8882887"/>
              <a:gd name="connsiteY587" fmla="*/ 1428803 h 1682495"/>
              <a:gd name="connsiteX588" fmla="*/ 6311629 w 8882887"/>
              <a:gd name="connsiteY588" fmla="*/ 1428803 h 1682495"/>
              <a:gd name="connsiteX589" fmla="*/ 6323331 w 8882887"/>
              <a:gd name="connsiteY589" fmla="*/ 1428803 h 1682495"/>
              <a:gd name="connsiteX590" fmla="*/ 6323331 w 8882887"/>
              <a:gd name="connsiteY590" fmla="*/ 1430109 h 1682495"/>
              <a:gd name="connsiteX591" fmla="*/ 6323331 w 8882887"/>
              <a:gd name="connsiteY591" fmla="*/ 1439262 h 1682495"/>
              <a:gd name="connsiteX592" fmla="*/ 6321659 w 8882887"/>
              <a:gd name="connsiteY592" fmla="*/ 1439262 h 1682495"/>
              <a:gd name="connsiteX593" fmla="*/ 6309957 w 8882887"/>
              <a:gd name="connsiteY593" fmla="*/ 1439262 h 1682495"/>
              <a:gd name="connsiteX594" fmla="*/ 6309957 w 8882887"/>
              <a:gd name="connsiteY594" fmla="*/ 1441007 h 1682495"/>
              <a:gd name="connsiteX595" fmla="*/ 6309957 w 8882887"/>
              <a:gd name="connsiteY595" fmla="*/ 1453211 h 1682495"/>
              <a:gd name="connsiteX596" fmla="*/ 6311629 w 8882887"/>
              <a:gd name="connsiteY596" fmla="*/ 1453211 h 1682495"/>
              <a:gd name="connsiteX597" fmla="*/ 6323331 w 8882887"/>
              <a:gd name="connsiteY597" fmla="*/ 1453211 h 1682495"/>
              <a:gd name="connsiteX598" fmla="*/ 6323331 w 8882887"/>
              <a:gd name="connsiteY598" fmla="*/ 1454954 h 1682495"/>
              <a:gd name="connsiteX599" fmla="*/ 6323331 w 8882887"/>
              <a:gd name="connsiteY599" fmla="*/ 1467159 h 1682495"/>
              <a:gd name="connsiteX600" fmla="*/ 6321659 w 8882887"/>
              <a:gd name="connsiteY600" fmla="*/ 1467159 h 1682495"/>
              <a:gd name="connsiteX601" fmla="*/ 6309957 w 8882887"/>
              <a:gd name="connsiteY601" fmla="*/ 1467159 h 1682495"/>
              <a:gd name="connsiteX602" fmla="*/ 6309957 w 8882887"/>
              <a:gd name="connsiteY602" fmla="*/ 1468902 h 1682495"/>
              <a:gd name="connsiteX603" fmla="*/ 6309957 w 8882887"/>
              <a:gd name="connsiteY603" fmla="*/ 1481106 h 1682495"/>
              <a:gd name="connsiteX604" fmla="*/ 6311629 w 8882887"/>
              <a:gd name="connsiteY604" fmla="*/ 1481106 h 1682495"/>
              <a:gd name="connsiteX605" fmla="*/ 6323331 w 8882887"/>
              <a:gd name="connsiteY605" fmla="*/ 1481106 h 1682495"/>
              <a:gd name="connsiteX606" fmla="*/ 6323331 w 8882887"/>
              <a:gd name="connsiteY606" fmla="*/ 1482414 h 1682495"/>
              <a:gd name="connsiteX607" fmla="*/ 6323331 w 8882887"/>
              <a:gd name="connsiteY607" fmla="*/ 1491567 h 1682495"/>
              <a:gd name="connsiteX608" fmla="*/ 6321659 w 8882887"/>
              <a:gd name="connsiteY608" fmla="*/ 1491567 h 1682495"/>
              <a:gd name="connsiteX609" fmla="*/ 6309957 w 8882887"/>
              <a:gd name="connsiteY609" fmla="*/ 1491567 h 1682495"/>
              <a:gd name="connsiteX610" fmla="*/ 6309957 w 8882887"/>
              <a:gd name="connsiteY610" fmla="*/ 1493310 h 1682495"/>
              <a:gd name="connsiteX611" fmla="*/ 6309957 w 8882887"/>
              <a:gd name="connsiteY611" fmla="*/ 1505516 h 1682495"/>
              <a:gd name="connsiteX612" fmla="*/ 6346735 w 8882887"/>
              <a:gd name="connsiteY612" fmla="*/ 1536899 h 1682495"/>
              <a:gd name="connsiteX613" fmla="*/ 6345065 w 8882887"/>
              <a:gd name="connsiteY613" fmla="*/ 1543872 h 1682495"/>
              <a:gd name="connsiteX614" fmla="*/ 6333361 w 8882887"/>
              <a:gd name="connsiteY614" fmla="*/ 1543872 h 1682495"/>
              <a:gd name="connsiteX615" fmla="*/ 6333361 w 8882887"/>
              <a:gd name="connsiteY615" fmla="*/ 1582229 h 1682495"/>
              <a:gd name="connsiteX616" fmla="*/ 6335035 w 8882887"/>
              <a:gd name="connsiteY616" fmla="*/ 1582229 h 1682495"/>
              <a:gd name="connsiteX617" fmla="*/ 6346735 w 8882887"/>
              <a:gd name="connsiteY617" fmla="*/ 1582229 h 1682495"/>
              <a:gd name="connsiteX618" fmla="*/ 6346735 w 8882887"/>
              <a:gd name="connsiteY618" fmla="*/ 1580049 h 1682495"/>
              <a:gd name="connsiteX619" fmla="*/ 6346735 w 8882887"/>
              <a:gd name="connsiteY619" fmla="*/ 1564794 h 1682495"/>
              <a:gd name="connsiteX620" fmla="*/ 6348407 w 8882887"/>
              <a:gd name="connsiteY620" fmla="*/ 1563923 h 1682495"/>
              <a:gd name="connsiteX621" fmla="*/ 6360109 w 8882887"/>
              <a:gd name="connsiteY621" fmla="*/ 1557821 h 1682495"/>
              <a:gd name="connsiteX622" fmla="*/ 6363035 w 8882887"/>
              <a:gd name="connsiteY622" fmla="*/ 1557821 h 1682495"/>
              <a:gd name="connsiteX623" fmla="*/ 6383515 w 8882887"/>
              <a:gd name="connsiteY623" fmla="*/ 1557821 h 1682495"/>
              <a:gd name="connsiteX624" fmla="*/ 6383515 w 8882887"/>
              <a:gd name="connsiteY624" fmla="*/ 1559564 h 1682495"/>
              <a:gd name="connsiteX625" fmla="*/ 6383515 w 8882887"/>
              <a:gd name="connsiteY625" fmla="*/ 1571768 h 1682495"/>
              <a:gd name="connsiteX626" fmla="*/ 6386023 w 8882887"/>
              <a:gd name="connsiteY626" fmla="*/ 1571768 h 1682495"/>
              <a:gd name="connsiteX627" fmla="*/ 6403577 w 8882887"/>
              <a:gd name="connsiteY627" fmla="*/ 1571768 h 1682495"/>
              <a:gd name="connsiteX628" fmla="*/ 6405247 w 8882887"/>
              <a:gd name="connsiteY628" fmla="*/ 1578741 h 1682495"/>
              <a:gd name="connsiteX629" fmla="*/ 6416951 w 8882887"/>
              <a:gd name="connsiteY629" fmla="*/ 1578741 h 1682495"/>
              <a:gd name="connsiteX630" fmla="*/ 6453729 w 8882887"/>
              <a:gd name="connsiteY630" fmla="*/ 1627559 h 1682495"/>
              <a:gd name="connsiteX631" fmla="*/ 6453729 w 8882887"/>
              <a:gd name="connsiteY631" fmla="*/ 1679864 h 1682495"/>
              <a:gd name="connsiteX632" fmla="*/ 6455399 w 8882887"/>
              <a:gd name="connsiteY632" fmla="*/ 1679864 h 1682495"/>
              <a:gd name="connsiteX633" fmla="*/ 6467103 w 8882887"/>
              <a:gd name="connsiteY633" fmla="*/ 1679864 h 1682495"/>
              <a:gd name="connsiteX634" fmla="*/ 6467103 w 8882887"/>
              <a:gd name="connsiteY634" fmla="*/ 1676813 h 1682495"/>
              <a:gd name="connsiteX635" fmla="*/ 6467103 w 8882887"/>
              <a:gd name="connsiteY635" fmla="*/ 1655456 h 1682495"/>
              <a:gd name="connsiteX636" fmla="*/ 6468357 w 8882887"/>
              <a:gd name="connsiteY636" fmla="*/ 1655456 h 1682495"/>
              <a:gd name="connsiteX637" fmla="*/ 6477133 w 8882887"/>
              <a:gd name="connsiteY637" fmla="*/ 1655456 h 1682495"/>
              <a:gd name="connsiteX638" fmla="*/ 6477133 w 8882887"/>
              <a:gd name="connsiteY638" fmla="*/ 1657199 h 1682495"/>
              <a:gd name="connsiteX639" fmla="*/ 6477133 w 8882887"/>
              <a:gd name="connsiteY639" fmla="*/ 1669403 h 1682495"/>
              <a:gd name="connsiteX640" fmla="*/ 6490507 w 8882887"/>
              <a:gd name="connsiteY640" fmla="*/ 1596177 h 1682495"/>
              <a:gd name="connsiteX641" fmla="*/ 6547347 w 8882887"/>
              <a:gd name="connsiteY641" fmla="*/ 1596177 h 1682495"/>
              <a:gd name="connsiteX642" fmla="*/ 6547347 w 8882887"/>
              <a:gd name="connsiteY642" fmla="*/ 1484594 h 1682495"/>
              <a:gd name="connsiteX643" fmla="*/ 6600843 w 8882887"/>
              <a:gd name="connsiteY643" fmla="*/ 1484594 h 1682495"/>
              <a:gd name="connsiteX644" fmla="*/ 6600843 w 8882887"/>
              <a:gd name="connsiteY644" fmla="*/ 1483286 h 1682495"/>
              <a:gd name="connsiteX645" fmla="*/ 6600843 w 8882887"/>
              <a:gd name="connsiteY645" fmla="*/ 1474133 h 1682495"/>
              <a:gd name="connsiteX646" fmla="*/ 6634279 w 8882887"/>
              <a:gd name="connsiteY646" fmla="*/ 1474133 h 1682495"/>
              <a:gd name="connsiteX647" fmla="*/ 6634279 w 8882887"/>
              <a:gd name="connsiteY647" fmla="*/ 1414854 h 1682495"/>
              <a:gd name="connsiteX648" fmla="*/ 6627591 w 8882887"/>
              <a:gd name="connsiteY648" fmla="*/ 1412238 h 1682495"/>
              <a:gd name="connsiteX649" fmla="*/ 6627591 w 8882887"/>
              <a:gd name="connsiteY649" fmla="*/ 1393932 h 1682495"/>
              <a:gd name="connsiteX650" fmla="*/ 6634279 w 8882887"/>
              <a:gd name="connsiteY650" fmla="*/ 1397420 h 1682495"/>
              <a:gd name="connsiteX651" fmla="*/ 6640967 w 8882887"/>
              <a:gd name="connsiteY651" fmla="*/ 1362549 h 1682495"/>
              <a:gd name="connsiteX652" fmla="*/ 6647653 w 8882887"/>
              <a:gd name="connsiteY652" fmla="*/ 1397420 h 1682495"/>
              <a:gd name="connsiteX653" fmla="*/ 6651415 w 8882887"/>
              <a:gd name="connsiteY653" fmla="*/ 1392624 h 1682495"/>
              <a:gd name="connsiteX654" fmla="*/ 6654341 w 8882887"/>
              <a:gd name="connsiteY654" fmla="*/ 1383471 h 1682495"/>
              <a:gd name="connsiteX655" fmla="*/ 6655175 w 8882887"/>
              <a:gd name="connsiteY655" fmla="*/ 1381728 h 1682495"/>
              <a:gd name="connsiteX656" fmla="*/ 6661027 w 8882887"/>
              <a:gd name="connsiteY656" fmla="*/ 1369523 h 1682495"/>
              <a:gd name="connsiteX657" fmla="*/ 6661863 w 8882887"/>
              <a:gd name="connsiteY657" fmla="*/ 1367780 h 1682495"/>
              <a:gd name="connsiteX658" fmla="*/ 6667715 w 8882887"/>
              <a:gd name="connsiteY658" fmla="*/ 1355576 h 1682495"/>
              <a:gd name="connsiteX659" fmla="*/ 6669803 w 8882887"/>
              <a:gd name="connsiteY659" fmla="*/ 1354268 h 1682495"/>
              <a:gd name="connsiteX660" fmla="*/ 6684431 w 8882887"/>
              <a:gd name="connsiteY660" fmla="*/ 1345115 h 1682495"/>
              <a:gd name="connsiteX661" fmla="*/ 6686939 w 8882887"/>
              <a:gd name="connsiteY661" fmla="*/ 1343372 h 1682495"/>
              <a:gd name="connsiteX662" fmla="*/ 6704493 w 8882887"/>
              <a:gd name="connsiteY662" fmla="*/ 1331166 h 1682495"/>
              <a:gd name="connsiteX663" fmla="*/ 6705747 w 8882887"/>
              <a:gd name="connsiteY663" fmla="*/ 1329423 h 1682495"/>
              <a:gd name="connsiteX664" fmla="*/ 6714523 w 8882887"/>
              <a:gd name="connsiteY664" fmla="*/ 1317219 h 1682495"/>
              <a:gd name="connsiteX665" fmla="*/ 6715359 w 8882887"/>
              <a:gd name="connsiteY665" fmla="*/ 1314168 h 1682495"/>
              <a:gd name="connsiteX666" fmla="*/ 6721211 w 8882887"/>
              <a:gd name="connsiteY666" fmla="*/ 1292810 h 1682495"/>
              <a:gd name="connsiteX667" fmla="*/ 6722047 w 8882887"/>
              <a:gd name="connsiteY667" fmla="*/ 1295861 h 1682495"/>
              <a:gd name="connsiteX668" fmla="*/ 6727897 w 8882887"/>
              <a:gd name="connsiteY668" fmla="*/ 1317219 h 1682495"/>
              <a:gd name="connsiteX669" fmla="*/ 6728733 w 8882887"/>
              <a:gd name="connsiteY669" fmla="*/ 1318526 h 1682495"/>
              <a:gd name="connsiteX670" fmla="*/ 6734585 w 8882887"/>
              <a:gd name="connsiteY670" fmla="*/ 1327680 h 1682495"/>
              <a:gd name="connsiteX671" fmla="*/ 6736675 w 8882887"/>
              <a:gd name="connsiteY671" fmla="*/ 1329423 h 1682495"/>
              <a:gd name="connsiteX672" fmla="*/ 6751303 w 8882887"/>
              <a:gd name="connsiteY672" fmla="*/ 1341627 h 1682495"/>
              <a:gd name="connsiteX673" fmla="*/ 6752975 w 8882887"/>
              <a:gd name="connsiteY673" fmla="*/ 1343372 h 1682495"/>
              <a:gd name="connsiteX674" fmla="*/ 6764675 w 8882887"/>
              <a:gd name="connsiteY674" fmla="*/ 1355576 h 1682495"/>
              <a:gd name="connsiteX675" fmla="*/ 6766349 w 8882887"/>
              <a:gd name="connsiteY675" fmla="*/ 1357319 h 1682495"/>
              <a:gd name="connsiteX676" fmla="*/ 6778051 w 8882887"/>
              <a:gd name="connsiteY676" fmla="*/ 1369523 h 1682495"/>
              <a:gd name="connsiteX677" fmla="*/ 6778469 w 8882887"/>
              <a:gd name="connsiteY677" fmla="*/ 1371267 h 1682495"/>
              <a:gd name="connsiteX678" fmla="*/ 6781393 w 8882887"/>
              <a:gd name="connsiteY678" fmla="*/ 1383471 h 1682495"/>
              <a:gd name="connsiteX679" fmla="*/ 6781811 w 8882887"/>
              <a:gd name="connsiteY679" fmla="*/ 1385214 h 1682495"/>
              <a:gd name="connsiteX680" fmla="*/ 6784737 w 8882887"/>
              <a:gd name="connsiteY680" fmla="*/ 1397420 h 1682495"/>
              <a:gd name="connsiteX681" fmla="*/ 6794767 w 8882887"/>
              <a:gd name="connsiteY681" fmla="*/ 1362549 h 1682495"/>
              <a:gd name="connsiteX682" fmla="*/ 6801455 w 8882887"/>
              <a:gd name="connsiteY682" fmla="*/ 1397420 h 1682495"/>
              <a:gd name="connsiteX683" fmla="*/ 6808141 w 8882887"/>
              <a:gd name="connsiteY683" fmla="*/ 1400034 h 1682495"/>
              <a:gd name="connsiteX684" fmla="*/ 6808141 w 8882887"/>
              <a:gd name="connsiteY684" fmla="*/ 1418342 h 1682495"/>
              <a:gd name="connsiteX685" fmla="*/ 6801455 w 8882887"/>
              <a:gd name="connsiteY685" fmla="*/ 1467159 h 1682495"/>
              <a:gd name="connsiteX686" fmla="*/ 6803127 w 8882887"/>
              <a:gd name="connsiteY686" fmla="*/ 1467159 h 1682495"/>
              <a:gd name="connsiteX687" fmla="*/ 6814829 w 8882887"/>
              <a:gd name="connsiteY687" fmla="*/ 1467159 h 1682495"/>
              <a:gd name="connsiteX688" fmla="*/ 6816083 w 8882887"/>
              <a:gd name="connsiteY688" fmla="*/ 1474133 h 1682495"/>
              <a:gd name="connsiteX689" fmla="*/ 6824859 w 8882887"/>
              <a:gd name="connsiteY689" fmla="*/ 1474133 h 1682495"/>
              <a:gd name="connsiteX690" fmla="*/ 6824859 w 8882887"/>
              <a:gd name="connsiteY690" fmla="*/ 1472390 h 1682495"/>
              <a:gd name="connsiteX691" fmla="*/ 6824859 w 8882887"/>
              <a:gd name="connsiteY691" fmla="*/ 1460184 h 1682495"/>
              <a:gd name="connsiteX692" fmla="*/ 6828203 w 8882887"/>
              <a:gd name="connsiteY692" fmla="*/ 1460184 h 1682495"/>
              <a:gd name="connsiteX693" fmla="*/ 6851607 w 8882887"/>
              <a:gd name="connsiteY693" fmla="*/ 1460184 h 1682495"/>
              <a:gd name="connsiteX694" fmla="*/ 6851607 w 8882887"/>
              <a:gd name="connsiteY694" fmla="*/ 1457133 h 1682495"/>
              <a:gd name="connsiteX695" fmla="*/ 6851607 w 8882887"/>
              <a:gd name="connsiteY695" fmla="*/ 1435776 h 1682495"/>
              <a:gd name="connsiteX696" fmla="*/ 6908447 w 8882887"/>
              <a:gd name="connsiteY696" fmla="*/ 1435776 h 1682495"/>
              <a:gd name="connsiteX697" fmla="*/ 6908447 w 8882887"/>
              <a:gd name="connsiteY697" fmla="*/ 1437956 h 1682495"/>
              <a:gd name="connsiteX698" fmla="*/ 6908447 w 8882887"/>
              <a:gd name="connsiteY698" fmla="*/ 1453211 h 1682495"/>
              <a:gd name="connsiteX699" fmla="*/ 6938539 w 8882887"/>
              <a:gd name="connsiteY699" fmla="*/ 1453211 h 1682495"/>
              <a:gd name="connsiteX700" fmla="*/ 6938539 w 8882887"/>
              <a:gd name="connsiteY700" fmla="*/ 1456698 h 1682495"/>
              <a:gd name="connsiteX701" fmla="*/ 6938539 w 8882887"/>
              <a:gd name="connsiteY701" fmla="*/ 1481106 h 1682495"/>
              <a:gd name="connsiteX702" fmla="*/ 6931853 w 8882887"/>
              <a:gd name="connsiteY702" fmla="*/ 1482414 h 1682495"/>
              <a:gd name="connsiteX703" fmla="*/ 6931853 w 8882887"/>
              <a:gd name="connsiteY703" fmla="*/ 1491567 h 1682495"/>
              <a:gd name="connsiteX704" fmla="*/ 6938539 w 8882887"/>
              <a:gd name="connsiteY704" fmla="*/ 1494183 h 1682495"/>
              <a:gd name="connsiteX705" fmla="*/ 6938539 w 8882887"/>
              <a:gd name="connsiteY705" fmla="*/ 1512489 h 1682495"/>
              <a:gd name="connsiteX706" fmla="*/ 6931853 w 8882887"/>
              <a:gd name="connsiteY706" fmla="*/ 1519463 h 1682495"/>
              <a:gd name="connsiteX707" fmla="*/ 6931853 w 8882887"/>
              <a:gd name="connsiteY707" fmla="*/ 1603151 h 1682495"/>
              <a:gd name="connsiteX708" fmla="*/ 6934777 w 8882887"/>
              <a:gd name="connsiteY708" fmla="*/ 1603151 h 1682495"/>
              <a:gd name="connsiteX709" fmla="*/ 6955257 w 8882887"/>
              <a:gd name="connsiteY709" fmla="*/ 1603151 h 1682495"/>
              <a:gd name="connsiteX710" fmla="*/ 6957763 w 8882887"/>
              <a:gd name="connsiteY710" fmla="*/ 1610124 h 1682495"/>
              <a:gd name="connsiteX711" fmla="*/ 6975319 w 8882887"/>
              <a:gd name="connsiteY711" fmla="*/ 1610124 h 1682495"/>
              <a:gd name="connsiteX712" fmla="*/ 6975319 w 8882887"/>
              <a:gd name="connsiteY712" fmla="*/ 1613175 h 1682495"/>
              <a:gd name="connsiteX713" fmla="*/ 6975319 w 8882887"/>
              <a:gd name="connsiteY713" fmla="*/ 1634534 h 1682495"/>
              <a:gd name="connsiteX714" fmla="*/ 6977827 w 8882887"/>
              <a:gd name="connsiteY714" fmla="*/ 1634534 h 1682495"/>
              <a:gd name="connsiteX715" fmla="*/ 6995379 w 8882887"/>
              <a:gd name="connsiteY715" fmla="*/ 1634534 h 1682495"/>
              <a:gd name="connsiteX716" fmla="*/ 6995379 w 8882887"/>
              <a:gd name="connsiteY716" fmla="*/ 1631483 h 1682495"/>
              <a:gd name="connsiteX717" fmla="*/ 6995379 w 8882887"/>
              <a:gd name="connsiteY717" fmla="*/ 1610124 h 1682495"/>
              <a:gd name="connsiteX718" fmla="*/ 6998303 w 8882887"/>
              <a:gd name="connsiteY718" fmla="*/ 1608381 h 1682495"/>
              <a:gd name="connsiteX719" fmla="*/ 7018783 w 8882887"/>
              <a:gd name="connsiteY719" fmla="*/ 1596177 h 1682495"/>
              <a:gd name="connsiteX720" fmla="*/ 7018783 w 8882887"/>
              <a:gd name="connsiteY720" fmla="*/ 1564794 h 1682495"/>
              <a:gd name="connsiteX721" fmla="*/ 7012097 w 8882887"/>
              <a:gd name="connsiteY721" fmla="*/ 1529924 h 1682495"/>
              <a:gd name="connsiteX722" fmla="*/ 7013767 w 8882887"/>
              <a:gd name="connsiteY722" fmla="*/ 1529924 h 1682495"/>
              <a:gd name="connsiteX723" fmla="*/ 7025471 w 8882887"/>
              <a:gd name="connsiteY723" fmla="*/ 1529924 h 1682495"/>
              <a:gd name="connsiteX724" fmla="*/ 7055563 w 8882887"/>
              <a:gd name="connsiteY724" fmla="*/ 1526438 h 1682495"/>
              <a:gd name="connsiteX725" fmla="*/ 7055563 w 8882887"/>
              <a:gd name="connsiteY725" fmla="*/ 1524693 h 1682495"/>
              <a:gd name="connsiteX726" fmla="*/ 7055563 w 8882887"/>
              <a:gd name="connsiteY726" fmla="*/ 1512489 h 1682495"/>
              <a:gd name="connsiteX727" fmla="*/ 7058071 w 8882887"/>
              <a:gd name="connsiteY727" fmla="*/ 1512489 h 1682495"/>
              <a:gd name="connsiteX728" fmla="*/ 7075623 w 8882887"/>
              <a:gd name="connsiteY728" fmla="*/ 1512489 h 1682495"/>
              <a:gd name="connsiteX729" fmla="*/ 7075623 w 8882887"/>
              <a:gd name="connsiteY729" fmla="*/ 1338141 h 1682495"/>
              <a:gd name="connsiteX730" fmla="*/ 7077295 w 8882887"/>
              <a:gd name="connsiteY730" fmla="*/ 1338141 h 1682495"/>
              <a:gd name="connsiteX731" fmla="*/ 7088997 w 8882887"/>
              <a:gd name="connsiteY731" fmla="*/ 1338141 h 1682495"/>
              <a:gd name="connsiteX732" fmla="*/ 7088997 w 8882887"/>
              <a:gd name="connsiteY732" fmla="*/ 1334654 h 1682495"/>
              <a:gd name="connsiteX733" fmla="*/ 7088997 w 8882887"/>
              <a:gd name="connsiteY733" fmla="*/ 1310244 h 1682495"/>
              <a:gd name="connsiteX734" fmla="*/ 7092341 w 8882887"/>
              <a:gd name="connsiteY734" fmla="*/ 1240505 h 1682495"/>
              <a:gd name="connsiteX735" fmla="*/ 7094013 w 8882887"/>
              <a:gd name="connsiteY735" fmla="*/ 1240505 h 1682495"/>
              <a:gd name="connsiteX736" fmla="*/ 7105715 w 8882887"/>
              <a:gd name="connsiteY736" fmla="*/ 1240505 h 1682495"/>
              <a:gd name="connsiteX737" fmla="*/ 7105715 w 8882887"/>
              <a:gd name="connsiteY737" fmla="*/ 1242249 h 1682495"/>
              <a:gd name="connsiteX738" fmla="*/ 7105715 w 8882887"/>
              <a:gd name="connsiteY738" fmla="*/ 1254453 h 1682495"/>
              <a:gd name="connsiteX739" fmla="*/ 7112401 w 8882887"/>
              <a:gd name="connsiteY739" fmla="*/ 1250966 h 1682495"/>
              <a:gd name="connsiteX740" fmla="*/ 7112401 w 8882887"/>
              <a:gd name="connsiteY740" fmla="*/ 1226558 h 1682495"/>
              <a:gd name="connsiteX741" fmla="*/ 7114491 w 8882887"/>
              <a:gd name="connsiteY741" fmla="*/ 1225686 h 1682495"/>
              <a:gd name="connsiteX742" fmla="*/ 7129119 w 8882887"/>
              <a:gd name="connsiteY742" fmla="*/ 1219584 h 1682495"/>
              <a:gd name="connsiteX743" fmla="*/ 7130791 w 8882887"/>
              <a:gd name="connsiteY743" fmla="*/ 1220456 h 1682495"/>
              <a:gd name="connsiteX744" fmla="*/ 7142493 w 8882887"/>
              <a:gd name="connsiteY744" fmla="*/ 1226558 h 1682495"/>
              <a:gd name="connsiteX745" fmla="*/ 7145001 w 8882887"/>
              <a:gd name="connsiteY745" fmla="*/ 1226558 h 1682495"/>
              <a:gd name="connsiteX746" fmla="*/ 7162555 w 8882887"/>
              <a:gd name="connsiteY746" fmla="*/ 1226558 h 1682495"/>
              <a:gd name="connsiteX747" fmla="*/ 7162555 w 8882887"/>
              <a:gd name="connsiteY747" fmla="*/ 1181226 h 1682495"/>
              <a:gd name="connsiteX748" fmla="*/ 7164227 w 8882887"/>
              <a:gd name="connsiteY748" fmla="*/ 1181226 h 1682495"/>
              <a:gd name="connsiteX749" fmla="*/ 7175927 w 8882887"/>
              <a:gd name="connsiteY749" fmla="*/ 1181226 h 1682495"/>
              <a:gd name="connsiteX750" fmla="*/ 7178017 w 8882887"/>
              <a:gd name="connsiteY750" fmla="*/ 1188201 h 1682495"/>
              <a:gd name="connsiteX751" fmla="*/ 7192647 w 8882887"/>
              <a:gd name="connsiteY751" fmla="*/ 1188201 h 1682495"/>
              <a:gd name="connsiteX752" fmla="*/ 7194319 w 8882887"/>
              <a:gd name="connsiteY752" fmla="*/ 1181226 h 1682495"/>
              <a:gd name="connsiteX753" fmla="*/ 7206021 w 8882887"/>
              <a:gd name="connsiteY753" fmla="*/ 1181226 h 1682495"/>
              <a:gd name="connsiteX754" fmla="*/ 7206021 w 8882887"/>
              <a:gd name="connsiteY754" fmla="*/ 1233531 h 1682495"/>
              <a:gd name="connsiteX755" fmla="*/ 7208111 w 8882887"/>
              <a:gd name="connsiteY755" fmla="*/ 1235274 h 1682495"/>
              <a:gd name="connsiteX756" fmla="*/ 7222739 w 8882887"/>
              <a:gd name="connsiteY756" fmla="*/ 1247480 h 1682495"/>
              <a:gd name="connsiteX757" fmla="*/ 7256173 w 8882887"/>
              <a:gd name="connsiteY757" fmla="*/ 1257941 h 1682495"/>
              <a:gd name="connsiteX758" fmla="*/ 7256173 w 8882887"/>
              <a:gd name="connsiteY758" fmla="*/ 1255761 h 1682495"/>
              <a:gd name="connsiteX759" fmla="*/ 7256173 w 8882887"/>
              <a:gd name="connsiteY759" fmla="*/ 1240505 h 1682495"/>
              <a:gd name="connsiteX760" fmla="*/ 7299639 w 8882887"/>
              <a:gd name="connsiteY760" fmla="*/ 1226558 h 1682495"/>
              <a:gd name="connsiteX761" fmla="*/ 7299639 w 8882887"/>
              <a:gd name="connsiteY761" fmla="*/ 1224815 h 1682495"/>
              <a:gd name="connsiteX762" fmla="*/ 7299639 w 8882887"/>
              <a:gd name="connsiteY762" fmla="*/ 1212609 h 1682495"/>
              <a:gd name="connsiteX763" fmla="*/ 7300893 w 8882887"/>
              <a:gd name="connsiteY763" fmla="*/ 1212609 h 1682495"/>
              <a:gd name="connsiteX764" fmla="*/ 7309669 w 8882887"/>
              <a:gd name="connsiteY764" fmla="*/ 1212609 h 1682495"/>
              <a:gd name="connsiteX765" fmla="*/ 7309669 w 8882887"/>
              <a:gd name="connsiteY765" fmla="*/ 1211303 h 1682495"/>
              <a:gd name="connsiteX766" fmla="*/ 7309669 w 8882887"/>
              <a:gd name="connsiteY766" fmla="*/ 1202148 h 1682495"/>
              <a:gd name="connsiteX767" fmla="*/ 7313013 w 8882887"/>
              <a:gd name="connsiteY767" fmla="*/ 1202148 h 1682495"/>
              <a:gd name="connsiteX768" fmla="*/ 7336417 w 8882887"/>
              <a:gd name="connsiteY768" fmla="*/ 1202148 h 1682495"/>
              <a:gd name="connsiteX769" fmla="*/ 7336417 w 8882887"/>
              <a:gd name="connsiteY769" fmla="*/ 1203456 h 1682495"/>
              <a:gd name="connsiteX770" fmla="*/ 7336417 w 8882887"/>
              <a:gd name="connsiteY770" fmla="*/ 1212609 h 1682495"/>
              <a:gd name="connsiteX771" fmla="*/ 7338925 w 8882887"/>
              <a:gd name="connsiteY771" fmla="*/ 1212609 h 1682495"/>
              <a:gd name="connsiteX772" fmla="*/ 7356479 w 8882887"/>
              <a:gd name="connsiteY772" fmla="*/ 1212609 h 1682495"/>
              <a:gd name="connsiteX773" fmla="*/ 7356479 w 8882887"/>
              <a:gd name="connsiteY773" fmla="*/ 1215225 h 1682495"/>
              <a:gd name="connsiteX774" fmla="*/ 7356479 w 8882887"/>
              <a:gd name="connsiteY774" fmla="*/ 1233531 h 1682495"/>
              <a:gd name="connsiteX775" fmla="*/ 7393257 w 8882887"/>
              <a:gd name="connsiteY775" fmla="*/ 1233531 h 1682495"/>
              <a:gd name="connsiteX776" fmla="*/ 7393257 w 8882887"/>
              <a:gd name="connsiteY776" fmla="*/ 1231788 h 1682495"/>
              <a:gd name="connsiteX777" fmla="*/ 7393257 w 8882887"/>
              <a:gd name="connsiteY777" fmla="*/ 1219584 h 1682495"/>
              <a:gd name="connsiteX778" fmla="*/ 7395347 w 8882887"/>
              <a:gd name="connsiteY778" fmla="*/ 1219584 h 1682495"/>
              <a:gd name="connsiteX779" fmla="*/ 7409975 w 8882887"/>
              <a:gd name="connsiteY779" fmla="*/ 1219584 h 1682495"/>
              <a:gd name="connsiteX780" fmla="*/ 7409975 w 8882887"/>
              <a:gd name="connsiteY780" fmla="*/ 1217840 h 1682495"/>
              <a:gd name="connsiteX781" fmla="*/ 7409975 w 8882887"/>
              <a:gd name="connsiteY781" fmla="*/ 1205636 h 1682495"/>
              <a:gd name="connsiteX782" fmla="*/ 7412483 w 8882887"/>
              <a:gd name="connsiteY782" fmla="*/ 1205636 h 1682495"/>
              <a:gd name="connsiteX783" fmla="*/ 7430035 w 8882887"/>
              <a:gd name="connsiteY783" fmla="*/ 1205636 h 1682495"/>
              <a:gd name="connsiteX784" fmla="*/ 7430035 w 8882887"/>
              <a:gd name="connsiteY784" fmla="*/ 1207379 h 1682495"/>
              <a:gd name="connsiteX785" fmla="*/ 7430035 w 8882887"/>
              <a:gd name="connsiteY785" fmla="*/ 1219584 h 1682495"/>
              <a:gd name="connsiteX786" fmla="*/ 7436723 w 8882887"/>
              <a:gd name="connsiteY786" fmla="*/ 1135896 h 1682495"/>
              <a:gd name="connsiteX787" fmla="*/ 7587181 w 8882887"/>
              <a:gd name="connsiteY787" fmla="*/ 1135896 h 1682495"/>
              <a:gd name="connsiteX788" fmla="*/ 7587181 w 8882887"/>
              <a:gd name="connsiteY788" fmla="*/ 1247480 h 1682495"/>
              <a:gd name="connsiteX789" fmla="*/ 7590525 w 8882887"/>
              <a:gd name="connsiteY789" fmla="*/ 1247480 h 1682495"/>
              <a:gd name="connsiteX790" fmla="*/ 7613929 w 8882887"/>
              <a:gd name="connsiteY790" fmla="*/ 1247480 h 1682495"/>
              <a:gd name="connsiteX791" fmla="*/ 7613929 w 8882887"/>
              <a:gd name="connsiteY791" fmla="*/ 1121948 h 1682495"/>
              <a:gd name="connsiteX792" fmla="*/ 7647365 w 8882887"/>
              <a:gd name="connsiteY792" fmla="*/ 1104513 h 1682495"/>
              <a:gd name="connsiteX793" fmla="*/ 7690831 w 8882887"/>
              <a:gd name="connsiteY793" fmla="*/ 1104513 h 1682495"/>
              <a:gd name="connsiteX794" fmla="*/ 7693757 w 8882887"/>
              <a:gd name="connsiteY794" fmla="*/ 1101899 h 1682495"/>
              <a:gd name="connsiteX795" fmla="*/ 7714235 w 8882887"/>
              <a:gd name="connsiteY795" fmla="*/ 1083591 h 1682495"/>
              <a:gd name="connsiteX796" fmla="*/ 7771075 w 8882887"/>
              <a:gd name="connsiteY796" fmla="*/ 1083591 h 1682495"/>
              <a:gd name="connsiteX797" fmla="*/ 7771075 w 8882887"/>
              <a:gd name="connsiteY797" fmla="*/ 1086207 h 1682495"/>
              <a:gd name="connsiteX798" fmla="*/ 7771075 w 8882887"/>
              <a:gd name="connsiteY798" fmla="*/ 1104513 h 1682495"/>
              <a:gd name="connsiteX799" fmla="*/ 7827915 w 8882887"/>
              <a:gd name="connsiteY799" fmla="*/ 1104513 h 1682495"/>
              <a:gd name="connsiteX800" fmla="*/ 7827915 w 8882887"/>
              <a:gd name="connsiteY800" fmla="*/ 1240505 h 1682495"/>
              <a:gd name="connsiteX801" fmla="*/ 7830005 w 8882887"/>
              <a:gd name="connsiteY801" fmla="*/ 1240505 h 1682495"/>
              <a:gd name="connsiteX802" fmla="*/ 7844633 w 8882887"/>
              <a:gd name="connsiteY802" fmla="*/ 1240505 h 1682495"/>
              <a:gd name="connsiteX803" fmla="*/ 7844633 w 8882887"/>
              <a:gd name="connsiteY803" fmla="*/ 1439262 h 1682495"/>
              <a:gd name="connsiteX804" fmla="*/ 7847975 w 8882887"/>
              <a:gd name="connsiteY804" fmla="*/ 1439262 h 1682495"/>
              <a:gd name="connsiteX805" fmla="*/ 7871381 w 8882887"/>
              <a:gd name="connsiteY805" fmla="*/ 1439262 h 1682495"/>
              <a:gd name="connsiteX806" fmla="*/ 7871381 w 8882887"/>
              <a:gd name="connsiteY806" fmla="*/ 1310244 h 1682495"/>
              <a:gd name="connsiteX807" fmla="*/ 7872635 w 8882887"/>
              <a:gd name="connsiteY807" fmla="*/ 1309373 h 1682495"/>
              <a:gd name="connsiteX808" fmla="*/ 7881411 w 8882887"/>
              <a:gd name="connsiteY808" fmla="*/ 1303271 h 1682495"/>
              <a:gd name="connsiteX809" fmla="*/ 7888099 w 8882887"/>
              <a:gd name="connsiteY809" fmla="*/ 1305014 h 1682495"/>
              <a:gd name="connsiteX810" fmla="*/ 7888099 w 8882887"/>
              <a:gd name="connsiteY810" fmla="*/ 1317219 h 1682495"/>
              <a:gd name="connsiteX811" fmla="*/ 7891441 w 8882887"/>
              <a:gd name="connsiteY811" fmla="*/ 1315475 h 1682495"/>
              <a:gd name="connsiteX812" fmla="*/ 7914847 w 8882887"/>
              <a:gd name="connsiteY812" fmla="*/ 1303271 h 1682495"/>
              <a:gd name="connsiteX813" fmla="*/ 7917773 w 8882887"/>
              <a:gd name="connsiteY813" fmla="*/ 1303271 h 1682495"/>
              <a:gd name="connsiteX814" fmla="*/ 7938251 w 8882887"/>
              <a:gd name="connsiteY814" fmla="*/ 1303271 h 1682495"/>
              <a:gd name="connsiteX815" fmla="*/ 7938251 w 8882887"/>
              <a:gd name="connsiteY815" fmla="*/ 1540385 h 1682495"/>
              <a:gd name="connsiteX816" fmla="*/ 7985061 w 8882887"/>
              <a:gd name="connsiteY816" fmla="*/ 1547360 h 1682495"/>
              <a:gd name="connsiteX817" fmla="*/ 7985061 w 8882887"/>
              <a:gd name="connsiteY817" fmla="*/ 1536899 h 1682495"/>
              <a:gd name="connsiteX818" fmla="*/ 8035213 w 8882887"/>
              <a:gd name="connsiteY818" fmla="*/ 1536899 h 1682495"/>
              <a:gd name="connsiteX819" fmla="*/ 8035213 w 8882887"/>
              <a:gd name="connsiteY819" fmla="*/ 1491567 h 1682495"/>
              <a:gd name="connsiteX820" fmla="*/ 8048587 w 8882887"/>
              <a:gd name="connsiteY820" fmla="*/ 1491567 h 1682495"/>
              <a:gd name="connsiteX821" fmla="*/ 8048587 w 8882887"/>
              <a:gd name="connsiteY821" fmla="*/ 1432289 h 1682495"/>
              <a:gd name="connsiteX822" fmla="*/ 8058619 w 8882887"/>
              <a:gd name="connsiteY822" fmla="*/ 1432289 h 1682495"/>
              <a:gd name="connsiteX823" fmla="*/ 8058619 w 8882887"/>
              <a:gd name="connsiteY823" fmla="*/ 1373010 h 1682495"/>
              <a:gd name="connsiteX824" fmla="*/ 8082023 w 8882887"/>
              <a:gd name="connsiteY824" fmla="*/ 1373010 h 1682495"/>
              <a:gd name="connsiteX825" fmla="*/ 8155579 w 8882887"/>
              <a:gd name="connsiteY825" fmla="*/ 1341627 h 1682495"/>
              <a:gd name="connsiteX826" fmla="*/ 8158923 w 8882887"/>
              <a:gd name="connsiteY826" fmla="*/ 1310244 h 1682495"/>
              <a:gd name="connsiteX827" fmla="*/ 8165611 w 8882887"/>
              <a:gd name="connsiteY827" fmla="*/ 1341627 h 1682495"/>
              <a:gd name="connsiteX828" fmla="*/ 8242511 w 8882887"/>
              <a:gd name="connsiteY828" fmla="*/ 1383471 h 1682495"/>
              <a:gd name="connsiteX829" fmla="*/ 8242511 w 8882887"/>
              <a:gd name="connsiteY829" fmla="*/ 1376498 h 1682495"/>
              <a:gd name="connsiteX830" fmla="*/ 8262573 w 8882887"/>
              <a:gd name="connsiteY830" fmla="*/ 1376498 h 1682495"/>
              <a:gd name="connsiteX831" fmla="*/ 8262573 w 8882887"/>
              <a:gd name="connsiteY831" fmla="*/ 1432289 h 1682495"/>
              <a:gd name="connsiteX832" fmla="*/ 8272603 w 8882887"/>
              <a:gd name="connsiteY832" fmla="*/ 1432289 h 1682495"/>
              <a:gd name="connsiteX833" fmla="*/ 8272603 w 8882887"/>
              <a:gd name="connsiteY833" fmla="*/ 1498541 h 1682495"/>
              <a:gd name="connsiteX834" fmla="*/ 8282635 w 8882887"/>
              <a:gd name="connsiteY834" fmla="*/ 1498541 h 1682495"/>
              <a:gd name="connsiteX835" fmla="*/ 8282635 w 8882887"/>
              <a:gd name="connsiteY835" fmla="*/ 1529924 h 1682495"/>
              <a:gd name="connsiteX836" fmla="*/ 8302695 w 8882887"/>
              <a:gd name="connsiteY836" fmla="*/ 1529924 h 1682495"/>
              <a:gd name="connsiteX837" fmla="*/ 8302695 w 8882887"/>
              <a:gd name="connsiteY837" fmla="*/ 1578741 h 1682495"/>
              <a:gd name="connsiteX838" fmla="*/ 8429747 w 8882887"/>
              <a:gd name="connsiteY838" fmla="*/ 1568280 h 1682495"/>
              <a:gd name="connsiteX839" fmla="*/ 8429747 w 8882887"/>
              <a:gd name="connsiteY839" fmla="*/ 1519463 h 1682495"/>
              <a:gd name="connsiteX840" fmla="*/ 8496619 w 8882887"/>
              <a:gd name="connsiteY840" fmla="*/ 1519463 h 1682495"/>
              <a:gd name="connsiteX841" fmla="*/ 8496619 w 8882887"/>
              <a:gd name="connsiteY841" fmla="*/ 1491567 h 1682495"/>
              <a:gd name="connsiteX842" fmla="*/ 8637047 w 8882887"/>
              <a:gd name="connsiteY842" fmla="*/ 1491567 h 1682495"/>
              <a:gd name="connsiteX843" fmla="*/ 8637047 w 8882887"/>
              <a:gd name="connsiteY843" fmla="*/ 1509002 h 1682495"/>
              <a:gd name="connsiteX844" fmla="*/ 8727321 w 8882887"/>
              <a:gd name="connsiteY844" fmla="*/ 1509002 h 1682495"/>
              <a:gd name="connsiteX845" fmla="*/ 8727321 w 8882887"/>
              <a:gd name="connsiteY845" fmla="*/ 1519463 h 1682495"/>
              <a:gd name="connsiteX846" fmla="*/ 8754069 w 8882887"/>
              <a:gd name="connsiteY846" fmla="*/ 1519463 h 1682495"/>
              <a:gd name="connsiteX847" fmla="*/ 8754069 w 8882887"/>
              <a:gd name="connsiteY847" fmla="*/ 1529924 h 1682495"/>
              <a:gd name="connsiteX848" fmla="*/ 8777473 w 8882887"/>
              <a:gd name="connsiteY848" fmla="*/ 1529924 h 1682495"/>
              <a:gd name="connsiteX849" fmla="*/ 8777473 w 8882887"/>
              <a:gd name="connsiteY849" fmla="*/ 1499913 h 1682495"/>
              <a:gd name="connsiteX850" fmla="*/ 8882887 w 8882887"/>
              <a:gd name="connsiteY850" fmla="*/ 1682495 h 1682495"/>
              <a:gd name="connsiteX851" fmla="*/ 0 w 8882887"/>
              <a:gd name="connsiteY851" fmla="*/ 1682495 h 1682495"/>
              <a:gd name="connsiteX852" fmla="*/ 63077 w 8882887"/>
              <a:gd name="connsiteY852" fmla="*/ 1573241 h 1682495"/>
              <a:gd name="connsiteX853" fmla="*/ 123345 w 8882887"/>
              <a:gd name="connsiteY853" fmla="*/ 1568279 h 1682495"/>
              <a:gd name="connsiteX854" fmla="*/ 123345 w 8882887"/>
              <a:gd name="connsiteY854" fmla="*/ 1519461 h 1682495"/>
              <a:gd name="connsiteX855" fmla="*/ 190215 w 8882887"/>
              <a:gd name="connsiteY855" fmla="*/ 1519461 h 1682495"/>
              <a:gd name="connsiteX856" fmla="*/ 190215 w 8882887"/>
              <a:gd name="connsiteY856" fmla="*/ 1491566 h 1682495"/>
              <a:gd name="connsiteX857" fmla="*/ 330643 w 8882887"/>
              <a:gd name="connsiteY857" fmla="*/ 1491566 h 1682495"/>
              <a:gd name="connsiteX858" fmla="*/ 330643 w 8882887"/>
              <a:gd name="connsiteY858" fmla="*/ 1509000 h 1682495"/>
              <a:gd name="connsiteX859" fmla="*/ 420917 w 8882887"/>
              <a:gd name="connsiteY859" fmla="*/ 1509000 h 1682495"/>
              <a:gd name="connsiteX860" fmla="*/ 420917 w 8882887"/>
              <a:gd name="connsiteY860" fmla="*/ 1519461 h 1682495"/>
              <a:gd name="connsiteX861" fmla="*/ 447665 w 8882887"/>
              <a:gd name="connsiteY861" fmla="*/ 1519461 h 1682495"/>
              <a:gd name="connsiteX862" fmla="*/ 447665 w 8882887"/>
              <a:gd name="connsiteY862" fmla="*/ 1529922 h 1682495"/>
              <a:gd name="connsiteX863" fmla="*/ 471070 w 8882887"/>
              <a:gd name="connsiteY863" fmla="*/ 1529922 h 1682495"/>
              <a:gd name="connsiteX864" fmla="*/ 471070 w 8882887"/>
              <a:gd name="connsiteY864" fmla="*/ 1373009 h 1682495"/>
              <a:gd name="connsiteX865" fmla="*/ 541285 w 8882887"/>
              <a:gd name="connsiteY865" fmla="*/ 1352087 h 1682495"/>
              <a:gd name="connsiteX866" fmla="*/ 671681 w 8882887"/>
              <a:gd name="connsiteY866" fmla="*/ 1352087 h 1682495"/>
              <a:gd name="connsiteX867" fmla="*/ 671681 w 8882887"/>
              <a:gd name="connsiteY867" fmla="*/ 1101026 h 1682495"/>
              <a:gd name="connsiteX868" fmla="*/ 708460 w 8882887"/>
              <a:gd name="connsiteY868" fmla="*/ 1083590 h 1682495"/>
              <a:gd name="connsiteX869" fmla="*/ 868949 w 8882887"/>
              <a:gd name="connsiteY869" fmla="*/ 1055694 h 1682495"/>
              <a:gd name="connsiteX870" fmla="*/ 925789 w 8882887"/>
              <a:gd name="connsiteY870" fmla="*/ 1073129 h 1682495"/>
              <a:gd name="connsiteX871" fmla="*/ 935819 w 8882887"/>
              <a:gd name="connsiteY871" fmla="*/ 1083590 h 1682495"/>
              <a:gd name="connsiteX872" fmla="*/ 935819 w 8882887"/>
              <a:gd name="connsiteY872" fmla="*/ 1550844 h 1682495"/>
              <a:gd name="connsiteX873" fmla="*/ 959224 w 8882887"/>
              <a:gd name="connsiteY873" fmla="*/ 1550844 h 1682495"/>
              <a:gd name="connsiteX874" fmla="*/ 959224 w 8882887"/>
              <a:gd name="connsiteY874" fmla="*/ 1362548 h 1682495"/>
              <a:gd name="connsiteX875" fmla="*/ 979285 w 8882887"/>
              <a:gd name="connsiteY875" fmla="*/ 1362548 h 1682495"/>
              <a:gd name="connsiteX876" fmla="*/ 979285 w 8882887"/>
              <a:gd name="connsiteY876" fmla="*/ 1345113 h 1682495"/>
              <a:gd name="connsiteX877" fmla="*/ 999346 w 8882887"/>
              <a:gd name="connsiteY877" fmla="*/ 1334652 h 1682495"/>
              <a:gd name="connsiteX878" fmla="*/ 1016063 w 8882887"/>
              <a:gd name="connsiteY878" fmla="*/ 1334652 h 1682495"/>
              <a:gd name="connsiteX879" fmla="*/ 1016063 w 8882887"/>
              <a:gd name="connsiteY879" fmla="*/ 1317218 h 1682495"/>
              <a:gd name="connsiteX880" fmla="*/ 1029437 w 8882887"/>
              <a:gd name="connsiteY880" fmla="*/ 1306757 h 1682495"/>
              <a:gd name="connsiteX881" fmla="*/ 1062874 w 8882887"/>
              <a:gd name="connsiteY881" fmla="*/ 1306757 h 1682495"/>
              <a:gd name="connsiteX882" fmla="*/ 1062874 w 8882887"/>
              <a:gd name="connsiteY882" fmla="*/ 1362548 h 1682495"/>
              <a:gd name="connsiteX883" fmla="*/ 1133087 w 8882887"/>
              <a:gd name="connsiteY883" fmla="*/ 1362548 h 1682495"/>
              <a:gd name="connsiteX884" fmla="*/ 1133087 w 8882887"/>
              <a:gd name="connsiteY884" fmla="*/ 1557819 h 1682495"/>
              <a:gd name="connsiteX885" fmla="*/ 1159835 w 8882887"/>
              <a:gd name="connsiteY885" fmla="*/ 1557819 h 1682495"/>
              <a:gd name="connsiteX886" fmla="*/ 1186583 w 8882887"/>
              <a:gd name="connsiteY886" fmla="*/ 1547358 h 1682495"/>
              <a:gd name="connsiteX887" fmla="*/ 1186583 w 8882887"/>
              <a:gd name="connsiteY887" fmla="*/ 1533410 h 1682495"/>
              <a:gd name="connsiteX888" fmla="*/ 1176553 w 8882887"/>
              <a:gd name="connsiteY888" fmla="*/ 1529922 h 1682495"/>
              <a:gd name="connsiteX889" fmla="*/ 1176553 w 8882887"/>
              <a:gd name="connsiteY889" fmla="*/ 1519461 h 1682495"/>
              <a:gd name="connsiteX890" fmla="*/ 1186583 w 8882887"/>
              <a:gd name="connsiteY890" fmla="*/ 1512488 h 1682495"/>
              <a:gd name="connsiteX891" fmla="*/ 1186583 w 8882887"/>
              <a:gd name="connsiteY891" fmla="*/ 1435775 h 1682495"/>
              <a:gd name="connsiteX892" fmla="*/ 1176553 w 8882887"/>
              <a:gd name="connsiteY892" fmla="*/ 1432287 h 1682495"/>
              <a:gd name="connsiteX893" fmla="*/ 1176553 w 8882887"/>
              <a:gd name="connsiteY893" fmla="*/ 1421826 h 1682495"/>
              <a:gd name="connsiteX894" fmla="*/ 1186583 w 8882887"/>
              <a:gd name="connsiteY894" fmla="*/ 1414853 h 1682495"/>
              <a:gd name="connsiteX895" fmla="*/ 1193271 w 8882887"/>
              <a:gd name="connsiteY895" fmla="*/ 1407879 h 1682495"/>
              <a:gd name="connsiteX896" fmla="*/ 1193271 w 8882887"/>
              <a:gd name="connsiteY896" fmla="*/ 1393931 h 1682495"/>
              <a:gd name="connsiteX897" fmla="*/ 1186583 w 8882887"/>
              <a:gd name="connsiteY897" fmla="*/ 1393931 h 1682495"/>
              <a:gd name="connsiteX898" fmla="*/ 1186583 w 8882887"/>
              <a:gd name="connsiteY898" fmla="*/ 1383470 h 1682495"/>
              <a:gd name="connsiteX899" fmla="*/ 1196614 w 8882887"/>
              <a:gd name="connsiteY899" fmla="*/ 1376496 h 1682495"/>
              <a:gd name="connsiteX900" fmla="*/ 1250110 w 8882887"/>
              <a:gd name="connsiteY900" fmla="*/ 1278861 h 1682495"/>
              <a:gd name="connsiteX901" fmla="*/ 1243423 w 8882887"/>
              <a:gd name="connsiteY901" fmla="*/ 1275374 h 1682495"/>
              <a:gd name="connsiteX902" fmla="*/ 1243423 w 8882887"/>
              <a:gd name="connsiteY902" fmla="*/ 1264913 h 1682495"/>
              <a:gd name="connsiteX903" fmla="*/ 1253453 w 8882887"/>
              <a:gd name="connsiteY903" fmla="*/ 1261425 h 1682495"/>
              <a:gd name="connsiteX904" fmla="*/ 1253453 w 8882887"/>
              <a:gd name="connsiteY904" fmla="*/ 1247478 h 1682495"/>
              <a:gd name="connsiteX905" fmla="*/ 1260141 w 8882887"/>
              <a:gd name="connsiteY905" fmla="*/ 1247478 h 1682495"/>
              <a:gd name="connsiteX906" fmla="*/ 1260141 w 8882887"/>
              <a:gd name="connsiteY906" fmla="*/ 1216095 h 1682495"/>
              <a:gd name="connsiteX907" fmla="*/ 1253453 w 8882887"/>
              <a:gd name="connsiteY907" fmla="*/ 1216095 h 1682495"/>
              <a:gd name="connsiteX908" fmla="*/ 1253453 w 8882887"/>
              <a:gd name="connsiteY908" fmla="*/ 1209122 h 1682495"/>
              <a:gd name="connsiteX909" fmla="*/ 1260141 w 8882887"/>
              <a:gd name="connsiteY909" fmla="*/ 1205634 h 1682495"/>
              <a:gd name="connsiteX910" fmla="*/ 1276858 w 8882887"/>
              <a:gd name="connsiteY910" fmla="*/ 1181225 h 1682495"/>
              <a:gd name="connsiteX911" fmla="*/ 1280201 w 8882887"/>
              <a:gd name="connsiteY911" fmla="*/ 1167278 h 1682495"/>
              <a:gd name="connsiteX912" fmla="*/ 1280201 w 8882887"/>
              <a:gd name="connsiteY912" fmla="*/ 1128921 h 1682495"/>
              <a:gd name="connsiteX913" fmla="*/ 1280620 w 8882887"/>
              <a:gd name="connsiteY913" fmla="*/ 1127613 h 1682495"/>
              <a:gd name="connsiteX914" fmla="*/ 1283545 w 8882887"/>
              <a:gd name="connsiteY914" fmla="*/ 1118460 h 1682495"/>
              <a:gd name="connsiteX915" fmla="*/ 1283963 w 8882887"/>
              <a:gd name="connsiteY915" fmla="*/ 1119768 h 1682495"/>
              <a:gd name="connsiteX916" fmla="*/ 1286889 w 8882887"/>
              <a:gd name="connsiteY916" fmla="*/ 1128921 h 1682495"/>
              <a:gd name="connsiteX917" fmla="*/ 1290232 w 8882887"/>
              <a:gd name="connsiteY917" fmla="*/ 1167278 h 1682495"/>
              <a:gd name="connsiteX918" fmla="*/ 1290232 w 8882887"/>
              <a:gd name="connsiteY918" fmla="*/ 1177739 h 1682495"/>
              <a:gd name="connsiteX919" fmla="*/ 1306951 w 8882887"/>
              <a:gd name="connsiteY919" fmla="*/ 1205634 h 1682495"/>
              <a:gd name="connsiteX920" fmla="*/ 1313638 w 8882887"/>
              <a:gd name="connsiteY920" fmla="*/ 1209122 h 1682495"/>
              <a:gd name="connsiteX921" fmla="*/ 1313638 w 8882887"/>
              <a:gd name="connsiteY921" fmla="*/ 1216095 h 1682495"/>
              <a:gd name="connsiteX922" fmla="*/ 1310295 w 8882887"/>
              <a:gd name="connsiteY922" fmla="*/ 1247478 h 1682495"/>
              <a:gd name="connsiteX923" fmla="*/ 1316981 w 8882887"/>
              <a:gd name="connsiteY923" fmla="*/ 1261425 h 1682495"/>
              <a:gd name="connsiteX924" fmla="*/ 1323669 w 8882887"/>
              <a:gd name="connsiteY924" fmla="*/ 1264913 h 1682495"/>
              <a:gd name="connsiteX925" fmla="*/ 1323669 w 8882887"/>
              <a:gd name="connsiteY925" fmla="*/ 1275374 h 1682495"/>
              <a:gd name="connsiteX926" fmla="*/ 1316981 w 8882887"/>
              <a:gd name="connsiteY926" fmla="*/ 1278861 h 1682495"/>
              <a:gd name="connsiteX927" fmla="*/ 1356268 w 8882887"/>
              <a:gd name="connsiteY927" fmla="*/ 1319833 h 1682495"/>
              <a:gd name="connsiteX928" fmla="*/ 1369603 w 8882887"/>
              <a:gd name="connsiteY928" fmla="*/ 1373009 h 1682495"/>
              <a:gd name="connsiteX929" fmla="*/ 1417287 w 8882887"/>
              <a:gd name="connsiteY929" fmla="*/ 1373009 h 1682495"/>
              <a:gd name="connsiteX930" fmla="*/ 1417287 w 8882887"/>
              <a:gd name="connsiteY930" fmla="*/ 1329494 h 1682495"/>
              <a:gd name="connsiteX931" fmla="*/ 1409211 w 8882887"/>
              <a:gd name="connsiteY931" fmla="*/ 1329494 h 1682495"/>
              <a:gd name="connsiteX932" fmla="*/ 1409211 w 8882887"/>
              <a:gd name="connsiteY932" fmla="*/ 1086294 h 1682495"/>
              <a:gd name="connsiteX933" fmla="*/ 1439612 w 8882887"/>
              <a:gd name="connsiteY933" fmla="*/ 1086294 h 1682495"/>
              <a:gd name="connsiteX934" fmla="*/ 1440372 w 8882887"/>
              <a:gd name="connsiteY934" fmla="*/ 1084673 h 1682495"/>
              <a:gd name="connsiteX935" fmla="*/ 1445691 w 8882887"/>
              <a:gd name="connsiteY935" fmla="*/ 1073324 h 1682495"/>
              <a:gd name="connsiteX936" fmla="*/ 1448352 w 8882887"/>
              <a:gd name="connsiteY936" fmla="*/ 1073729 h 1682495"/>
              <a:gd name="connsiteX937" fmla="*/ 1466972 w 8882887"/>
              <a:gd name="connsiteY937" fmla="*/ 1076565 h 1682495"/>
              <a:gd name="connsiteX938" fmla="*/ 1467732 w 8882887"/>
              <a:gd name="connsiteY938" fmla="*/ 1078593 h 1682495"/>
              <a:gd name="connsiteX939" fmla="*/ 1473051 w 8882887"/>
              <a:gd name="connsiteY939" fmla="*/ 1092779 h 1682495"/>
              <a:gd name="connsiteX940" fmla="*/ 1512572 w 8882887"/>
              <a:gd name="connsiteY940" fmla="*/ 1096022 h 1682495"/>
              <a:gd name="connsiteX941" fmla="*/ 1512572 w 8882887"/>
              <a:gd name="connsiteY941" fmla="*/ 911190 h 1682495"/>
              <a:gd name="connsiteX942" fmla="*/ 1515612 w 8882887"/>
              <a:gd name="connsiteY942" fmla="*/ 911190 h 1682495"/>
              <a:gd name="connsiteX943" fmla="*/ 1536893 w 8882887"/>
              <a:gd name="connsiteY943" fmla="*/ 911190 h 1682495"/>
              <a:gd name="connsiteX944" fmla="*/ 1536893 w 8882887"/>
              <a:gd name="connsiteY944" fmla="*/ 706902 h 1682495"/>
              <a:gd name="connsiteX945" fmla="*/ 1539552 w 8882887"/>
              <a:gd name="connsiteY945" fmla="*/ 706902 h 1682495"/>
              <a:gd name="connsiteX946" fmla="*/ 1558173 w 8882887"/>
              <a:gd name="connsiteY946" fmla="*/ 706902 h 1682495"/>
              <a:gd name="connsiteX947" fmla="*/ 1558173 w 8882887"/>
              <a:gd name="connsiteY947" fmla="*/ 535041 h 1682495"/>
              <a:gd name="connsiteX948" fmla="*/ 1564253 w 8882887"/>
              <a:gd name="connsiteY948" fmla="*/ 492885 h 1682495"/>
              <a:gd name="connsiteX949" fmla="*/ 1567293 w 8882887"/>
              <a:gd name="connsiteY949" fmla="*/ 492885 h 1682495"/>
              <a:gd name="connsiteX950" fmla="*/ 1588574 w 8882887"/>
              <a:gd name="connsiteY950" fmla="*/ 492885 h 1682495"/>
              <a:gd name="connsiteX951" fmla="*/ 1643294 w 8882887"/>
              <a:gd name="connsiteY951" fmla="*/ 369665 h 1682495"/>
              <a:gd name="connsiteX952" fmla="*/ 1649375 w 8882887"/>
              <a:gd name="connsiteY952" fmla="*/ 0 h 1682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</a:cxnLst>
            <a:rect l="l" t="t" r="r" b="b"/>
            <a:pathLst>
              <a:path w="8882887" h="1682495">
                <a:moveTo>
                  <a:pt x="1649375" y="0"/>
                </a:moveTo>
                <a:cubicBezTo>
                  <a:pt x="1649375" y="27"/>
                  <a:pt x="1649399" y="3060"/>
                  <a:pt x="1652414" y="369665"/>
                </a:cubicBezTo>
                <a:cubicBezTo>
                  <a:pt x="1652432" y="369701"/>
                  <a:pt x="1653399" y="371712"/>
                  <a:pt x="1710174" y="489644"/>
                </a:cubicBezTo>
                <a:cubicBezTo>
                  <a:pt x="1710186" y="489644"/>
                  <a:pt x="1710353" y="489644"/>
                  <a:pt x="1713215" y="489644"/>
                </a:cubicBezTo>
                <a:lnTo>
                  <a:pt x="1734495" y="489644"/>
                </a:lnTo>
                <a:cubicBezTo>
                  <a:pt x="1734495" y="489665"/>
                  <a:pt x="1734495" y="490508"/>
                  <a:pt x="1734495" y="525312"/>
                </a:cubicBezTo>
                <a:cubicBezTo>
                  <a:pt x="1734498" y="525321"/>
                  <a:pt x="1734555" y="525408"/>
                  <a:pt x="1735256" y="526529"/>
                </a:cubicBezTo>
                <a:lnTo>
                  <a:pt x="1740575" y="535041"/>
                </a:lnTo>
                <a:cubicBezTo>
                  <a:pt x="1740575" y="535071"/>
                  <a:pt x="1740575" y="537344"/>
                  <a:pt x="1740575" y="706902"/>
                </a:cubicBezTo>
                <a:cubicBezTo>
                  <a:pt x="1740588" y="706902"/>
                  <a:pt x="1740798" y="706902"/>
                  <a:pt x="1743995" y="706902"/>
                </a:cubicBezTo>
                <a:lnTo>
                  <a:pt x="1767936" y="706902"/>
                </a:lnTo>
                <a:cubicBezTo>
                  <a:pt x="1767936" y="706932"/>
                  <a:pt x="1767936" y="709385"/>
                  <a:pt x="1767936" y="917675"/>
                </a:cubicBezTo>
                <a:cubicBezTo>
                  <a:pt x="1767951" y="917673"/>
                  <a:pt x="1768119" y="917642"/>
                  <a:pt x="1770216" y="917270"/>
                </a:cubicBezTo>
                <a:lnTo>
                  <a:pt x="1786176" y="914433"/>
                </a:lnTo>
                <a:cubicBezTo>
                  <a:pt x="1786176" y="914466"/>
                  <a:pt x="1786131" y="916467"/>
                  <a:pt x="1783136" y="1047381"/>
                </a:cubicBezTo>
                <a:cubicBezTo>
                  <a:pt x="1783151" y="1047384"/>
                  <a:pt x="1783317" y="1047414"/>
                  <a:pt x="1785416" y="1047788"/>
                </a:cubicBezTo>
                <a:lnTo>
                  <a:pt x="1801376" y="1050624"/>
                </a:lnTo>
                <a:cubicBezTo>
                  <a:pt x="1801379" y="1050635"/>
                  <a:pt x="1801409" y="1050731"/>
                  <a:pt x="1801755" y="1051841"/>
                </a:cubicBezTo>
                <a:lnTo>
                  <a:pt x="1804416" y="1060353"/>
                </a:lnTo>
                <a:cubicBezTo>
                  <a:pt x="1804419" y="1060340"/>
                  <a:pt x="1804487" y="1060125"/>
                  <a:pt x="1805556" y="1056705"/>
                </a:cubicBezTo>
                <a:lnTo>
                  <a:pt x="1813536" y="1031169"/>
                </a:lnTo>
                <a:cubicBezTo>
                  <a:pt x="1813547" y="1031169"/>
                  <a:pt x="1813697" y="1031169"/>
                  <a:pt x="1816196" y="1031169"/>
                </a:cubicBezTo>
                <a:lnTo>
                  <a:pt x="1834817" y="1031169"/>
                </a:lnTo>
                <a:cubicBezTo>
                  <a:pt x="1834817" y="1031195"/>
                  <a:pt x="1834817" y="1032234"/>
                  <a:pt x="1834817" y="1079808"/>
                </a:cubicBezTo>
                <a:cubicBezTo>
                  <a:pt x="1834826" y="1079816"/>
                  <a:pt x="1834941" y="1079876"/>
                  <a:pt x="1836336" y="1080620"/>
                </a:cubicBezTo>
                <a:lnTo>
                  <a:pt x="1846977" y="1086294"/>
                </a:lnTo>
                <a:cubicBezTo>
                  <a:pt x="1846977" y="1086308"/>
                  <a:pt x="1846977" y="1086459"/>
                  <a:pt x="1846977" y="1088321"/>
                </a:cubicBezTo>
                <a:lnTo>
                  <a:pt x="1846977" y="1102508"/>
                </a:lnTo>
                <a:cubicBezTo>
                  <a:pt x="1847007" y="1102508"/>
                  <a:pt x="1848369" y="1102508"/>
                  <a:pt x="1913858" y="1102508"/>
                </a:cubicBezTo>
                <a:cubicBezTo>
                  <a:pt x="1913858" y="1102520"/>
                  <a:pt x="1913858" y="1102644"/>
                  <a:pt x="1913858" y="1104129"/>
                </a:cubicBezTo>
                <a:lnTo>
                  <a:pt x="1913858" y="1115478"/>
                </a:lnTo>
                <a:cubicBezTo>
                  <a:pt x="1913871" y="1115478"/>
                  <a:pt x="1914053" y="1115478"/>
                  <a:pt x="1916897" y="1115478"/>
                </a:cubicBezTo>
                <a:lnTo>
                  <a:pt x="1938177" y="1115478"/>
                </a:lnTo>
                <a:cubicBezTo>
                  <a:pt x="1938177" y="1115451"/>
                  <a:pt x="1938177" y="1114358"/>
                  <a:pt x="1938177" y="1070081"/>
                </a:cubicBezTo>
                <a:cubicBezTo>
                  <a:pt x="1938209" y="1070081"/>
                  <a:pt x="1939604" y="1070081"/>
                  <a:pt x="2005058" y="1070081"/>
                </a:cubicBezTo>
                <a:cubicBezTo>
                  <a:pt x="2005058" y="1070069"/>
                  <a:pt x="2005058" y="1069923"/>
                  <a:pt x="2005058" y="1068054"/>
                </a:cubicBezTo>
                <a:lnTo>
                  <a:pt x="2005058" y="1053867"/>
                </a:lnTo>
                <a:cubicBezTo>
                  <a:pt x="2005067" y="1053867"/>
                  <a:pt x="2005178" y="1053867"/>
                  <a:pt x="2006579" y="1053867"/>
                </a:cubicBezTo>
                <a:lnTo>
                  <a:pt x="2017218" y="1053867"/>
                </a:lnTo>
                <a:cubicBezTo>
                  <a:pt x="2017218" y="1053857"/>
                  <a:pt x="2017218" y="1053687"/>
                  <a:pt x="2017218" y="1051031"/>
                </a:cubicBezTo>
                <a:lnTo>
                  <a:pt x="2017218" y="1031169"/>
                </a:lnTo>
                <a:cubicBezTo>
                  <a:pt x="2017232" y="1031169"/>
                  <a:pt x="2017340" y="1031169"/>
                  <a:pt x="2018358" y="1031169"/>
                </a:cubicBezTo>
                <a:lnTo>
                  <a:pt x="2026338" y="1031169"/>
                </a:lnTo>
                <a:cubicBezTo>
                  <a:pt x="2026338" y="1031159"/>
                  <a:pt x="2026338" y="1031031"/>
                  <a:pt x="2026338" y="1029548"/>
                </a:cubicBezTo>
                <a:lnTo>
                  <a:pt x="2026338" y="1018197"/>
                </a:lnTo>
                <a:cubicBezTo>
                  <a:pt x="2026350" y="1018197"/>
                  <a:pt x="2026536" y="1018197"/>
                  <a:pt x="2029379" y="1018197"/>
                </a:cubicBezTo>
                <a:lnTo>
                  <a:pt x="2050659" y="1018197"/>
                </a:lnTo>
                <a:cubicBezTo>
                  <a:pt x="2050659" y="1018208"/>
                  <a:pt x="2050659" y="1018323"/>
                  <a:pt x="2050659" y="1019819"/>
                </a:cubicBezTo>
                <a:lnTo>
                  <a:pt x="2050659" y="1031169"/>
                </a:lnTo>
                <a:cubicBezTo>
                  <a:pt x="2050676" y="1031169"/>
                  <a:pt x="2051427" y="1031169"/>
                  <a:pt x="2084099" y="1031169"/>
                </a:cubicBezTo>
                <a:cubicBezTo>
                  <a:pt x="2084099" y="1031157"/>
                  <a:pt x="2084099" y="1030986"/>
                  <a:pt x="2084099" y="1028331"/>
                </a:cubicBezTo>
                <a:lnTo>
                  <a:pt x="2084099" y="1008470"/>
                </a:lnTo>
                <a:cubicBezTo>
                  <a:pt x="2084108" y="1008470"/>
                  <a:pt x="2084253" y="1008470"/>
                  <a:pt x="2086760" y="1008470"/>
                </a:cubicBezTo>
                <a:lnTo>
                  <a:pt x="2105379" y="1008470"/>
                </a:lnTo>
                <a:cubicBezTo>
                  <a:pt x="2105379" y="1008488"/>
                  <a:pt x="2105379" y="1009259"/>
                  <a:pt x="2105379" y="1044140"/>
                </a:cubicBezTo>
                <a:cubicBezTo>
                  <a:pt x="2105390" y="1044140"/>
                  <a:pt x="2105510" y="1044140"/>
                  <a:pt x="2106900" y="1044140"/>
                </a:cubicBezTo>
                <a:lnTo>
                  <a:pt x="2117540" y="1044140"/>
                </a:lnTo>
                <a:cubicBezTo>
                  <a:pt x="2117540" y="1044131"/>
                  <a:pt x="2117540" y="1044009"/>
                  <a:pt x="2117540" y="1042518"/>
                </a:cubicBezTo>
                <a:lnTo>
                  <a:pt x="2117540" y="1031169"/>
                </a:lnTo>
                <a:cubicBezTo>
                  <a:pt x="2117553" y="1031169"/>
                  <a:pt x="2117730" y="1031169"/>
                  <a:pt x="2120199" y="1031169"/>
                </a:cubicBezTo>
                <a:lnTo>
                  <a:pt x="2138820" y="1031169"/>
                </a:lnTo>
                <a:cubicBezTo>
                  <a:pt x="2138820" y="1031189"/>
                  <a:pt x="2138820" y="1032027"/>
                  <a:pt x="2138820" y="1070081"/>
                </a:cubicBezTo>
                <a:cubicBezTo>
                  <a:pt x="2138832" y="1070081"/>
                  <a:pt x="2139009" y="1070081"/>
                  <a:pt x="2141861" y="1070081"/>
                </a:cubicBezTo>
                <a:lnTo>
                  <a:pt x="2163140" y="1070081"/>
                </a:lnTo>
                <a:cubicBezTo>
                  <a:pt x="2163140" y="1070097"/>
                  <a:pt x="2163140" y="1070270"/>
                  <a:pt x="2163140" y="1072512"/>
                </a:cubicBezTo>
                <a:lnTo>
                  <a:pt x="2163140" y="1089537"/>
                </a:lnTo>
                <a:cubicBezTo>
                  <a:pt x="2163152" y="1089537"/>
                  <a:pt x="2163258" y="1089537"/>
                  <a:pt x="2164280" y="1089537"/>
                </a:cubicBezTo>
                <a:lnTo>
                  <a:pt x="2172261" y="1089537"/>
                </a:lnTo>
                <a:cubicBezTo>
                  <a:pt x="2172261" y="1089525"/>
                  <a:pt x="2172261" y="1089411"/>
                  <a:pt x="2172261" y="1088321"/>
                </a:cubicBezTo>
                <a:lnTo>
                  <a:pt x="2172261" y="1079808"/>
                </a:lnTo>
                <a:cubicBezTo>
                  <a:pt x="2172287" y="1079808"/>
                  <a:pt x="2173365" y="1079808"/>
                  <a:pt x="2217861" y="1079808"/>
                </a:cubicBezTo>
                <a:cubicBezTo>
                  <a:pt x="2217861" y="1079829"/>
                  <a:pt x="2217861" y="1080674"/>
                  <a:pt x="2217861" y="1115478"/>
                </a:cubicBezTo>
                <a:cubicBezTo>
                  <a:pt x="2217872" y="1115478"/>
                  <a:pt x="2217990" y="1115478"/>
                  <a:pt x="2219381" y="1115478"/>
                </a:cubicBezTo>
                <a:lnTo>
                  <a:pt x="2230022" y="1115478"/>
                </a:lnTo>
                <a:cubicBezTo>
                  <a:pt x="2230022" y="1115489"/>
                  <a:pt x="2230022" y="1115598"/>
                  <a:pt x="2230022" y="1117100"/>
                </a:cubicBezTo>
                <a:lnTo>
                  <a:pt x="2230022" y="1128449"/>
                </a:lnTo>
                <a:cubicBezTo>
                  <a:pt x="2230035" y="1128449"/>
                  <a:pt x="2230145" y="1128449"/>
                  <a:pt x="2231162" y="1128449"/>
                </a:cubicBezTo>
                <a:lnTo>
                  <a:pt x="2239142" y="1128449"/>
                </a:lnTo>
                <a:cubicBezTo>
                  <a:pt x="2239142" y="1128438"/>
                  <a:pt x="2239142" y="1128258"/>
                  <a:pt x="2239142" y="1125206"/>
                </a:cubicBezTo>
                <a:lnTo>
                  <a:pt x="2239142" y="1102508"/>
                </a:lnTo>
                <a:cubicBezTo>
                  <a:pt x="2239152" y="1102508"/>
                  <a:pt x="2239269" y="1102508"/>
                  <a:pt x="2240661" y="1102508"/>
                </a:cubicBezTo>
                <a:lnTo>
                  <a:pt x="2251302" y="1102508"/>
                </a:lnTo>
                <a:cubicBezTo>
                  <a:pt x="2251302" y="1102520"/>
                  <a:pt x="2251302" y="1102644"/>
                  <a:pt x="2251302" y="1104129"/>
                </a:cubicBezTo>
                <a:lnTo>
                  <a:pt x="2251302" y="1115478"/>
                </a:lnTo>
                <a:lnTo>
                  <a:pt x="2259282" y="1112489"/>
                </a:lnTo>
                <a:cubicBezTo>
                  <a:pt x="2260422" y="1111931"/>
                  <a:pt x="2260422" y="1111628"/>
                  <a:pt x="2260422" y="1111019"/>
                </a:cubicBezTo>
                <a:lnTo>
                  <a:pt x="2260422" y="1102508"/>
                </a:lnTo>
                <a:cubicBezTo>
                  <a:pt x="2260448" y="1102508"/>
                  <a:pt x="2261649" y="1102508"/>
                  <a:pt x="2318183" y="1102508"/>
                </a:cubicBezTo>
                <a:cubicBezTo>
                  <a:pt x="2318183" y="1102529"/>
                  <a:pt x="2318183" y="1103349"/>
                  <a:pt x="2318183" y="1138176"/>
                </a:cubicBezTo>
                <a:cubicBezTo>
                  <a:pt x="2318195" y="1138176"/>
                  <a:pt x="2318372" y="1138176"/>
                  <a:pt x="2321222" y="1138176"/>
                </a:cubicBezTo>
                <a:lnTo>
                  <a:pt x="2342502" y="1138176"/>
                </a:lnTo>
                <a:cubicBezTo>
                  <a:pt x="2342502" y="1138188"/>
                  <a:pt x="2342502" y="1138311"/>
                  <a:pt x="2342502" y="1139798"/>
                </a:cubicBezTo>
                <a:lnTo>
                  <a:pt x="2342502" y="1151147"/>
                </a:lnTo>
                <a:cubicBezTo>
                  <a:pt x="2342516" y="1151147"/>
                  <a:pt x="2342700" y="1151147"/>
                  <a:pt x="2345163" y="1151147"/>
                </a:cubicBezTo>
                <a:lnTo>
                  <a:pt x="2363783" y="1151147"/>
                </a:lnTo>
                <a:cubicBezTo>
                  <a:pt x="2363783" y="1151129"/>
                  <a:pt x="2363783" y="1150362"/>
                  <a:pt x="2363783" y="1115478"/>
                </a:cubicBezTo>
                <a:cubicBezTo>
                  <a:pt x="2363793" y="1115478"/>
                  <a:pt x="2363910" y="1115478"/>
                  <a:pt x="2365302" y="1115478"/>
                </a:cubicBezTo>
                <a:lnTo>
                  <a:pt x="2375943" y="1115478"/>
                </a:lnTo>
                <a:cubicBezTo>
                  <a:pt x="2375943" y="1115450"/>
                  <a:pt x="2375943" y="1114293"/>
                  <a:pt x="2375943" y="1066838"/>
                </a:cubicBezTo>
                <a:cubicBezTo>
                  <a:pt x="2375954" y="1066838"/>
                  <a:pt x="2376069" y="1066838"/>
                  <a:pt x="2377463" y="1066838"/>
                </a:cubicBezTo>
                <a:lnTo>
                  <a:pt x="2388104" y="1066838"/>
                </a:lnTo>
                <a:cubicBezTo>
                  <a:pt x="2388104" y="1066829"/>
                  <a:pt x="2388104" y="1066665"/>
                  <a:pt x="2388104" y="1064001"/>
                </a:cubicBezTo>
                <a:lnTo>
                  <a:pt x="2388104" y="1044140"/>
                </a:lnTo>
                <a:cubicBezTo>
                  <a:pt x="2385063" y="1044140"/>
                  <a:pt x="2385063" y="1044140"/>
                  <a:pt x="2386203" y="1041707"/>
                </a:cubicBezTo>
                <a:lnTo>
                  <a:pt x="2394183" y="1024683"/>
                </a:lnTo>
                <a:cubicBezTo>
                  <a:pt x="2394191" y="1024709"/>
                  <a:pt x="2394483" y="1025720"/>
                  <a:pt x="2406344" y="1066838"/>
                </a:cubicBezTo>
                <a:cubicBezTo>
                  <a:pt x="2406356" y="1066838"/>
                  <a:pt x="2406465" y="1066838"/>
                  <a:pt x="2407484" y="1066838"/>
                </a:cubicBezTo>
                <a:lnTo>
                  <a:pt x="2415464" y="1066838"/>
                </a:lnTo>
                <a:cubicBezTo>
                  <a:pt x="2415464" y="1066818"/>
                  <a:pt x="2415464" y="1065050"/>
                  <a:pt x="2415464" y="907947"/>
                </a:cubicBezTo>
                <a:cubicBezTo>
                  <a:pt x="2415479" y="907947"/>
                  <a:pt x="2415650" y="907947"/>
                  <a:pt x="2417744" y="907947"/>
                </a:cubicBezTo>
                <a:lnTo>
                  <a:pt x="2433704" y="907947"/>
                </a:lnTo>
                <a:cubicBezTo>
                  <a:pt x="2433704" y="907914"/>
                  <a:pt x="2433704" y="906399"/>
                  <a:pt x="2433704" y="836609"/>
                </a:cubicBezTo>
                <a:cubicBezTo>
                  <a:pt x="2433729" y="836609"/>
                  <a:pt x="2434667" y="836609"/>
                  <a:pt x="2473224" y="836609"/>
                </a:cubicBezTo>
                <a:cubicBezTo>
                  <a:pt x="2473224" y="836591"/>
                  <a:pt x="2473224" y="835826"/>
                  <a:pt x="2473224" y="804182"/>
                </a:cubicBezTo>
                <a:cubicBezTo>
                  <a:pt x="2473253" y="804182"/>
                  <a:pt x="2474436" y="804182"/>
                  <a:pt x="2524905" y="804182"/>
                </a:cubicBezTo>
                <a:cubicBezTo>
                  <a:pt x="2524905" y="804194"/>
                  <a:pt x="2524905" y="804389"/>
                  <a:pt x="2524905" y="807830"/>
                </a:cubicBezTo>
                <a:lnTo>
                  <a:pt x="2524905" y="833366"/>
                </a:lnTo>
                <a:cubicBezTo>
                  <a:pt x="2524919" y="833366"/>
                  <a:pt x="2525115" y="833366"/>
                  <a:pt x="2528325" y="833366"/>
                </a:cubicBezTo>
                <a:lnTo>
                  <a:pt x="2552265" y="833366"/>
                </a:lnTo>
                <a:cubicBezTo>
                  <a:pt x="2552265" y="833393"/>
                  <a:pt x="2552265" y="834734"/>
                  <a:pt x="2552265" y="904704"/>
                </a:cubicBezTo>
                <a:cubicBezTo>
                  <a:pt x="2552274" y="904704"/>
                  <a:pt x="2552388" y="904704"/>
                  <a:pt x="2553785" y="904704"/>
                </a:cubicBezTo>
                <a:lnTo>
                  <a:pt x="2564426" y="904704"/>
                </a:lnTo>
                <a:lnTo>
                  <a:pt x="2585706" y="911190"/>
                </a:lnTo>
                <a:cubicBezTo>
                  <a:pt x="2585706" y="911205"/>
                  <a:pt x="2585706" y="912180"/>
                  <a:pt x="2585706" y="969558"/>
                </a:cubicBezTo>
                <a:cubicBezTo>
                  <a:pt x="2585715" y="969558"/>
                  <a:pt x="2585828" y="969558"/>
                  <a:pt x="2587226" y="969558"/>
                </a:cubicBezTo>
                <a:lnTo>
                  <a:pt x="2597865" y="969558"/>
                </a:lnTo>
                <a:cubicBezTo>
                  <a:pt x="2597865" y="969573"/>
                  <a:pt x="2597865" y="969732"/>
                  <a:pt x="2597865" y="971990"/>
                </a:cubicBezTo>
                <a:lnTo>
                  <a:pt x="2597865" y="989013"/>
                </a:lnTo>
                <a:cubicBezTo>
                  <a:pt x="2597877" y="989013"/>
                  <a:pt x="2598063" y="989013"/>
                  <a:pt x="2600906" y="989013"/>
                </a:cubicBezTo>
                <a:lnTo>
                  <a:pt x="2622186" y="989013"/>
                </a:lnTo>
                <a:lnTo>
                  <a:pt x="2631306" y="998742"/>
                </a:lnTo>
                <a:cubicBezTo>
                  <a:pt x="2631306" y="998760"/>
                  <a:pt x="2631306" y="999489"/>
                  <a:pt x="2631306" y="1031169"/>
                </a:cubicBezTo>
                <a:cubicBezTo>
                  <a:pt x="2631320" y="1031169"/>
                  <a:pt x="2631516" y="1031169"/>
                  <a:pt x="2634726" y="1031169"/>
                </a:cubicBezTo>
                <a:lnTo>
                  <a:pt x="2658666" y="1031169"/>
                </a:lnTo>
                <a:cubicBezTo>
                  <a:pt x="2658666" y="1031180"/>
                  <a:pt x="2658666" y="1031300"/>
                  <a:pt x="2658666" y="1032789"/>
                </a:cubicBezTo>
                <a:lnTo>
                  <a:pt x="2658666" y="1044140"/>
                </a:lnTo>
                <a:cubicBezTo>
                  <a:pt x="2658680" y="1044140"/>
                  <a:pt x="2658828" y="1044140"/>
                  <a:pt x="2660567" y="1044140"/>
                </a:cubicBezTo>
                <a:lnTo>
                  <a:pt x="2673867" y="1044140"/>
                </a:lnTo>
                <a:cubicBezTo>
                  <a:pt x="2673867" y="1044153"/>
                  <a:pt x="2673867" y="1044347"/>
                  <a:pt x="2673867" y="1047381"/>
                </a:cubicBezTo>
                <a:lnTo>
                  <a:pt x="2673867" y="1070081"/>
                </a:lnTo>
                <a:cubicBezTo>
                  <a:pt x="2679947" y="1070081"/>
                  <a:pt x="2679947" y="1070081"/>
                  <a:pt x="2679947" y="1067243"/>
                </a:cubicBezTo>
                <a:lnTo>
                  <a:pt x="2679947" y="1047381"/>
                </a:lnTo>
                <a:cubicBezTo>
                  <a:pt x="2679956" y="1047381"/>
                  <a:pt x="2680073" y="1047381"/>
                  <a:pt x="2681466" y="1047381"/>
                </a:cubicBezTo>
                <a:lnTo>
                  <a:pt x="2692107" y="1047381"/>
                </a:lnTo>
                <a:cubicBezTo>
                  <a:pt x="2692107" y="1047398"/>
                  <a:pt x="2692107" y="1047576"/>
                  <a:pt x="2692107" y="1049814"/>
                </a:cubicBezTo>
                <a:lnTo>
                  <a:pt x="2692107" y="1066838"/>
                </a:lnTo>
                <a:cubicBezTo>
                  <a:pt x="2692121" y="1066838"/>
                  <a:pt x="2692230" y="1066838"/>
                  <a:pt x="2693247" y="1066838"/>
                </a:cubicBezTo>
                <a:lnTo>
                  <a:pt x="2701227" y="1066838"/>
                </a:lnTo>
                <a:cubicBezTo>
                  <a:pt x="2701227" y="1060353"/>
                  <a:pt x="2701227" y="1060353"/>
                  <a:pt x="2774187" y="1060353"/>
                </a:cubicBezTo>
                <a:cubicBezTo>
                  <a:pt x="2774187" y="1060367"/>
                  <a:pt x="2774187" y="1060518"/>
                  <a:pt x="2774187" y="1062380"/>
                </a:cubicBezTo>
                <a:lnTo>
                  <a:pt x="2774187" y="1076565"/>
                </a:lnTo>
                <a:cubicBezTo>
                  <a:pt x="2774199" y="1076565"/>
                  <a:pt x="2774312" y="1076565"/>
                  <a:pt x="2775327" y="1076565"/>
                </a:cubicBezTo>
                <a:lnTo>
                  <a:pt x="2783309" y="1076565"/>
                </a:lnTo>
                <a:cubicBezTo>
                  <a:pt x="2783309" y="1076579"/>
                  <a:pt x="2783309" y="1076762"/>
                  <a:pt x="2783309" y="1079808"/>
                </a:cubicBezTo>
                <a:lnTo>
                  <a:pt x="2783309" y="1102508"/>
                </a:lnTo>
                <a:cubicBezTo>
                  <a:pt x="2783321" y="1102502"/>
                  <a:pt x="2783495" y="1102385"/>
                  <a:pt x="2786348" y="1100481"/>
                </a:cubicBezTo>
                <a:lnTo>
                  <a:pt x="2807628" y="1086294"/>
                </a:lnTo>
                <a:cubicBezTo>
                  <a:pt x="2807631" y="1086266"/>
                  <a:pt x="2807828" y="1084953"/>
                  <a:pt x="2816748" y="1024683"/>
                </a:cubicBezTo>
                <a:cubicBezTo>
                  <a:pt x="2816762" y="1024680"/>
                  <a:pt x="2816865" y="1024641"/>
                  <a:pt x="2817888" y="1024278"/>
                </a:cubicBezTo>
                <a:lnTo>
                  <a:pt x="2825868" y="1021440"/>
                </a:lnTo>
                <a:cubicBezTo>
                  <a:pt x="2825868" y="1021416"/>
                  <a:pt x="2825918" y="1019825"/>
                  <a:pt x="2828909" y="917675"/>
                </a:cubicBezTo>
                <a:cubicBezTo>
                  <a:pt x="2828909" y="917702"/>
                  <a:pt x="2828958" y="919338"/>
                  <a:pt x="2831949" y="1021440"/>
                </a:cubicBezTo>
                <a:cubicBezTo>
                  <a:pt x="2831963" y="1021445"/>
                  <a:pt x="2832069" y="1021482"/>
                  <a:pt x="2833089" y="1021845"/>
                </a:cubicBezTo>
                <a:lnTo>
                  <a:pt x="2841069" y="1024683"/>
                </a:lnTo>
                <a:cubicBezTo>
                  <a:pt x="2841069" y="1024653"/>
                  <a:pt x="2841069" y="1022654"/>
                  <a:pt x="2841069" y="894977"/>
                </a:cubicBezTo>
                <a:cubicBezTo>
                  <a:pt x="2847149" y="894977"/>
                  <a:pt x="2847149" y="894977"/>
                  <a:pt x="2847149" y="846336"/>
                </a:cubicBezTo>
                <a:cubicBezTo>
                  <a:pt x="2847167" y="846336"/>
                  <a:pt x="2848196" y="846336"/>
                  <a:pt x="2904909" y="846336"/>
                </a:cubicBezTo>
                <a:cubicBezTo>
                  <a:pt x="2904909" y="846362"/>
                  <a:pt x="2904909" y="847439"/>
                  <a:pt x="2904909" y="894977"/>
                </a:cubicBezTo>
                <a:cubicBezTo>
                  <a:pt x="2904923" y="894977"/>
                  <a:pt x="2905031" y="894977"/>
                  <a:pt x="2906049" y="894977"/>
                </a:cubicBezTo>
                <a:lnTo>
                  <a:pt x="2914029" y="894977"/>
                </a:lnTo>
                <a:cubicBezTo>
                  <a:pt x="2914029" y="894945"/>
                  <a:pt x="2914029" y="892986"/>
                  <a:pt x="2914029" y="771755"/>
                </a:cubicBezTo>
                <a:cubicBezTo>
                  <a:pt x="2914038" y="771755"/>
                  <a:pt x="2914187" y="771755"/>
                  <a:pt x="2916690" y="771755"/>
                </a:cubicBezTo>
                <a:lnTo>
                  <a:pt x="2935310" y="771755"/>
                </a:lnTo>
                <a:cubicBezTo>
                  <a:pt x="2935310" y="771744"/>
                  <a:pt x="2935310" y="771578"/>
                  <a:pt x="2935310" y="768918"/>
                </a:cubicBezTo>
                <a:lnTo>
                  <a:pt x="2935310" y="749057"/>
                </a:lnTo>
                <a:cubicBezTo>
                  <a:pt x="2935326" y="749057"/>
                  <a:pt x="2936073" y="749057"/>
                  <a:pt x="2968751" y="749057"/>
                </a:cubicBezTo>
                <a:cubicBezTo>
                  <a:pt x="2968751" y="749046"/>
                  <a:pt x="2968751" y="748925"/>
                  <a:pt x="2968751" y="747435"/>
                </a:cubicBezTo>
                <a:lnTo>
                  <a:pt x="2968751" y="736086"/>
                </a:lnTo>
                <a:cubicBezTo>
                  <a:pt x="2968761" y="736086"/>
                  <a:pt x="2968926" y="736086"/>
                  <a:pt x="2971410" y="736086"/>
                </a:cubicBezTo>
                <a:lnTo>
                  <a:pt x="2990031" y="736086"/>
                </a:lnTo>
                <a:cubicBezTo>
                  <a:pt x="2990031" y="736098"/>
                  <a:pt x="2990031" y="736217"/>
                  <a:pt x="2990031" y="737708"/>
                </a:cubicBezTo>
                <a:lnTo>
                  <a:pt x="2990031" y="749057"/>
                </a:lnTo>
                <a:cubicBezTo>
                  <a:pt x="2990045" y="749057"/>
                  <a:pt x="2990154" y="749057"/>
                  <a:pt x="2991171" y="749057"/>
                </a:cubicBezTo>
                <a:lnTo>
                  <a:pt x="2999151" y="749057"/>
                </a:lnTo>
                <a:lnTo>
                  <a:pt x="3014351" y="742571"/>
                </a:lnTo>
                <a:lnTo>
                  <a:pt x="3020430" y="747435"/>
                </a:lnTo>
                <a:lnTo>
                  <a:pt x="3020430" y="736086"/>
                </a:lnTo>
                <a:cubicBezTo>
                  <a:pt x="3020444" y="736086"/>
                  <a:pt x="3020649" y="736086"/>
                  <a:pt x="3023850" y="736086"/>
                </a:cubicBezTo>
                <a:lnTo>
                  <a:pt x="3047792" y="736086"/>
                </a:lnTo>
                <a:cubicBezTo>
                  <a:pt x="3047792" y="736098"/>
                  <a:pt x="3047792" y="736217"/>
                  <a:pt x="3047792" y="737708"/>
                </a:cubicBezTo>
                <a:lnTo>
                  <a:pt x="3047792" y="749057"/>
                </a:lnTo>
                <a:cubicBezTo>
                  <a:pt x="3047820" y="749057"/>
                  <a:pt x="3048924" y="749057"/>
                  <a:pt x="3093392" y="749057"/>
                </a:cubicBezTo>
                <a:cubicBezTo>
                  <a:pt x="3093392" y="749072"/>
                  <a:pt x="3093392" y="749235"/>
                  <a:pt x="3093392" y="751488"/>
                </a:cubicBezTo>
                <a:lnTo>
                  <a:pt x="3093392" y="768513"/>
                </a:lnTo>
                <a:cubicBezTo>
                  <a:pt x="3093417" y="768513"/>
                  <a:pt x="3094377" y="768513"/>
                  <a:pt x="3132912" y="768513"/>
                </a:cubicBezTo>
                <a:cubicBezTo>
                  <a:pt x="3132912" y="768537"/>
                  <a:pt x="3132912" y="769557"/>
                  <a:pt x="3132912" y="813909"/>
                </a:cubicBezTo>
                <a:cubicBezTo>
                  <a:pt x="3132926" y="813909"/>
                  <a:pt x="3133035" y="813909"/>
                  <a:pt x="3134052" y="813909"/>
                </a:cubicBezTo>
                <a:lnTo>
                  <a:pt x="3142032" y="813909"/>
                </a:lnTo>
                <a:cubicBezTo>
                  <a:pt x="3142032" y="813920"/>
                  <a:pt x="3142032" y="814049"/>
                  <a:pt x="3142032" y="815531"/>
                </a:cubicBezTo>
                <a:lnTo>
                  <a:pt x="3142032" y="826881"/>
                </a:lnTo>
                <a:cubicBezTo>
                  <a:pt x="3148113" y="826881"/>
                  <a:pt x="3148113" y="826881"/>
                  <a:pt x="3148113" y="872277"/>
                </a:cubicBezTo>
                <a:cubicBezTo>
                  <a:pt x="3148127" y="872277"/>
                  <a:pt x="3148238" y="872277"/>
                  <a:pt x="3149253" y="872277"/>
                </a:cubicBezTo>
                <a:lnTo>
                  <a:pt x="3157233" y="872277"/>
                </a:lnTo>
                <a:cubicBezTo>
                  <a:pt x="3157233" y="872291"/>
                  <a:pt x="3157233" y="872391"/>
                  <a:pt x="3157233" y="873494"/>
                </a:cubicBezTo>
                <a:lnTo>
                  <a:pt x="3157233" y="882006"/>
                </a:lnTo>
                <a:cubicBezTo>
                  <a:pt x="3157242" y="882006"/>
                  <a:pt x="3157359" y="882006"/>
                  <a:pt x="3158753" y="882006"/>
                </a:cubicBezTo>
                <a:lnTo>
                  <a:pt x="3169392" y="882006"/>
                </a:lnTo>
                <a:cubicBezTo>
                  <a:pt x="3169392" y="882032"/>
                  <a:pt x="3169392" y="883101"/>
                  <a:pt x="3169392" y="927404"/>
                </a:cubicBezTo>
                <a:cubicBezTo>
                  <a:pt x="3169404" y="927404"/>
                  <a:pt x="3169584" y="927404"/>
                  <a:pt x="3172433" y="927404"/>
                </a:cubicBezTo>
                <a:lnTo>
                  <a:pt x="3193713" y="927404"/>
                </a:lnTo>
                <a:cubicBezTo>
                  <a:pt x="3193713" y="927428"/>
                  <a:pt x="3193713" y="928298"/>
                  <a:pt x="3193713" y="963072"/>
                </a:cubicBezTo>
                <a:cubicBezTo>
                  <a:pt x="3196754" y="963072"/>
                  <a:pt x="3196754" y="963072"/>
                  <a:pt x="3196754" y="965504"/>
                </a:cubicBezTo>
                <a:lnTo>
                  <a:pt x="3196754" y="982529"/>
                </a:lnTo>
                <a:cubicBezTo>
                  <a:pt x="3196767" y="982529"/>
                  <a:pt x="3196872" y="982529"/>
                  <a:pt x="3197894" y="982529"/>
                </a:cubicBezTo>
                <a:lnTo>
                  <a:pt x="3205874" y="982529"/>
                </a:lnTo>
                <a:cubicBezTo>
                  <a:pt x="3205874" y="982550"/>
                  <a:pt x="3205874" y="983394"/>
                  <a:pt x="3205874" y="1018197"/>
                </a:cubicBezTo>
                <a:cubicBezTo>
                  <a:pt x="3205886" y="1018197"/>
                  <a:pt x="3206034" y="1018197"/>
                  <a:pt x="3207773" y="1018197"/>
                </a:cubicBezTo>
                <a:lnTo>
                  <a:pt x="3221073" y="1018197"/>
                </a:lnTo>
                <a:cubicBezTo>
                  <a:pt x="3224114" y="1021440"/>
                  <a:pt x="3224114" y="1021440"/>
                  <a:pt x="3224114" y="1024278"/>
                </a:cubicBezTo>
                <a:lnTo>
                  <a:pt x="3224114" y="1044140"/>
                </a:lnTo>
                <a:cubicBezTo>
                  <a:pt x="3224121" y="1044129"/>
                  <a:pt x="3224252" y="1043969"/>
                  <a:pt x="3226394" y="1041302"/>
                </a:cubicBezTo>
                <a:lnTo>
                  <a:pt x="3242354" y="1021440"/>
                </a:lnTo>
                <a:cubicBezTo>
                  <a:pt x="3242376" y="1021440"/>
                  <a:pt x="3243335" y="1021440"/>
                  <a:pt x="3284915" y="1021440"/>
                </a:cubicBezTo>
                <a:cubicBezTo>
                  <a:pt x="3284915" y="1021478"/>
                  <a:pt x="3284915" y="1023579"/>
                  <a:pt x="3284915" y="1151147"/>
                </a:cubicBezTo>
                <a:cubicBezTo>
                  <a:pt x="3284927" y="1151147"/>
                  <a:pt x="3285041" y="1151147"/>
                  <a:pt x="3286055" y="1151147"/>
                </a:cubicBezTo>
                <a:lnTo>
                  <a:pt x="3294035" y="1151147"/>
                </a:lnTo>
                <a:cubicBezTo>
                  <a:pt x="3294041" y="1151135"/>
                  <a:pt x="3294129" y="1150985"/>
                  <a:pt x="3295175" y="1149120"/>
                </a:cubicBezTo>
                <a:lnTo>
                  <a:pt x="3303155" y="1134933"/>
                </a:lnTo>
                <a:cubicBezTo>
                  <a:pt x="3303155" y="1134944"/>
                  <a:pt x="3303155" y="1135092"/>
                  <a:pt x="3303155" y="1137771"/>
                </a:cubicBezTo>
                <a:lnTo>
                  <a:pt x="3303155" y="1157633"/>
                </a:lnTo>
                <a:cubicBezTo>
                  <a:pt x="3309234" y="1157633"/>
                  <a:pt x="3309234" y="1157633"/>
                  <a:pt x="3309234" y="1089537"/>
                </a:cubicBezTo>
                <a:cubicBezTo>
                  <a:pt x="3309248" y="1089537"/>
                  <a:pt x="3309353" y="1089537"/>
                  <a:pt x="3310374" y="1089537"/>
                </a:cubicBezTo>
                <a:lnTo>
                  <a:pt x="3318354" y="1089537"/>
                </a:lnTo>
                <a:cubicBezTo>
                  <a:pt x="3318354" y="1089515"/>
                  <a:pt x="3318354" y="1088015"/>
                  <a:pt x="3318354" y="992256"/>
                </a:cubicBezTo>
                <a:cubicBezTo>
                  <a:pt x="3318365" y="992256"/>
                  <a:pt x="3318486" y="992256"/>
                  <a:pt x="3319875" y="992256"/>
                </a:cubicBezTo>
                <a:lnTo>
                  <a:pt x="3330515" y="992256"/>
                </a:lnTo>
                <a:cubicBezTo>
                  <a:pt x="3330524" y="992225"/>
                  <a:pt x="3330920" y="990815"/>
                  <a:pt x="3348755" y="927404"/>
                </a:cubicBezTo>
                <a:cubicBezTo>
                  <a:pt x="3348768" y="927404"/>
                  <a:pt x="3348914" y="927404"/>
                  <a:pt x="3350655" y="927404"/>
                </a:cubicBezTo>
                <a:lnTo>
                  <a:pt x="3363956" y="927404"/>
                </a:lnTo>
                <a:cubicBezTo>
                  <a:pt x="3363963" y="927438"/>
                  <a:pt x="3364302" y="928887"/>
                  <a:pt x="3379155" y="992256"/>
                </a:cubicBezTo>
                <a:cubicBezTo>
                  <a:pt x="3379164" y="992256"/>
                  <a:pt x="3379275" y="992256"/>
                  <a:pt x="3380675" y="992256"/>
                </a:cubicBezTo>
                <a:lnTo>
                  <a:pt x="3391316" y="992256"/>
                </a:lnTo>
                <a:cubicBezTo>
                  <a:pt x="3391316" y="992273"/>
                  <a:pt x="3391316" y="993273"/>
                  <a:pt x="3391316" y="1050624"/>
                </a:cubicBezTo>
                <a:cubicBezTo>
                  <a:pt x="3391326" y="1050624"/>
                  <a:pt x="3391475" y="1050624"/>
                  <a:pt x="3393975" y="1050624"/>
                </a:cubicBezTo>
                <a:lnTo>
                  <a:pt x="3412596" y="1050624"/>
                </a:lnTo>
                <a:cubicBezTo>
                  <a:pt x="3412596" y="1050636"/>
                  <a:pt x="3412596" y="1050819"/>
                  <a:pt x="3412596" y="1053867"/>
                </a:cubicBezTo>
                <a:lnTo>
                  <a:pt x="3412596" y="1076565"/>
                </a:lnTo>
                <a:cubicBezTo>
                  <a:pt x="3418676" y="1076565"/>
                  <a:pt x="3418676" y="1076565"/>
                  <a:pt x="3418676" y="1073324"/>
                </a:cubicBezTo>
                <a:lnTo>
                  <a:pt x="3418676" y="1050624"/>
                </a:lnTo>
                <a:cubicBezTo>
                  <a:pt x="3418691" y="1050624"/>
                  <a:pt x="3418859" y="1050624"/>
                  <a:pt x="3420956" y="1050624"/>
                </a:cubicBezTo>
                <a:lnTo>
                  <a:pt x="3436916" y="1050624"/>
                </a:lnTo>
                <a:cubicBezTo>
                  <a:pt x="3436916" y="1050639"/>
                  <a:pt x="3436916" y="1050815"/>
                  <a:pt x="3436916" y="1053056"/>
                </a:cubicBezTo>
                <a:lnTo>
                  <a:pt x="3436916" y="1070081"/>
                </a:lnTo>
                <a:cubicBezTo>
                  <a:pt x="3436940" y="1070081"/>
                  <a:pt x="3438003" y="1070081"/>
                  <a:pt x="3482517" y="1070081"/>
                </a:cubicBezTo>
                <a:cubicBezTo>
                  <a:pt x="3482517" y="1070055"/>
                  <a:pt x="3482517" y="1068899"/>
                  <a:pt x="3482517" y="1014956"/>
                </a:cubicBezTo>
                <a:cubicBezTo>
                  <a:pt x="3482529" y="1014956"/>
                  <a:pt x="3482669" y="1014956"/>
                  <a:pt x="3484416" y="1014956"/>
                </a:cubicBezTo>
                <a:lnTo>
                  <a:pt x="3497717" y="1014956"/>
                </a:lnTo>
                <a:cubicBezTo>
                  <a:pt x="3497717" y="1014972"/>
                  <a:pt x="3497717" y="1015713"/>
                  <a:pt x="3497717" y="1047381"/>
                </a:cubicBezTo>
                <a:cubicBezTo>
                  <a:pt x="3500757" y="1047381"/>
                  <a:pt x="3500757" y="1047381"/>
                  <a:pt x="3500757" y="998742"/>
                </a:cubicBezTo>
                <a:cubicBezTo>
                  <a:pt x="3500778" y="998742"/>
                  <a:pt x="3501590" y="998742"/>
                  <a:pt x="3534197" y="998742"/>
                </a:cubicBezTo>
                <a:cubicBezTo>
                  <a:pt x="3534197" y="998727"/>
                  <a:pt x="3534197" y="998547"/>
                  <a:pt x="3534197" y="996309"/>
                </a:cubicBezTo>
                <a:lnTo>
                  <a:pt x="3534197" y="979286"/>
                </a:lnTo>
                <a:cubicBezTo>
                  <a:pt x="3534209" y="979286"/>
                  <a:pt x="3534321" y="979286"/>
                  <a:pt x="3535337" y="979286"/>
                </a:cubicBezTo>
                <a:lnTo>
                  <a:pt x="3543317" y="979286"/>
                </a:lnTo>
                <a:cubicBezTo>
                  <a:pt x="3543317" y="979277"/>
                  <a:pt x="3543317" y="979107"/>
                  <a:pt x="3543317" y="976449"/>
                </a:cubicBezTo>
                <a:lnTo>
                  <a:pt x="3543317" y="956588"/>
                </a:lnTo>
                <a:lnTo>
                  <a:pt x="3549398" y="966315"/>
                </a:lnTo>
                <a:cubicBezTo>
                  <a:pt x="3549410" y="966315"/>
                  <a:pt x="3549603" y="966315"/>
                  <a:pt x="3552818" y="966315"/>
                </a:cubicBezTo>
                <a:lnTo>
                  <a:pt x="3576758" y="966315"/>
                </a:lnTo>
                <a:cubicBezTo>
                  <a:pt x="3576758" y="966303"/>
                  <a:pt x="3576758" y="966201"/>
                  <a:pt x="3576758" y="965099"/>
                </a:cubicBezTo>
                <a:lnTo>
                  <a:pt x="3576758" y="956588"/>
                </a:lnTo>
                <a:cubicBezTo>
                  <a:pt x="3576771" y="956588"/>
                  <a:pt x="3576882" y="956588"/>
                  <a:pt x="3577898" y="956588"/>
                </a:cubicBezTo>
                <a:lnTo>
                  <a:pt x="3585878" y="956588"/>
                </a:lnTo>
                <a:cubicBezTo>
                  <a:pt x="3585878" y="956601"/>
                  <a:pt x="3585878" y="956751"/>
                  <a:pt x="3585878" y="958614"/>
                </a:cubicBezTo>
                <a:lnTo>
                  <a:pt x="3585878" y="972801"/>
                </a:lnTo>
                <a:cubicBezTo>
                  <a:pt x="3585900" y="972801"/>
                  <a:pt x="3587000" y="972801"/>
                  <a:pt x="3643638" y="972801"/>
                </a:cubicBezTo>
                <a:cubicBezTo>
                  <a:pt x="3643638" y="972828"/>
                  <a:pt x="3643638" y="975093"/>
                  <a:pt x="3643638" y="1180331"/>
                </a:cubicBezTo>
                <a:cubicBezTo>
                  <a:pt x="3643653" y="1180331"/>
                  <a:pt x="3643826" y="1180331"/>
                  <a:pt x="3645918" y="1180331"/>
                </a:cubicBezTo>
                <a:lnTo>
                  <a:pt x="3661878" y="1180331"/>
                </a:lnTo>
                <a:cubicBezTo>
                  <a:pt x="3661878" y="1173846"/>
                  <a:pt x="3661878" y="1167360"/>
                  <a:pt x="3661878" y="1160876"/>
                </a:cubicBezTo>
                <a:cubicBezTo>
                  <a:pt x="3664919" y="1160876"/>
                  <a:pt x="3664919" y="1160876"/>
                  <a:pt x="3667959" y="1160876"/>
                </a:cubicBezTo>
                <a:cubicBezTo>
                  <a:pt x="3667959" y="1167360"/>
                  <a:pt x="3667959" y="1173846"/>
                  <a:pt x="3667959" y="1180331"/>
                </a:cubicBezTo>
                <a:cubicBezTo>
                  <a:pt x="3683159" y="1180331"/>
                  <a:pt x="3698360" y="1180331"/>
                  <a:pt x="3713559" y="1180331"/>
                </a:cubicBezTo>
                <a:cubicBezTo>
                  <a:pt x="3713559" y="1164117"/>
                  <a:pt x="3713559" y="1151147"/>
                  <a:pt x="3713559" y="1134933"/>
                </a:cubicBezTo>
                <a:cubicBezTo>
                  <a:pt x="3719640" y="1134933"/>
                  <a:pt x="3725720" y="1134933"/>
                  <a:pt x="3731799" y="1134933"/>
                </a:cubicBezTo>
                <a:lnTo>
                  <a:pt x="3750039" y="1131692"/>
                </a:lnTo>
                <a:cubicBezTo>
                  <a:pt x="3753080" y="1131692"/>
                  <a:pt x="3753080" y="1134933"/>
                  <a:pt x="3756120" y="1134933"/>
                </a:cubicBezTo>
                <a:lnTo>
                  <a:pt x="3771320" y="1134933"/>
                </a:lnTo>
                <a:cubicBezTo>
                  <a:pt x="3771320" y="1151147"/>
                  <a:pt x="3771320" y="1167360"/>
                  <a:pt x="3771320" y="1180331"/>
                </a:cubicBezTo>
                <a:cubicBezTo>
                  <a:pt x="3774360" y="1180331"/>
                  <a:pt x="3777401" y="1180331"/>
                  <a:pt x="3783480" y="1180331"/>
                </a:cubicBezTo>
                <a:cubicBezTo>
                  <a:pt x="3783480" y="1190060"/>
                  <a:pt x="3783480" y="1199787"/>
                  <a:pt x="3783480" y="1206273"/>
                </a:cubicBezTo>
                <a:lnTo>
                  <a:pt x="3797484" y="1207631"/>
                </a:lnTo>
                <a:lnTo>
                  <a:pt x="3816921" y="1207631"/>
                </a:lnTo>
                <a:cubicBezTo>
                  <a:pt x="3816921" y="1198917"/>
                  <a:pt x="3816921" y="1192659"/>
                  <a:pt x="3816921" y="1183574"/>
                </a:cubicBezTo>
                <a:lnTo>
                  <a:pt x="3918855" y="1183574"/>
                </a:lnTo>
                <a:lnTo>
                  <a:pt x="3918855" y="1055694"/>
                </a:lnTo>
                <a:lnTo>
                  <a:pt x="4026867" y="1055694"/>
                </a:lnTo>
                <a:lnTo>
                  <a:pt x="4026867" y="1173846"/>
                </a:lnTo>
                <a:cubicBezTo>
                  <a:pt x="4027820" y="1173846"/>
                  <a:pt x="4028772" y="1173846"/>
                  <a:pt x="4029723" y="1173846"/>
                </a:cubicBezTo>
                <a:lnTo>
                  <a:pt x="4031586" y="1207631"/>
                </a:lnTo>
                <a:lnTo>
                  <a:pt x="4046100" y="1207631"/>
                </a:lnTo>
                <a:cubicBezTo>
                  <a:pt x="4046904" y="1196810"/>
                  <a:pt x="4047963" y="1185329"/>
                  <a:pt x="4047963" y="1173846"/>
                </a:cubicBezTo>
                <a:cubicBezTo>
                  <a:pt x="4051004" y="1173846"/>
                  <a:pt x="4054044" y="1173846"/>
                  <a:pt x="4057083" y="1173846"/>
                </a:cubicBezTo>
                <a:lnTo>
                  <a:pt x="4058946" y="1207631"/>
                </a:lnTo>
                <a:lnTo>
                  <a:pt x="4134879" y="1207631"/>
                </a:lnTo>
                <a:lnTo>
                  <a:pt x="4134879" y="963089"/>
                </a:lnTo>
                <a:lnTo>
                  <a:pt x="4430870" y="963089"/>
                </a:lnTo>
                <a:lnTo>
                  <a:pt x="4430870" y="1207631"/>
                </a:lnTo>
                <a:lnTo>
                  <a:pt x="4458915" y="1207631"/>
                </a:lnTo>
                <a:lnTo>
                  <a:pt x="4458915" y="1083591"/>
                </a:lnTo>
                <a:lnTo>
                  <a:pt x="4601595" y="1083591"/>
                </a:lnTo>
                <a:cubicBezTo>
                  <a:pt x="4607707" y="924560"/>
                  <a:pt x="4612775" y="766349"/>
                  <a:pt x="4619491" y="606380"/>
                </a:cubicBezTo>
                <a:cubicBezTo>
                  <a:pt x="4604291" y="606380"/>
                  <a:pt x="4567811" y="586923"/>
                  <a:pt x="4601251" y="573953"/>
                </a:cubicBezTo>
                <a:cubicBezTo>
                  <a:pt x="4598209" y="570710"/>
                  <a:pt x="4595171" y="567467"/>
                  <a:pt x="4592131" y="567467"/>
                </a:cubicBezTo>
                <a:cubicBezTo>
                  <a:pt x="4592131" y="548012"/>
                  <a:pt x="4589089" y="544769"/>
                  <a:pt x="4604291" y="531798"/>
                </a:cubicBezTo>
                <a:cubicBezTo>
                  <a:pt x="4604291" y="525312"/>
                  <a:pt x="4604291" y="515585"/>
                  <a:pt x="4604291" y="505857"/>
                </a:cubicBezTo>
                <a:cubicBezTo>
                  <a:pt x="4610371" y="505857"/>
                  <a:pt x="4616451" y="505857"/>
                  <a:pt x="4625571" y="505857"/>
                </a:cubicBezTo>
                <a:cubicBezTo>
                  <a:pt x="4625571" y="492885"/>
                  <a:pt x="4625571" y="483158"/>
                  <a:pt x="4625571" y="473430"/>
                </a:cubicBezTo>
                <a:cubicBezTo>
                  <a:pt x="4625571" y="470187"/>
                  <a:pt x="4628611" y="470187"/>
                  <a:pt x="4628611" y="466944"/>
                </a:cubicBezTo>
                <a:cubicBezTo>
                  <a:pt x="4628611" y="428033"/>
                  <a:pt x="4628611" y="389121"/>
                  <a:pt x="4628611" y="350208"/>
                </a:cubicBezTo>
                <a:cubicBezTo>
                  <a:pt x="4628611" y="346965"/>
                  <a:pt x="4625571" y="343724"/>
                  <a:pt x="4625571" y="340481"/>
                </a:cubicBezTo>
                <a:cubicBezTo>
                  <a:pt x="4628611" y="337238"/>
                  <a:pt x="4631651" y="333995"/>
                  <a:pt x="4634691" y="330752"/>
                </a:cubicBezTo>
                <a:cubicBezTo>
                  <a:pt x="4634691" y="301568"/>
                  <a:pt x="4634691" y="272384"/>
                  <a:pt x="4634691" y="243200"/>
                </a:cubicBezTo>
                <a:cubicBezTo>
                  <a:pt x="4634691" y="239958"/>
                  <a:pt x="4634691" y="239958"/>
                  <a:pt x="4637731" y="236715"/>
                </a:cubicBezTo>
                <a:cubicBezTo>
                  <a:pt x="4637731" y="210774"/>
                  <a:pt x="4637731" y="181590"/>
                  <a:pt x="4637731" y="152406"/>
                </a:cubicBezTo>
                <a:cubicBezTo>
                  <a:pt x="4640771" y="139436"/>
                  <a:pt x="4640771" y="132950"/>
                  <a:pt x="4640771" y="123222"/>
                </a:cubicBezTo>
                <a:cubicBezTo>
                  <a:pt x="4646851" y="132950"/>
                  <a:pt x="4646851" y="139436"/>
                  <a:pt x="4646851" y="149163"/>
                </a:cubicBezTo>
                <a:cubicBezTo>
                  <a:pt x="4649891" y="181590"/>
                  <a:pt x="4649891" y="210774"/>
                  <a:pt x="4649891" y="236715"/>
                </a:cubicBezTo>
                <a:cubicBezTo>
                  <a:pt x="4652931" y="272384"/>
                  <a:pt x="4652931" y="301568"/>
                  <a:pt x="4652931" y="330752"/>
                </a:cubicBezTo>
                <a:cubicBezTo>
                  <a:pt x="4655971" y="333995"/>
                  <a:pt x="4659011" y="337238"/>
                  <a:pt x="4662051" y="340481"/>
                </a:cubicBezTo>
                <a:cubicBezTo>
                  <a:pt x="4662051" y="343724"/>
                  <a:pt x="4659011" y="346965"/>
                  <a:pt x="4659011" y="350208"/>
                </a:cubicBezTo>
                <a:cubicBezTo>
                  <a:pt x="4659011" y="389121"/>
                  <a:pt x="4659011" y="428033"/>
                  <a:pt x="4659011" y="466944"/>
                </a:cubicBezTo>
                <a:cubicBezTo>
                  <a:pt x="4659011" y="470187"/>
                  <a:pt x="4662051" y="470187"/>
                  <a:pt x="4662051" y="473430"/>
                </a:cubicBezTo>
                <a:cubicBezTo>
                  <a:pt x="4662051" y="483158"/>
                  <a:pt x="4662051" y="492885"/>
                  <a:pt x="4662051" y="505857"/>
                </a:cubicBezTo>
                <a:cubicBezTo>
                  <a:pt x="4668131" y="505857"/>
                  <a:pt x="4677251" y="505857"/>
                  <a:pt x="4683331" y="505857"/>
                </a:cubicBezTo>
                <a:cubicBezTo>
                  <a:pt x="4683331" y="515585"/>
                  <a:pt x="4683331" y="525312"/>
                  <a:pt x="4683331" y="531798"/>
                </a:cubicBezTo>
                <a:cubicBezTo>
                  <a:pt x="4695493" y="544769"/>
                  <a:pt x="4695493" y="544769"/>
                  <a:pt x="4695493" y="567467"/>
                </a:cubicBezTo>
                <a:cubicBezTo>
                  <a:pt x="4692451" y="567467"/>
                  <a:pt x="4689411" y="570710"/>
                  <a:pt x="4686373" y="573953"/>
                </a:cubicBezTo>
                <a:cubicBezTo>
                  <a:pt x="4716771" y="590166"/>
                  <a:pt x="4680291" y="603137"/>
                  <a:pt x="4668131" y="606380"/>
                </a:cubicBezTo>
                <a:cubicBezTo>
                  <a:pt x="4671171" y="732843"/>
                  <a:pt x="4677251" y="859307"/>
                  <a:pt x="4680291" y="985772"/>
                </a:cubicBezTo>
                <a:cubicBezTo>
                  <a:pt x="4713733" y="985772"/>
                  <a:pt x="4747171" y="985772"/>
                  <a:pt x="4777573" y="985772"/>
                </a:cubicBezTo>
                <a:cubicBezTo>
                  <a:pt x="4777573" y="1024683"/>
                  <a:pt x="4777573" y="1063595"/>
                  <a:pt x="4777573" y="1099265"/>
                </a:cubicBezTo>
                <a:cubicBezTo>
                  <a:pt x="4783653" y="1099265"/>
                  <a:pt x="4786693" y="1099265"/>
                  <a:pt x="4789733" y="1099265"/>
                </a:cubicBezTo>
                <a:cubicBezTo>
                  <a:pt x="4789733" y="1096022"/>
                  <a:pt x="4792773" y="1092779"/>
                  <a:pt x="4792773" y="1089537"/>
                </a:cubicBezTo>
                <a:cubicBezTo>
                  <a:pt x="4795813" y="1089537"/>
                  <a:pt x="4798853" y="1089537"/>
                  <a:pt x="4801893" y="1089537"/>
                </a:cubicBezTo>
                <a:cubicBezTo>
                  <a:pt x="4801893" y="1092779"/>
                  <a:pt x="4801893" y="1096022"/>
                  <a:pt x="4804935" y="1102508"/>
                </a:cubicBezTo>
                <a:cubicBezTo>
                  <a:pt x="4811013" y="1102508"/>
                  <a:pt x="4817093" y="1102508"/>
                  <a:pt x="4823175" y="1102508"/>
                </a:cubicBezTo>
                <a:cubicBezTo>
                  <a:pt x="4823175" y="1099265"/>
                  <a:pt x="4823175" y="1096022"/>
                  <a:pt x="4823175" y="1092779"/>
                </a:cubicBezTo>
                <a:cubicBezTo>
                  <a:pt x="4835333" y="1092779"/>
                  <a:pt x="4844453" y="1092779"/>
                  <a:pt x="4856613" y="1092779"/>
                </a:cubicBezTo>
                <a:cubicBezTo>
                  <a:pt x="4856613" y="1096022"/>
                  <a:pt x="4856613" y="1099265"/>
                  <a:pt x="4856613" y="1102508"/>
                </a:cubicBezTo>
                <a:cubicBezTo>
                  <a:pt x="4865733" y="1102508"/>
                  <a:pt x="4877895" y="1102508"/>
                  <a:pt x="4887015" y="1102508"/>
                </a:cubicBezTo>
                <a:cubicBezTo>
                  <a:pt x="4887015" y="1125206"/>
                  <a:pt x="4887015" y="1147905"/>
                  <a:pt x="4887015" y="1170603"/>
                </a:cubicBezTo>
                <a:cubicBezTo>
                  <a:pt x="4893095" y="1170603"/>
                  <a:pt x="4902215" y="1170603"/>
                  <a:pt x="4908295" y="1170603"/>
                </a:cubicBezTo>
                <a:cubicBezTo>
                  <a:pt x="4908295" y="1164117"/>
                  <a:pt x="4908295" y="1157633"/>
                  <a:pt x="4908295" y="1151147"/>
                </a:cubicBezTo>
                <a:cubicBezTo>
                  <a:pt x="4917415" y="1151147"/>
                  <a:pt x="4926535" y="1151147"/>
                  <a:pt x="4932615" y="1151147"/>
                </a:cubicBezTo>
                <a:cubicBezTo>
                  <a:pt x="4932615" y="1060353"/>
                  <a:pt x="4932615" y="972801"/>
                  <a:pt x="4932615" y="882006"/>
                </a:cubicBezTo>
                <a:cubicBezTo>
                  <a:pt x="4935655" y="878763"/>
                  <a:pt x="4938695" y="875520"/>
                  <a:pt x="4941735" y="872277"/>
                </a:cubicBezTo>
                <a:cubicBezTo>
                  <a:pt x="4978215" y="872277"/>
                  <a:pt x="5014695" y="872277"/>
                  <a:pt x="5051177" y="872277"/>
                </a:cubicBezTo>
                <a:lnTo>
                  <a:pt x="5051177" y="885249"/>
                </a:lnTo>
                <a:lnTo>
                  <a:pt x="5066377" y="885249"/>
                </a:lnTo>
                <a:cubicBezTo>
                  <a:pt x="5066377" y="943617"/>
                  <a:pt x="5066377" y="1001985"/>
                  <a:pt x="5066377" y="1057110"/>
                </a:cubicBezTo>
                <a:cubicBezTo>
                  <a:pt x="5078537" y="1057110"/>
                  <a:pt x="5087657" y="1057110"/>
                  <a:pt x="5099817" y="1057110"/>
                </a:cubicBezTo>
                <a:cubicBezTo>
                  <a:pt x="5099817" y="1024683"/>
                  <a:pt x="5099817" y="992256"/>
                  <a:pt x="5099817" y="956588"/>
                </a:cubicBezTo>
                <a:cubicBezTo>
                  <a:pt x="5111977" y="956588"/>
                  <a:pt x="5127177" y="956588"/>
                  <a:pt x="5139339" y="956588"/>
                </a:cubicBezTo>
                <a:cubicBezTo>
                  <a:pt x="5142377" y="956588"/>
                  <a:pt x="5142377" y="953345"/>
                  <a:pt x="5145417" y="950102"/>
                </a:cubicBezTo>
                <a:lnTo>
                  <a:pt x="5157579" y="950102"/>
                </a:lnTo>
                <a:cubicBezTo>
                  <a:pt x="5160617" y="953345"/>
                  <a:pt x="5160617" y="956588"/>
                  <a:pt x="5163657" y="956588"/>
                </a:cubicBezTo>
                <a:cubicBezTo>
                  <a:pt x="5172777" y="956588"/>
                  <a:pt x="5184939" y="956588"/>
                  <a:pt x="5197099" y="956588"/>
                </a:cubicBezTo>
                <a:cubicBezTo>
                  <a:pt x="5197099" y="898220"/>
                  <a:pt x="5197099" y="839852"/>
                  <a:pt x="5197099" y="781484"/>
                </a:cubicBezTo>
                <a:cubicBezTo>
                  <a:pt x="5197119" y="781479"/>
                  <a:pt x="5198419" y="781233"/>
                  <a:pt x="5282219" y="765270"/>
                </a:cubicBezTo>
                <a:cubicBezTo>
                  <a:pt x="5282219" y="765281"/>
                  <a:pt x="5282219" y="765392"/>
                  <a:pt x="5282219" y="766892"/>
                </a:cubicBezTo>
                <a:lnTo>
                  <a:pt x="5282219" y="778241"/>
                </a:lnTo>
                <a:cubicBezTo>
                  <a:pt x="5282245" y="778241"/>
                  <a:pt x="5283211" y="778241"/>
                  <a:pt x="5321739" y="778241"/>
                </a:cubicBezTo>
                <a:cubicBezTo>
                  <a:pt x="5321739" y="778274"/>
                  <a:pt x="5321739" y="781830"/>
                  <a:pt x="5321739" y="1160876"/>
                </a:cubicBezTo>
                <a:cubicBezTo>
                  <a:pt x="5330859" y="1160876"/>
                  <a:pt x="5343019" y="1160876"/>
                  <a:pt x="5355181" y="1160876"/>
                </a:cubicBezTo>
                <a:cubicBezTo>
                  <a:pt x="5355181" y="1157633"/>
                  <a:pt x="5355181" y="1157633"/>
                  <a:pt x="5355181" y="1154390"/>
                </a:cubicBezTo>
                <a:cubicBezTo>
                  <a:pt x="5361259" y="1154390"/>
                  <a:pt x="5367339" y="1154390"/>
                  <a:pt x="5373421" y="1154390"/>
                </a:cubicBezTo>
                <a:cubicBezTo>
                  <a:pt x="5373421" y="1157633"/>
                  <a:pt x="5373421" y="1157633"/>
                  <a:pt x="5373421" y="1160876"/>
                </a:cubicBezTo>
                <a:cubicBezTo>
                  <a:pt x="5385581" y="1160876"/>
                  <a:pt x="5397739" y="1160876"/>
                  <a:pt x="5409901" y="1160876"/>
                </a:cubicBezTo>
                <a:cubicBezTo>
                  <a:pt x="5409901" y="1154390"/>
                  <a:pt x="5409901" y="1147905"/>
                  <a:pt x="5409901" y="1141419"/>
                </a:cubicBezTo>
                <a:cubicBezTo>
                  <a:pt x="5425101" y="1141419"/>
                  <a:pt x="5440301" y="1141419"/>
                  <a:pt x="5452461" y="1141419"/>
                </a:cubicBezTo>
                <a:cubicBezTo>
                  <a:pt x="5458541" y="1134933"/>
                  <a:pt x="5464623" y="1134933"/>
                  <a:pt x="5470701" y="1134933"/>
                </a:cubicBezTo>
                <a:cubicBezTo>
                  <a:pt x="5479821" y="1141419"/>
                  <a:pt x="5491983" y="1141419"/>
                  <a:pt x="5501103" y="1141419"/>
                </a:cubicBezTo>
                <a:cubicBezTo>
                  <a:pt x="5501103" y="1131692"/>
                  <a:pt x="5501103" y="1125206"/>
                  <a:pt x="5501103" y="1115478"/>
                </a:cubicBezTo>
                <a:lnTo>
                  <a:pt x="5513263" y="1115478"/>
                </a:lnTo>
                <a:cubicBezTo>
                  <a:pt x="5513263" y="1108992"/>
                  <a:pt x="5513263" y="1102508"/>
                  <a:pt x="5513263" y="1096022"/>
                </a:cubicBezTo>
                <a:cubicBezTo>
                  <a:pt x="5540623" y="1096022"/>
                  <a:pt x="5571023" y="1096022"/>
                  <a:pt x="5598383" y="1096022"/>
                </a:cubicBezTo>
                <a:cubicBezTo>
                  <a:pt x="5598383" y="1079808"/>
                  <a:pt x="5598383" y="1066838"/>
                  <a:pt x="5598383" y="1050624"/>
                </a:cubicBezTo>
                <a:cubicBezTo>
                  <a:pt x="5607503" y="1050624"/>
                  <a:pt x="5616623" y="1050624"/>
                  <a:pt x="5625743" y="1050624"/>
                </a:cubicBezTo>
                <a:cubicBezTo>
                  <a:pt x="5625743" y="1047381"/>
                  <a:pt x="5625743" y="1044140"/>
                  <a:pt x="5625743" y="1040897"/>
                </a:cubicBezTo>
                <a:cubicBezTo>
                  <a:pt x="5631823" y="1040897"/>
                  <a:pt x="5637903" y="1040897"/>
                  <a:pt x="5643983" y="1040897"/>
                </a:cubicBezTo>
                <a:cubicBezTo>
                  <a:pt x="5643983" y="1044140"/>
                  <a:pt x="5643983" y="1047381"/>
                  <a:pt x="5643983" y="1050624"/>
                </a:cubicBezTo>
                <a:cubicBezTo>
                  <a:pt x="5653103" y="1050624"/>
                  <a:pt x="5659183" y="1050624"/>
                  <a:pt x="5668303" y="1050624"/>
                </a:cubicBezTo>
                <a:cubicBezTo>
                  <a:pt x="5668303" y="1073324"/>
                  <a:pt x="5668303" y="1099265"/>
                  <a:pt x="5668303" y="1125206"/>
                </a:cubicBezTo>
                <a:cubicBezTo>
                  <a:pt x="5683503" y="1125206"/>
                  <a:pt x="5701745" y="1125206"/>
                  <a:pt x="5716945" y="1125206"/>
                </a:cubicBezTo>
                <a:cubicBezTo>
                  <a:pt x="5716945" y="1112235"/>
                  <a:pt x="5716945" y="1099265"/>
                  <a:pt x="5716945" y="1086294"/>
                </a:cubicBezTo>
                <a:cubicBezTo>
                  <a:pt x="5735185" y="1086294"/>
                  <a:pt x="5756465" y="1086294"/>
                  <a:pt x="5774705" y="1086294"/>
                </a:cubicBezTo>
                <a:cubicBezTo>
                  <a:pt x="5774705" y="1070081"/>
                  <a:pt x="5774705" y="1057110"/>
                  <a:pt x="5774705" y="1040897"/>
                </a:cubicBezTo>
                <a:cubicBezTo>
                  <a:pt x="5799027" y="1040897"/>
                  <a:pt x="5823345" y="1040897"/>
                  <a:pt x="5847667" y="1040897"/>
                </a:cubicBezTo>
                <a:cubicBezTo>
                  <a:pt x="5847667" y="1040940"/>
                  <a:pt x="5847667" y="1043603"/>
                  <a:pt x="5847667" y="1207631"/>
                </a:cubicBezTo>
                <a:lnTo>
                  <a:pt x="5847667" y="1228299"/>
                </a:lnTo>
                <a:lnTo>
                  <a:pt x="5946479" y="1228299"/>
                </a:lnTo>
                <a:lnTo>
                  <a:pt x="5946479" y="1386957"/>
                </a:lnTo>
                <a:lnTo>
                  <a:pt x="5946479" y="1421828"/>
                </a:lnTo>
                <a:lnTo>
                  <a:pt x="5968919" y="1421828"/>
                </a:lnTo>
                <a:cubicBezTo>
                  <a:pt x="5968919" y="1421828"/>
                  <a:pt x="5968919" y="1421828"/>
                  <a:pt x="5968919" y="1420085"/>
                </a:cubicBezTo>
                <a:lnTo>
                  <a:pt x="5968919" y="1407881"/>
                </a:lnTo>
                <a:cubicBezTo>
                  <a:pt x="5968919" y="1407881"/>
                  <a:pt x="5968919" y="1407881"/>
                  <a:pt x="6035789" y="1407881"/>
                </a:cubicBezTo>
                <a:cubicBezTo>
                  <a:pt x="6035789" y="1407881"/>
                  <a:pt x="6035789" y="1407881"/>
                  <a:pt x="6035789" y="1439262"/>
                </a:cubicBezTo>
                <a:cubicBezTo>
                  <a:pt x="6035789" y="1439262"/>
                  <a:pt x="6035789" y="1439262"/>
                  <a:pt x="6039131" y="1441007"/>
                </a:cubicBezTo>
                <a:lnTo>
                  <a:pt x="6062537" y="1453211"/>
                </a:lnTo>
                <a:cubicBezTo>
                  <a:pt x="6062537" y="1453211"/>
                  <a:pt x="6062537" y="1453211"/>
                  <a:pt x="6062537" y="1498541"/>
                </a:cubicBezTo>
                <a:cubicBezTo>
                  <a:pt x="6062537" y="1498541"/>
                  <a:pt x="6062537" y="1498541"/>
                  <a:pt x="6064627" y="1499414"/>
                </a:cubicBezTo>
                <a:lnTo>
                  <a:pt x="6079255" y="1505516"/>
                </a:lnTo>
                <a:cubicBezTo>
                  <a:pt x="6079255" y="1505516"/>
                  <a:pt x="6079255" y="1505516"/>
                  <a:pt x="6079255" y="1503773"/>
                </a:cubicBezTo>
                <a:lnTo>
                  <a:pt x="6079255" y="1491567"/>
                </a:lnTo>
                <a:cubicBezTo>
                  <a:pt x="6079255" y="1491567"/>
                  <a:pt x="6079255" y="1491567"/>
                  <a:pt x="6080927" y="1491567"/>
                </a:cubicBezTo>
                <a:lnTo>
                  <a:pt x="6092629" y="1491567"/>
                </a:lnTo>
                <a:cubicBezTo>
                  <a:pt x="6092629" y="1491567"/>
                  <a:pt x="6092629" y="1491567"/>
                  <a:pt x="6092629" y="1490259"/>
                </a:cubicBezTo>
                <a:lnTo>
                  <a:pt x="6092629" y="1481106"/>
                </a:lnTo>
                <a:cubicBezTo>
                  <a:pt x="6092629" y="1481106"/>
                  <a:pt x="6092629" y="1481106"/>
                  <a:pt x="6090957" y="1481106"/>
                </a:cubicBezTo>
                <a:lnTo>
                  <a:pt x="6079255" y="1481106"/>
                </a:lnTo>
                <a:cubicBezTo>
                  <a:pt x="6079255" y="1481106"/>
                  <a:pt x="6079255" y="1481106"/>
                  <a:pt x="6079255" y="1479363"/>
                </a:cubicBezTo>
                <a:lnTo>
                  <a:pt x="6079255" y="1467159"/>
                </a:lnTo>
                <a:cubicBezTo>
                  <a:pt x="6079255" y="1467159"/>
                  <a:pt x="6079255" y="1467159"/>
                  <a:pt x="6080927" y="1467159"/>
                </a:cubicBezTo>
                <a:lnTo>
                  <a:pt x="6092629" y="1467159"/>
                </a:lnTo>
                <a:cubicBezTo>
                  <a:pt x="6092629" y="1467159"/>
                  <a:pt x="6092629" y="1467159"/>
                  <a:pt x="6092629" y="1465415"/>
                </a:cubicBezTo>
                <a:lnTo>
                  <a:pt x="6092629" y="1453211"/>
                </a:lnTo>
                <a:cubicBezTo>
                  <a:pt x="6092629" y="1453211"/>
                  <a:pt x="6092629" y="1453211"/>
                  <a:pt x="6090957" y="1453211"/>
                </a:cubicBezTo>
                <a:lnTo>
                  <a:pt x="6079255" y="1453211"/>
                </a:lnTo>
                <a:cubicBezTo>
                  <a:pt x="6079255" y="1453211"/>
                  <a:pt x="6079255" y="1453211"/>
                  <a:pt x="6079255" y="1451468"/>
                </a:cubicBezTo>
                <a:lnTo>
                  <a:pt x="6079255" y="1439262"/>
                </a:lnTo>
                <a:cubicBezTo>
                  <a:pt x="6079255" y="1439262"/>
                  <a:pt x="6079255" y="1439262"/>
                  <a:pt x="6080927" y="1439262"/>
                </a:cubicBezTo>
                <a:lnTo>
                  <a:pt x="6092629" y="1439262"/>
                </a:lnTo>
                <a:cubicBezTo>
                  <a:pt x="6092629" y="1439262"/>
                  <a:pt x="6092629" y="1439262"/>
                  <a:pt x="6092629" y="1437956"/>
                </a:cubicBezTo>
                <a:lnTo>
                  <a:pt x="6092629" y="1428803"/>
                </a:lnTo>
                <a:cubicBezTo>
                  <a:pt x="6092629" y="1428803"/>
                  <a:pt x="6092629" y="1428803"/>
                  <a:pt x="6090957" y="1428803"/>
                </a:cubicBezTo>
                <a:lnTo>
                  <a:pt x="6079255" y="1428803"/>
                </a:lnTo>
                <a:cubicBezTo>
                  <a:pt x="6079255" y="1428803"/>
                  <a:pt x="6079255" y="1428803"/>
                  <a:pt x="6079255" y="1427058"/>
                </a:cubicBezTo>
                <a:lnTo>
                  <a:pt x="6079255" y="1414854"/>
                </a:lnTo>
                <a:cubicBezTo>
                  <a:pt x="6079255" y="1414854"/>
                  <a:pt x="6079255" y="1414854"/>
                  <a:pt x="6080927" y="1414854"/>
                </a:cubicBezTo>
                <a:lnTo>
                  <a:pt x="6092629" y="1414854"/>
                </a:lnTo>
                <a:cubicBezTo>
                  <a:pt x="6092629" y="1414854"/>
                  <a:pt x="6092629" y="1414854"/>
                  <a:pt x="6092629" y="1413111"/>
                </a:cubicBezTo>
                <a:lnTo>
                  <a:pt x="6092629" y="1400906"/>
                </a:lnTo>
                <a:cubicBezTo>
                  <a:pt x="6092629" y="1400906"/>
                  <a:pt x="6092629" y="1400906"/>
                  <a:pt x="6090957" y="1400906"/>
                </a:cubicBezTo>
                <a:lnTo>
                  <a:pt x="6079255" y="1400906"/>
                </a:lnTo>
                <a:cubicBezTo>
                  <a:pt x="6079255" y="1400906"/>
                  <a:pt x="6079255" y="1400906"/>
                  <a:pt x="6079255" y="1399599"/>
                </a:cubicBezTo>
                <a:lnTo>
                  <a:pt x="6079255" y="1390445"/>
                </a:lnTo>
                <a:cubicBezTo>
                  <a:pt x="6079255" y="1390445"/>
                  <a:pt x="6079255" y="1390445"/>
                  <a:pt x="6080927" y="1390445"/>
                </a:cubicBezTo>
                <a:lnTo>
                  <a:pt x="6092629" y="1390445"/>
                </a:lnTo>
                <a:cubicBezTo>
                  <a:pt x="6092629" y="1390445"/>
                  <a:pt x="6092629" y="1390445"/>
                  <a:pt x="6092629" y="1388702"/>
                </a:cubicBezTo>
                <a:lnTo>
                  <a:pt x="6092629" y="1376498"/>
                </a:lnTo>
                <a:cubicBezTo>
                  <a:pt x="6092629" y="1376498"/>
                  <a:pt x="6092629" y="1376498"/>
                  <a:pt x="6090957" y="1376498"/>
                </a:cubicBezTo>
                <a:lnTo>
                  <a:pt x="6079255" y="1376498"/>
                </a:lnTo>
                <a:cubicBezTo>
                  <a:pt x="6079255" y="1376498"/>
                  <a:pt x="6079255" y="1376498"/>
                  <a:pt x="6079255" y="1374755"/>
                </a:cubicBezTo>
                <a:lnTo>
                  <a:pt x="6079255" y="1362549"/>
                </a:lnTo>
                <a:cubicBezTo>
                  <a:pt x="6079255" y="1362549"/>
                  <a:pt x="6079255" y="1362549"/>
                  <a:pt x="6080927" y="1362549"/>
                </a:cubicBezTo>
                <a:lnTo>
                  <a:pt x="6092629" y="1362549"/>
                </a:lnTo>
                <a:cubicBezTo>
                  <a:pt x="6092629" y="1362549"/>
                  <a:pt x="6092629" y="1362549"/>
                  <a:pt x="6092629" y="1360806"/>
                </a:cubicBezTo>
                <a:lnTo>
                  <a:pt x="6092629" y="1348602"/>
                </a:lnTo>
                <a:cubicBezTo>
                  <a:pt x="6092629" y="1348602"/>
                  <a:pt x="6092629" y="1348602"/>
                  <a:pt x="6090957" y="1348602"/>
                </a:cubicBezTo>
                <a:lnTo>
                  <a:pt x="6079255" y="1348602"/>
                </a:lnTo>
                <a:cubicBezTo>
                  <a:pt x="6079255" y="1348602"/>
                  <a:pt x="6079255" y="1348602"/>
                  <a:pt x="6079255" y="1347294"/>
                </a:cubicBezTo>
                <a:lnTo>
                  <a:pt x="6079255" y="1338141"/>
                </a:lnTo>
                <a:cubicBezTo>
                  <a:pt x="6079255" y="1338141"/>
                  <a:pt x="6079255" y="1338141"/>
                  <a:pt x="6080927" y="1338141"/>
                </a:cubicBezTo>
                <a:lnTo>
                  <a:pt x="6092629" y="1338141"/>
                </a:lnTo>
                <a:cubicBezTo>
                  <a:pt x="6092629" y="1338141"/>
                  <a:pt x="6092629" y="1338141"/>
                  <a:pt x="6092629" y="1336397"/>
                </a:cubicBezTo>
                <a:lnTo>
                  <a:pt x="6092629" y="1324193"/>
                </a:lnTo>
                <a:cubicBezTo>
                  <a:pt x="6092629" y="1324193"/>
                  <a:pt x="6092629" y="1324193"/>
                  <a:pt x="6090957" y="1324193"/>
                </a:cubicBezTo>
                <a:lnTo>
                  <a:pt x="6079255" y="1324193"/>
                </a:lnTo>
                <a:cubicBezTo>
                  <a:pt x="6079255" y="1324193"/>
                  <a:pt x="6079255" y="1324193"/>
                  <a:pt x="6079255" y="1322450"/>
                </a:cubicBezTo>
                <a:lnTo>
                  <a:pt x="6079255" y="1310244"/>
                </a:lnTo>
                <a:cubicBezTo>
                  <a:pt x="6079255" y="1310244"/>
                  <a:pt x="6079255" y="1310244"/>
                  <a:pt x="6080927" y="1310244"/>
                </a:cubicBezTo>
                <a:lnTo>
                  <a:pt x="6092629" y="1310244"/>
                </a:lnTo>
                <a:cubicBezTo>
                  <a:pt x="6092629" y="1310244"/>
                  <a:pt x="6092629" y="1310244"/>
                  <a:pt x="6092629" y="1308938"/>
                </a:cubicBezTo>
                <a:lnTo>
                  <a:pt x="6092629" y="1299785"/>
                </a:lnTo>
                <a:cubicBezTo>
                  <a:pt x="6092629" y="1299785"/>
                  <a:pt x="6092629" y="1299785"/>
                  <a:pt x="6090957" y="1299785"/>
                </a:cubicBezTo>
                <a:lnTo>
                  <a:pt x="6079255" y="1299785"/>
                </a:lnTo>
                <a:cubicBezTo>
                  <a:pt x="6079255" y="1299785"/>
                  <a:pt x="6079255" y="1299785"/>
                  <a:pt x="6079255" y="1298040"/>
                </a:cubicBezTo>
                <a:lnTo>
                  <a:pt x="6079255" y="1285836"/>
                </a:lnTo>
                <a:cubicBezTo>
                  <a:pt x="6079255" y="1285836"/>
                  <a:pt x="6079255" y="1285836"/>
                  <a:pt x="6080927" y="1285836"/>
                </a:cubicBezTo>
                <a:lnTo>
                  <a:pt x="6092629" y="1285836"/>
                </a:lnTo>
                <a:cubicBezTo>
                  <a:pt x="6092629" y="1285836"/>
                  <a:pt x="6092629" y="1285836"/>
                  <a:pt x="6092629" y="1284093"/>
                </a:cubicBezTo>
                <a:lnTo>
                  <a:pt x="6092629" y="1271888"/>
                </a:lnTo>
                <a:cubicBezTo>
                  <a:pt x="6092629" y="1271888"/>
                  <a:pt x="6092629" y="1271888"/>
                  <a:pt x="6090957" y="1271888"/>
                </a:cubicBezTo>
                <a:lnTo>
                  <a:pt x="6079255" y="1271888"/>
                </a:lnTo>
                <a:cubicBezTo>
                  <a:pt x="6079255" y="1271888"/>
                  <a:pt x="6079255" y="1271888"/>
                  <a:pt x="6079255" y="1270145"/>
                </a:cubicBezTo>
                <a:lnTo>
                  <a:pt x="6079255" y="1257941"/>
                </a:lnTo>
                <a:cubicBezTo>
                  <a:pt x="6079255" y="1257941"/>
                  <a:pt x="6079255" y="1257941"/>
                  <a:pt x="6080927" y="1257941"/>
                </a:cubicBezTo>
                <a:lnTo>
                  <a:pt x="6092629" y="1257941"/>
                </a:lnTo>
                <a:cubicBezTo>
                  <a:pt x="6092629" y="1257941"/>
                  <a:pt x="6092629" y="1257941"/>
                  <a:pt x="6092629" y="1256633"/>
                </a:cubicBezTo>
                <a:lnTo>
                  <a:pt x="6092629" y="1247480"/>
                </a:lnTo>
                <a:cubicBezTo>
                  <a:pt x="6092629" y="1247480"/>
                  <a:pt x="6092629" y="1247480"/>
                  <a:pt x="6090957" y="1247480"/>
                </a:cubicBezTo>
                <a:lnTo>
                  <a:pt x="6079255" y="1247480"/>
                </a:lnTo>
                <a:cubicBezTo>
                  <a:pt x="6079255" y="1247480"/>
                  <a:pt x="6079255" y="1247480"/>
                  <a:pt x="6079255" y="1245737"/>
                </a:cubicBezTo>
                <a:lnTo>
                  <a:pt x="6079255" y="1233531"/>
                </a:lnTo>
                <a:cubicBezTo>
                  <a:pt x="6079255" y="1233531"/>
                  <a:pt x="6079255" y="1233531"/>
                  <a:pt x="6080927" y="1233531"/>
                </a:cubicBezTo>
                <a:lnTo>
                  <a:pt x="6092629" y="1233531"/>
                </a:lnTo>
                <a:cubicBezTo>
                  <a:pt x="6092629" y="1233531"/>
                  <a:pt x="6092629" y="1233531"/>
                  <a:pt x="6092629" y="1231788"/>
                </a:cubicBezTo>
                <a:lnTo>
                  <a:pt x="6092629" y="1219584"/>
                </a:lnTo>
                <a:cubicBezTo>
                  <a:pt x="6092629" y="1219584"/>
                  <a:pt x="6092629" y="1219584"/>
                  <a:pt x="6090957" y="1219584"/>
                </a:cubicBezTo>
                <a:lnTo>
                  <a:pt x="6079255" y="1219584"/>
                </a:lnTo>
                <a:cubicBezTo>
                  <a:pt x="6079255" y="1219584"/>
                  <a:pt x="6079255" y="1219584"/>
                  <a:pt x="6079255" y="1217840"/>
                </a:cubicBezTo>
                <a:lnTo>
                  <a:pt x="6079255" y="1205636"/>
                </a:lnTo>
                <a:cubicBezTo>
                  <a:pt x="6079255" y="1205636"/>
                  <a:pt x="6079255" y="1205636"/>
                  <a:pt x="6080927" y="1205636"/>
                </a:cubicBezTo>
                <a:lnTo>
                  <a:pt x="6092629" y="1205636"/>
                </a:lnTo>
                <a:cubicBezTo>
                  <a:pt x="6092629" y="1205636"/>
                  <a:pt x="6092629" y="1205636"/>
                  <a:pt x="6092629" y="1204328"/>
                </a:cubicBezTo>
                <a:lnTo>
                  <a:pt x="6092629" y="1195175"/>
                </a:lnTo>
                <a:cubicBezTo>
                  <a:pt x="6092629" y="1195175"/>
                  <a:pt x="6092629" y="1195175"/>
                  <a:pt x="6090957" y="1195175"/>
                </a:cubicBezTo>
                <a:lnTo>
                  <a:pt x="6079255" y="1195175"/>
                </a:lnTo>
                <a:cubicBezTo>
                  <a:pt x="6079255" y="1195175"/>
                  <a:pt x="6079255" y="1195175"/>
                  <a:pt x="6079255" y="1193432"/>
                </a:cubicBezTo>
                <a:lnTo>
                  <a:pt x="6079255" y="1181226"/>
                </a:lnTo>
                <a:cubicBezTo>
                  <a:pt x="6079255" y="1181226"/>
                  <a:pt x="6079255" y="1181226"/>
                  <a:pt x="6080927" y="1181226"/>
                </a:cubicBezTo>
                <a:lnTo>
                  <a:pt x="6092629" y="1181226"/>
                </a:lnTo>
                <a:cubicBezTo>
                  <a:pt x="6092629" y="1181226"/>
                  <a:pt x="6092629" y="1181226"/>
                  <a:pt x="6090957" y="1178612"/>
                </a:cubicBezTo>
                <a:lnTo>
                  <a:pt x="6079255" y="1160306"/>
                </a:lnTo>
                <a:cubicBezTo>
                  <a:pt x="6079255" y="1160306"/>
                  <a:pt x="6079255" y="1160306"/>
                  <a:pt x="6079255" y="1104513"/>
                </a:cubicBezTo>
                <a:cubicBezTo>
                  <a:pt x="6079255" y="1104513"/>
                  <a:pt x="6079255" y="1104513"/>
                  <a:pt x="6303271" y="1104513"/>
                </a:cubicBezTo>
                <a:cubicBezTo>
                  <a:pt x="6303271" y="1104513"/>
                  <a:pt x="6303271" y="1104513"/>
                  <a:pt x="6323331" y="1135896"/>
                </a:cubicBezTo>
                <a:cubicBezTo>
                  <a:pt x="6323331" y="1135896"/>
                  <a:pt x="6323331" y="1135896"/>
                  <a:pt x="6323331" y="1205636"/>
                </a:cubicBezTo>
                <a:cubicBezTo>
                  <a:pt x="6323331" y="1205636"/>
                  <a:pt x="6323331" y="1205636"/>
                  <a:pt x="6321659" y="1205636"/>
                </a:cubicBezTo>
                <a:lnTo>
                  <a:pt x="6309957" y="1205636"/>
                </a:lnTo>
                <a:cubicBezTo>
                  <a:pt x="6309957" y="1205636"/>
                  <a:pt x="6309957" y="1205636"/>
                  <a:pt x="6309957" y="1207379"/>
                </a:cubicBezTo>
                <a:lnTo>
                  <a:pt x="6309957" y="1219584"/>
                </a:lnTo>
                <a:cubicBezTo>
                  <a:pt x="6309957" y="1219584"/>
                  <a:pt x="6309957" y="1219584"/>
                  <a:pt x="6311629" y="1219584"/>
                </a:cubicBezTo>
                <a:lnTo>
                  <a:pt x="6323331" y="1219584"/>
                </a:lnTo>
                <a:cubicBezTo>
                  <a:pt x="6323331" y="1219584"/>
                  <a:pt x="6323331" y="1219584"/>
                  <a:pt x="6323331" y="1221327"/>
                </a:cubicBezTo>
                <a:lnTo>
                  <a:pt x="6323331" y="1233531"/>
                </a:lnTo>
                <a:cubicBezTo>
                  <a:pt x="6323331" y="1233531"/>
                  <a:pt x="6323331" y="1233531"/>
                  <a:pt x="6321659" y="1233531"/>
                </a:cubicBezTo>
                <a:lnTo>
                  <a:pt x="6309957" y="1233531"/>
                </a:lnTo>
                <a:cubicBezTo>
                  <a:pt x="6309957" y="1233531"/>
                  <a:pt x="6309957" y="1233531"/>
                  <a:pt x="6309957" y="1235274"/>
                </a:cubicBezTo>
                <a:lnTo>
                  <a:pt x="6309957" y="1247480"/>
                </a:lnTo>
                <a:cubicBezTo>
                  <a:pt x="6309957" y="1247480"/>
                  <a:pt x="6309957" y="1247480"/>
                  <a:pt x="6311629" y="1247480"/>
                </a:cubicBezTo>
                <a:lnTo>
                  <a:pt x="6323331" y="1247480"/>
                </a:lnTo>
                <a:cubicBezTo>
                  <a:pt x="6323331" y="1247480"/>
                  <a:pt x="6323331" y="1247480"/>
                  <a:pt x="6323331" y="1248788"/>
                </a:cubicBezTo>
                <a:lnTo>
                  <a:pt x="6323331" y="1257941"/>
                </a:lnTo>
                <a:cubicBezTo>
                  <a:pt x="6323331" y="1257941"/>
                  <a:pt x="6323331" y="1257941"/>
                  <a:pt x="6321659" y="1257941"/>
                </a:cubicBezTo>
                <a:lnTo>
                  <a:pt x="6309957" y="1257941"/>
                </a:lnTo>
                <a:cubicBezTo>
                  <a:pt x="6309957" y="1257941"/>
                  <a:pt x="6309957" y="1257941"/>
                  <a:pt x="6309957" y="1259684"/>
                </a:cubicBezTo>
                <a:lnTo>
                  <a:pt x="6309957" y="1271888"/>
                </a:lnTo>
                <a:cubicBezTo>
                  <a:pt x="6309957" y="1271888"/>
                  <a:pt x="6309957" y="1271888"/>
                  <a:pt x="6311629" y="1271888"/>
                </a:cubicBezTo>
                <a:lnTo>
                  <a:pt x="6323331" y="1271888"/>
                </a:lnTo>
                <a:cubicBezTo>
                  <a:pt x="6323331" y="1271888"/>
                  <a:pt x="6323331" y="1271888"/>
                  <a:pt x="6323331" y="1273632"/>
                </a:cubicBezTo>
                <a:lnTo>
                  <a:pt x="6323331" y="1285836"/>
                </a:lnTo>
                <a:cubicBezTo>
                  <a:pt x="6323331" y="1285836"/>
                  <a:pt x="6323331" y="1285836"/>
                  <a:pt x="6321659" y="1285836"/>
                </a:cubicBezTo>
                <a:lnTo>
                  <a:pt x="6309957" y="1285836"/>
                </a:lnTo>
                <a:cubicBezTo>
                  <a:pt x="6309957" y="1285836"/>
                  <a:pt x="6309957" y="1285836"/>
                  <a:pt x="6309957" y="1287579"/>
                </a:cubicBezTo>
                <a:lnTo>
                  <a:pt x="6309957" y="1299785"/>
                </a:lnTo>
                <a:cubicBezTo>
                  <a:pt x="6309957" y="1299785"/>
                  <a:pt x="6309957" y="1299785"/>
                  <a:pt x="6311629" y="1299785"/>
                </a:cubicBezTo>
                <a:lnTo>
                  <a:pt x="6323331" y="1299785"/>
                </a:lnTo>
                <a:cubicBezTo>
                  <a:pt x="6323331" y="1299785"/>
                  <a:pt x="6323331" y="1299785"/>
                  <a:pt x="6323331" y="1301091"/>
                </a:cubicBezTo>
                <a:lnTo>
                  <a:pt x="6323331" y="1310244"/>
                </a:lnTo>
                <a:cubicBezTo>
                  <a:pt x="6323331" y="1310244"/>
                  <a:pt x="6323331" y="1310244"/>
                  <a:pt x="6321659" y="1310244"/>
                </a:cubicBezTo>
                <a:lnTo>
                  <a:pt x="6309957" y="1310244"/>
                </a:lnTo>
                <a:cubicBezTo>
                  <a:pt x="6309957" y="1310244"/>
                  <a:pt x="6309957" y="1310244"/>
                  <a:pt x="6309957" y="1311989"/>
                </a:cubicBezTo>
                <a:lnTo>
                  <a:pt x="6309957" y="1324193"/>
                </a:lnTo>
                <a:cubicBezTo>
                  <a:pt x="6309957" y="1324193"/>
                  <a:pt x="6309957" y="1324193"/>
                  <a:pt x="6311629" y="1324193"/>
                </a:cubicBezTo>
                <a:lnTo>
                  <a:pt x="6323331" y="1324193"/>
                </a:lnTo>
                <a:cubicBezTo>
                  <a:pt x="6323331" y="1324193"/>
                  <a:pt x="6323331" y="1324193"/>
                  <a:pt x="6323331" y="1325936"/>
                </a:cubicBezTo>
                <a:lnTo>
                  <a:pt x="6323331" y="1338141"/>
                </a:lnTo>
                <a:cubicBezTo>
                  <a:pt x="6323331" y="1338141"/>
                  <a:pt x="6323331" y="1338141"/>
                  <a:pt x="6321659" y="1338141"/>
                </a:cubicBezTo>
                <a:lnTo>
                  <a:pt x="6309957" y="1338141"/>
                </a:lnTo>
                <a:cubicBezTo>
                  <a:pt x="6309957" y="1338141"/>
                  <a:pt x="6309957" y="1338141"/>
                  <a:pt x="6309957" y="1339448"/>
                </a:cubicBezTo>
                <a:lnTo>
                  <a:pt x="6309957" y="1348602"/>
                </a:lnTo>
                <a:cubicBezTo>
                  <a:pt x="6309957" y="1348602"/>
                  <a:pt x="6309957" y="1348602"/>
                  <a:pt x="6311629" y="1348602"/>
                </a:cubicBezTo>
                <a:lnTo>
                  <a:pt x="6323331" y="1348602"/>
                </a:lnTo>
                <a:cubicBezTo>
                  <a:pt x="6323331" y="1348602"/>
                  <a:pt x="6323331" y="1348602"/>
                  <a:pt x="6323331" y="1350345"/>
                </a:cubicBezTo>
                <a:lnTo>
                  <a:pt x="6323331" y="1362549"/>
                </a:lnTo>
                <a:cubicBezTo>
                  <a:pt x="6323331" y="1362549"/>
                  <a:pt x="6323331" y="1362549"/>
                  <a:pt x="6321659" y="1362549"/>
                </a:cubicBezTo>
                <a:lnTo>
                  <a:pt x="6309957" y="1362549"/>
                </a:lnTo>
                <a:cubicBezTo>
                  <a:pt x="6309957" y="1362549"/>
                  <a:pt x="6309957" y="1362549"/>
                  <a:pt x="6309957" y="1364292"/>
                </a:cubicBezTo>
                <a:lnTo>
                  <a:pt x="6309957" y="1376498"/>
                </a:lnTo>
                <a:cubicBezTo>
                  <a:pt x="6309957" y="1376498"/>
                  <a:pt x="6309957" y="1376498"/>
                  <a:pt x="6311629" y="1376498"/>
                </a:cubicBezTo>
                <a:lnTo>
                  <a:pt x="6323331" y="1376498"/>
                </a:lnTo>
                <a:cubicBezTo>
                  <a:pt x="6323331" y="1376498"/>
                  <a:pt x="6323331" y="1376498"/>
                  <a:pt x="6323331" y="1378241"/>
                </a:cubicBezTo>
                <a:lnTo>
                  <a:pt x="6323331" y="1390445"/>
                </a:lnTo>
                <a:cubicBezTo>
                  <a:pt x="6323331" y="1390445"/>
                  <a:pt x="6323331" y="1390445"/>
                  <a:pt x="6321659" y="1390445"/>
                </a:cubicBezTo>
                <a:lnTo>
                  <a:pt x="6309957" y="1390445"/>
                </a:lnTo>
                <a:cubicBezTo>
                  <a:pt x="6309957" y="1390445"/>
                  <a:pt x="6309957" y="1390445"/>
                  <a:pt x="6309957" y="1391753"/>
                </a:cubicBezTo>
                <a:lnTo>
                  <a:pt x="6309957" y="1400906"/>
                </a:lnTo>
                <a:cubicBezTo>
                  <a:pt x="6309957" y="1400906"/>
                  <a:pt x="6309957" y="1400906"/>
                  <a:pt x="6311629" y="1400906"/>
                </a:cubicBezTo>
                <a:lnTo>
                  <a:pt x="6323331" y="1400906"/>
                </a:lnTo>
                <a:cubicBezTo>
                  <a:pt x="6323331" y="1400906"/>
                  <a:pt x="6323331" y="1400906"/>
                  <a:pt x="6323331" y="1402650"/>
                </a:cubicBezTo>
                <a:lnTo>
                  <a:pt x="6323331" y="1414854"/>
                </a:lnTo>
                <a:cubicBezTo>
                  <a:pt x="6323331" y="1414854"/>
                  <a:pt x="6323331" y="1414854"/>
                  <a:pt x="6321659" y="1414854"/>
                </a:cubicBezTo>
                <a:lnTo>
                  <a:pt x="6309957" y="1414854"/>
                </a:lnTo>
                <a:cubicBezTo>
                  <a:pt x="6309957" y="1414854"/>
                  <a:pt x="6309957" y="1414854"/>
                  <a:pt x="6309957" y="1416597"/>
                </a:cubicBezTo>
                <a:lnTo>
                  <a:pt x="6309957" y="1428803"/>
                </a:lnTo>
                <a:cubicBezTo>
                  <a:pt x="6309957" y="1428803"/>
                  <a:pt x="6309957" y="1428803"/>
                  <a:pt x="6311629" y="1428803"/>
                </a:cubicBezTo>
                <a:lnTo>
                  <a:pt x="6323331" y="1428803"/>
                </a:lnTo>
                <a:cubicBezTo>
                  <a:pt x="6323331" y="1428803"/>
                  <a:pt x="6323331" y="1428803"/>
                  <a:pt x="6323331" y="1430109"/>
                </a:cubicBezTo>
                <a:lnTo>
                  <a:pt x="6323331" y="1439262"/>
                </a:lnTo>
                <a:cubicBezTo>
                  <a:pt x="6323331" y="1439262"/>
                  <a:pt x="6323331" y="1439262"/>
                  <a:pt x="6321659" y="1439262"/>
                </a:cubicBezTo>
                <a:lnTo>
                  <a:pt x="6309957" y="1439262"/>
                </a:lnTo>
                <a:cubicBezTo>
                  <a:pt x="6309957" y="1439262"/>
                  <a:pt x="6309957" y="1439262"/>
                  <a:pt x="6309957" y="1441007"/>
                </a:cubicBezTo>
                <a:lnTo>
                  <a:pt x="6309957" y="1453211"/>
                </a:lnTo>
                <a:cubicBezTo>
                  <a:pt x="6309957" y="1453211"/>
                  <a:pt x="6309957" y="1453211"/>
                  <a:pt x="6311629" y="1453211"/>
                </a:cubicBezTo>
                <a:lnTo>
                  <a:pt x="6323331" y="1453211"/>
                </a:lnTo>
                <a:cubicBezTo>
                  <a:pt x="6323331" y="1453211"/>
                  <a:pt x="6323331" y="1453211"/>
                  <a:pt x="6323331" y="1454954"/>
                </a:cubicBezTo>
                <a:lnTo>
                  <a:pt x="6323331" y="1467159"/>
                </a:lnTo>
                <a:cubicBezTo>
                  <a:pt x="6323331" y="1467159"/>
                  <a:pt x="6323331" y="1467159"/>
                  <a:pt x="6321659" y="1467159"/>
                </a:cubicBezTo>
                <a:lnTo>
                  <a:pt x="6309957" y="1467159"/>
                </a:lnTo>
                <a:cubicBezTo>
                  <a:pt x="6309957" y="1467159"/>
                  <a:pt x="6309957" y="1467159"/>
                  <a:pt x="6309957" y="1468902"/>
                </a:cubicBezTo>
                <a:lnTo>
                  <a:pt x="6309957" y="1481106"/>
                </a:lnTo>
                <a:cubicBezTo>
                  <a:pt x="6309957" y="1481106"/>
                  <a:pt x="6309957" y="1481106"/>
                  <a:pt x="6311629" y="1481106"/>
                </a:cubicBezTo>
                <a:lnTo>
                  <a:pt x="6323331" y="1481106"/>
                </a:lnTo>
                <a:cubicBezTo>
                  <a:pt x="6323331" y="1481106"/>
                  <a:pt x="6323331" y="1481106"/>
                  <a:pt x="6323331" y="1482414"/>
                </a:cubicBezTo>
                <a:lnTo>
                  <a:pt x="6323331" y="1491567"/>
                </a:lnTo>
                <a:cubicBezTo>
                  <a:pt x="6323331" y="1491567"/>
                  <a:pt x="6323331" y="1491567"/>
                  <a:pt x="6321659" y="1491567"/>
                </a:cubicBezTo>
                <a:lnTo>
                  <a:pt x="6309957" y="1491567"/>
                </a:lnTo>
                <a:cubicBezTo>
                  <a:pt x="6309957" y="1491567"/>
                  <a:pt x="6309957" y="1491567"/>
                  <a:pt x="6309957" y="1493310"/>
                </a:cubicBezTo>
                <a:lnTo>
                  <a:pt x="6309957" y="1505516"/>
                </a:lnTo>
                <a:cubicBezTo>
                  <a:pt x="6309957" y="1505516"/>
                  <a:pt x="6309957" y="1505516"/>
                  <a:pt x="6346735" y="1536899"/>
                </a:cubicBezTo>
                <a:cubicBezTo>
                  <a:pt x="6346735" y="1543872"/>
                  <a:pt x="6346735" y="1543872"/>
                  <a:pt x="6345065" y="1543872"/>
                </a:cubicBezTo>
                <a:lnTo>
                  <a:pt x="6333361" y="1543872"/>
                </a:lnTo>
                <a:cubicBezTo>
                  <a:pt x="6333361" y="1543872"/>
                  <a:pt x="6333361" y="1543872"/>
                  <a:pt x="6333361" y="1582229"/>
                </a:cubicBezTo>
                <a:cubicBezTo>
                  <a:pt x="6333361" y="1582229"/>
                  <a:pt x="6333361" y="1582229"/>
                  <a:pt x="6335035" y="1582229"/>
                </a:cubicBezTo>
                <a:lnTo>
                  <a:pt x="6346735" y="1582229"/>
                </a:lnTo>
                <a:cubicBezTo>
                  <a:pt x="6346735" y="1582229"/>
                  <a:pt x="6346735" y="1582229"/>
                  <a:pt x="6346735" y="1580049"/>
                </a:cubicBezTo>
                <a:lnTo>
                  <a:pt x="6346735" y="1564794"/>
                </a:lnTo>
                <a:cubicBezTo>
                  <a:pt x="6346735" y="1564794"/>
                  <a:pt x="6346735" y="1564794"/>
                  <a:pt x="6348407" y="1563923"/>
                </a:cubicBezTo>
                <a:lnTo>
                  <a:pt x="6360109" y="1557821"/>
                </a:lnTo>
                <a:cubicBezTo>
                  <a:pt x="6360109" y="1557821"/>
                  <a:pt x="6360109" y="1557821"/>
                  <a:pt x="6363035" y="1557821"/>
                </a:cubicBezTo>
                <a:lnTo>
                  <a:pt x="6383515" y="1557821"/>
                </a:lnTo>
                <a:cubicBezTo>
                  <a:pt x="6383515" y="1557821"/>
                  <a:pt x="6383515" y="1557821"/>
                  <a:pt x="6383515" y="1559564"/>
                </a:cubicBezTo>
                <a:lnTo>
                  <a:pt x="6383515" y="1571768"/>
                </a:lnTo>
                <a:cubicBezTo>
                  <a:pt x="6383515" y="1571768"/>
                  <a:pt x="6383515" y="1571768"/>
                  <a:pt x="6386023" y="1571768"/>
                </a:cubicBezTo>
                <a:lnTo>
                  <a:pt x="6403577" y="1571768"/>
                </a:lnTo>
                <a:cubicBezTo>
                  <a:pt x="6403577" y="1578741"/>
                  <a:pt x="6403577" y="1578741"/>
                  <a:pt x="6405247" y="1578741"/>
                </a:cubicBezTo>
                <a:lnTo>
                  <a:pt x="6416951" y="1578741"/>
                </a:lnTo>
                <a:cubicBezTo>
                  <a:pt x="6416951" y="1578741"/>
                  <a:pt x="6416951" y="1578741"/>
                  <a:pt x="6453729" y="1627559"/>
                </a:cubicBezTo>
                <a:cubicBezTo>
                  <a:pt x="6453729" y="1627559"/>
                  <a:pt x="6453729" y="1627559"/>
                  <a:pt x="6453729" y="1679864"/>
                </a:cubicBezTo>
                <a:cubicBezTo>
                  <a:pt x="6453729" y="1679864"/>
                  <a:pt x="6453729" y="1679864"/>
                  <a:pt x="6455399" y="1679864"/>
                </a:cubicBezTo>
                <a:lnTo>
                  <a:pt x="6467103" y="1679864"/>
                </a:lnTo>
                <a:cubicBezTo>
                  <a:pt x="6467103" y="1679864"/>
                  <a:pt x="6467103" y="1679864"/>
                  <a:pt x="6467103" y="1676813"/>
                </a:cubicBezTo>
                <a:lnTo>
                  <a:pt x="6467103" y="1655456"/>
                </a:lnTo>
                <a:cubicBezTo>
                  <a:pt x="6467103" y="1655456"/>
                  <a:pt x="6467103" y="1655456"/>
                  <a:pt x="6468357" y="1655456"/>
                </a:cubicBezTo>
                <a:lnTo>
                  <a:pt x="6477133" y="1655456"/>
                </a:lnTo>
                <a:cubicBezTo>
                  <a:pt x="6477133" y="1655456"/>
                  <a:pt x="6477133" y="1655456"/>
                  <a:pt x="6477133" y="1657199"/>
                </a:cubicBezTo>
                <a:lnTo>
                  <a:pt x="6477133" y="1669403"/>
                </a:lnTo>
                <a:cubicBezTo>
                  <a:pt x="6490507" y="1672891"/>
                  <a:pt x="6490507" y="1672891"/>
                  <a:pt x="6490507" y="1596177"/>
                </a:cubicBezTo>
                <a:cubicBezTo>
                  <a:pt x="6490507" y="1596177"/>
                  <a:pt x="6490507" y="1596177"/>
                  <a:pt x="6547347" y="1596177"/>
                </a:cubicBezTo>
                <a:cubicBezTo>
                  <a:pt x="6547347" y="1596177"/>
                  <a:pt x="6547347" y="1596177"/>
                  <a:pt x="6547347" y="1484594"/>
                </a:cubicBezTo>
                <a:cubicBezTo>
                  <a:pt x="6547347" y="1484594"/>
                  <a:pt x="6547347" y="1484594"/>
                  <a:pt x="6600843" y="1484594"/>
                </a:cubicBezTo>
                <a:cubicBezTo>
                  <a:pt x="6600843" y="1484594"/>
                  <a:pt x="6600843" y="1484594"/>
                  <a:pt x="6600843" y="1483286"/>
                </a:cubicBezTo>
                <a:lnTo>
                  <a:pt x="6600843" y="1474133"/>
                </a:lnTo>
                <a:cubicBezTo>
                  <a:pt x="6600843" y="1474133"/>
                  <a:pt x="6600843" y="1474133"/>
                  <a:pt x="6634279" y="1474133"/>
                </a:cubicBezTo>
                <a:cubicBezTo>
                  <a:pt x="6634279" y="1474133"/>
                  <a:pt x="6634279" y="1474133"/>
                  <a:pt x="6634279" y="1414854"/>
                </a:cubicBezTo>
                <a:cubicBezTo>
                  <a:pt x="6627591" y="1414854"/>
                  <a:pt x="6627591" y="1414854"/>
                  <a:pt x="6627591" y="1412238"/>
                </a:cubicBezTo>
                <a:lnTo>
                  <a:pt x="6627591" y="1393932"/>
                </a:lnTo>
                <a:lnTo>
                  <a:pt x="6634279" y="1397420"/>
                </a:lnTo>
                <a:cubicBezTo>
                  <a:pt x="6634279" y="1397420"/>
                  <a:pt x="6634279" y="1397420"/>
                  <a:pt x="6640967" y="1362549"/>
                </a:cubicBezTo>
                <a:cubicBezTo>
                  <a:pt x="6640967" y="1362549"/>
                  <a:pt x="6640967" y="1362549"/>
                  <a:pt x="6647653" y="1397420"/>
                </a:cubicBezTo>
                <a:cubicBezTo>
                  <a:pt x="6650997" y="1393932"/>
                  <a:pt x="6650997" y="1393932"/>
                  <a:pt x="6651415" y="1392624"/>
                </a:cubicBezTo>
                <a:lnTo>
                  <a:pt x="6654341" y="1383471"/>
                </a:lnTo>
                <a:cubicBezTo>
                  <a:pt x="6654341" y="1383471"/>
                  <a:pt x="6654341" y="1383471"/>
                  <a:pt x="6655175" y="1381728"/>
                </a:cubicBezTo>
                <a:lnTo>
                  <a:pt x="6661027" y="1369523"/>
                </a:lnTo>
                <a:cubicBezTo>
                  <a:pt x="6661027" y="1369523"/>
                  <a:pt x="6661027" y="1369523"/>
                  <a:pt x="6661863" y="1367780"/>
                </a:cubicBezTo>
                <a:lnTo>
                  <a:pt x="6667715" y="1355576"/>
                </a:lnTo>
                <a:cubicBezTo>
                  <a:pt x="6667715" y="1355576"/>
                  <a:pt x="6667715" y="1355576"/>
                  <a:pt x="6669803" y="1354268"/>
                </a:cubicBezTo>
                <a:lnTo>
                  <a:pt x="6684431" y="1345115"/>
                </a:lnTo>
                <a:cubicBezTo>
                  <a:pt x="6684431" y="1345115"/>
                  <a:pt x="6684431" y="1345115"/>
                  <a:pt x="6686939" y="1343372"/>
                </a:cubicBezTo>
                <a:lnTo>
                  <a:pt x="6704493" y="1331166"/>
                </a:lnTo>
                <a:cubicBezTo>
                  <a:pt x="6704493" y="1331166"/>
                  <a:pt x="6704493" y="1331166"/>
                  <a:pt x="6705747" y="1329423"/>
                </a:cubicBezTo>
                <a:lnTo>
                  <a:pt x="6714523" y="1317219"/>
                </a:lnTo>
                <a:cubicBezTo>
                  <a:pt x="6714523" y="1317219"/>
                  <a:pt x="6714523" y="1317219"/>
                  <a:pt x="6715359" y="1314168"/>
                </a:cubicBezTo>
                <a:lnTo>
                  <a:pt x="6721211" y="1292810"/>
                </a:lnTo>
                <a:cubicBezTo>
                  <a:pt x="6721211" y="1292810"/>
                  <a:pt x="6721211" y="1292810"/>
                  <a:pt x="6722047" y="1295861"/>
                </a:cubicBezTo>
                <a:lnTo>
                  <a:pt x="6727897" y="1317219"/>
                </a:lnTo>
                <a:cubicBezTo>
                  <a:pt x="6727897" y="1317219"/>
                  <a:pt x="6727897" y="1317219"/>
                  <a:pt x="6728733" y="1318526"/>
                </a:cubicBezTo>
                <a:lnTo>
                  <a:pt x="6734585" y="1327680"/>
                </a:lnTo>
                <a:cubicBezTo>
                  <a:pt x="6734585" y="1327680"/>
                  <a:pt x="6734585" y="1327680"/>
                  <a:pt x="6736675" y="1329423"/>
                </a:cubicBezTo>
                <a:lnTo>
                  <a:pt x="6751303" y="1341627"/>
                </a:lnTo>
                <a:cubicBezTo>
                  <a:pt x="6751303" y="1341627"/>
                  <a:pt x="6751303" y="1341627"/>
                  <a:pt x="6752975" y="1343372"/>
                </a:cubicBezTo>
                <a:lnTo>
                  <a:pt x="6764675" y="1355576"/>
                </a:lnTo>
                <a:cubicBezTo>
                  <a:pt x="6764675" y="1355576"/>
                  <a:pt x="6764675" y="1355576"/>
                  <a:pt x="6766349" y="1357319"/>
                </a:cubicBezTo>
                <a:lnTo>
                  <a:pt x="6778051" y="1369523"/>
                </a:lnTo>
                <a:cubicBezTo>
                  <a:pt x="6778051" y="1369523"/>
                  <a:pt x="6778051" y="1369523"/>
                  <a:pt x="6778469" y="1371267"/>
                </a:cubicBezTo>
                <a:lnTo>
                  <a:pt x="6781393" y="1383471"/>
                </a:lnTo>
                <a:cubicBezTo>
                  <a:pt x="6781393" y="1383471"/>
                  <a:pt x="6781393" y="1383471"/>
                  <a:pt x="6781811" y="1385214"/>
                </a:cubicBezTo>
                <a:lnTo>
                  <a:pt x="6784737" y="1397420"/>
                </a:lnTo>
                <a:cubicBezTo>
                  <a:pt x="6791423" y="1397420"/>
                  <a:pt x="6791423" y="1397420"/>
                  <a:pt x="6794767" y="1362549"/>
                </a:cubicBezTo>
                <a:cubicBezTo>
                  <a:pt x="6794767" y="1362549"/>
                  <a:pt x="6794767" y="1362549"/>
                  <a:pt x="6801455" y="1397420"/>
                </a:cubicBezTo>
                <a:cubicBezTo>
                  <a:pt x="6808141" y="1397420"/>
                  <a:pt x="6808141" y="1397420"/>
                  <a:pt x="6808141" y="1400034"/>
                </a:cubicBezTo>
                <a:lnTo>
                  <a:pt x="6808141" y="1418342"/>
                </a:lnTo>
                <a:cubicBezTo>
                  <a:pt x="6801455" y="1418342"/>
                  <a:pt x="6801455" y="1418342"/>
                  <a:pt x="6801455" y="1467159"/>
                </a:cubicBezTo>
                <a:cubicBezTo>
                  <a:pt x="6801455" y="1467159"/>
                  <a:pt x="6801455" y="1467159"/>
                  <a:pt x="6803127" y="1467159"/>
                </a:cubicBezTo>
                <a:lnTo>
                  <a:pt x="6814829" y="1467159"/>
                </a:lnTo>
                <a:cubicBezTo>
                  <a:pt x="6814829" y="1474133"/>
                  <a:pt x="6814829" y="1474133"/>
                  <a:pt x="6816083" y="1474133"/>
                </a:cubicBezTo>
                <a:lnTo>
                  <a:pt x="6824859" y="1474133"/>
                </a:lnTo>
                <a:cubicBezTo>
                  <a:pt x="6824859" y="1474133"/>
                  <a:pt x="6824859" y="1474133"/>
                  <a:pt x="6824859" y="1472390"/>
                </a:cubicBezTo>
                <a:lnTo>
                  <a:pt x="6824859" y="1460184"/>
                </a:lnTo>
                <a:cubicBezTo>
                  <a:pt x="6824859" y="1460184"/>
                  <a:pt x="6824859" y="1460184"/>
                  <a:pt x="6828203" y="1460184"/>
                </a:cubicBezTo>
                <a:lnTo>
                  <a:pt x="6851607" y="1460184"/>
                </a:lnTo>
                <a:cubicBezTo>
                  <a:pt x="6851607" y="1460184"/>
                  <a:pt x="6851607" y="1460184"/>
                  <a:pt x="6851607" y="1457133"/>
                </a:cubicBezTo>
                <a:lnTo>
                  <a:pt x="6851607" y="1435776"/>
                </a:lnTo>
                <a:cubicBezTo>
                  <a:pt x="6851607" y="1435776"/>
                  <a:pt x="6851607" y="1435776"/>
                  <a:pt x="6908447" y="1435776"/>
                </a:cubicBezTo>
                <a:cubicBezTo>
                  <a:pt x="6908447" y="1435776"/>
                  <a:pt x="6908447" y="1435776"/>
                  <a:pt x="6908447" y="1437956"/>
                </a:cubicBezTo>
                <a:lnTo>
                  <a:pt x="6908447" y="1453211"/>
                </a:lnTo>
                <a:cubicBezTo>
                  <a:pt x="6908447" y="1453211"/>
                  <a:pt x="6908447" y="1453211"/>
                  <a:pt x="6938539" y="1453211"/>
                </a:cubicBezTo>
                <a:cubicBezTo>
                  <a:pt x="6938539" y="1453211"/>
                  <a:pt x="6938539" y="1453211"/>
                  <a:pt x="6938539" y="1456698"/>
                </a:cubicBezTo>
                <a:lnTo>
                  <a:pt x="6938539" y="1481106"/>
                </a:lnTo>
                <a:cubicBezTo>
                  <a:pt x="6931853" y="1481106"/>
                  <a:pt x="6931853" y="1481106"/>
                  <a:pt x="6931853" y="1482414"/>
                </a:cubicBezTo>
                <a:lnTo>
                  <a:pt x="6931853" y="1491567"/>
                </a:lnTo>
                <a:cubicBezTo>
                  <a:pt x="6938539" y="1491567"/>
                  <a:pt x="6938539" y="1491567"/>
                  <a:pt x="6938539" y="1494183"/>
                </a:cubicBezTo>
                <a:lnTo>
                  <a:pt x="6938539" y="1512489"/>
                </a:lnTo>
                <a:lnTo>
                  <a:pt x="6931853" y="1519463"/>
                </a:lnTo>
                <a:cubicBezTo>
                  <a:pt x="6931853" y="1519463"/>
                  <a:pt x="6931853" y="1519463"/>
                  <a:pt x="6931853" y="1603151"/>
                </a:cubicBezTo>
                <a:cubicBezTo>
                  <a:pt x="6931853" y="1603151"/>
                  <a:pt x="6931853" y="1603151"/>
                  <a:pt x="6934777" y="1603151"/>
                </a:cubicBezTo>
                <a:lnTo>
                  <a:pt x="6955257" y="1603151"/>
                </a:lnTo>
                <a:cubicBezTo>
                  <a:pt x="6955257" y="1610124"/>
                  <a:pt x="6955257" y="1610124"/>
                  <a:pt x="6957763" y="1610124"/>
                </a:cubicBezTo>
                <a:lnTo>
                  <a:pt x="6975319" y="1610124"/>
                </a:lnTo>
                <a:cubicBezTo>
                  <a:pt x="6975319" y="1610124"/>
                  <a:pt x="6975319" y="1610124"/>
                  <a:pt x="6975319" y="1613175"/>
                </a:cubicBezTo>
                <a:lnTo>
                  <a:pt x="6975319" y="1634534"/>
                </a:lnTo>
                <a:cubicBezTo>
                  <a:pt x="6975319" y="1634534"/>
                  <a:pt x="6975319" y="1634534"/>
                  <a:pt x="6977827" y="1634534"/>
                </a:cubicBezTo>
                <a:lnTo>
                  <a:pt x="6995379" y="1634534"/>
                </a:lnTo>
                <a:cubicBezTo>
                  <a:pt x="6995379" y="1634534"/>
                  <a:pt x="6995379" y="1634534"/>
                  <a:pt x="6995379" y="1631483"/>
                </a:cubicBezTo>
                <a:lnTo>
                  <a:pt x="6995379" y="1610124"/>
                </a:lnTo>
                <a:cubicBezTo>
                  <a:pt x="6995379" y="1610124"/>
                  <a:pt x="6995379" y="1610124"/>
                  <a:pt x="6998303" y="1608381"/>
                </a:cubicBezTo>
                <a:lnTo>
                  <a:pt x="7018783" y="1596177"/>
                </a:lnTo>
                <a:cubicBezTo>
                  <a:pt x="7018783" y="1596177"/>
                  <a:pt x="7018783" y="1596177"/>
                  <a:pt x="7018783" y="1564794"/>
                </a:cubicBezTo>
                <a:cubicBezTo>
                  <a:pt x="7012097" y="1564794"/>
                  <a:pt x="7012097" y="1564794"/>
                  <a:pt x="7012097" y="1529924"/>
                </a:cubicBezTo>
                <a:cubicBezTo>
                  <a:pt x="7012097" y="1529924"/>
                  <a:pt x="7012097" y="1529924"/>
                  <a:pt x="7013767" y="1529924"/>
                </a:cubicBezTo>
                <a:lnTo>
                  <a:pt x="7025471" y="1529924"/>
                </a:lnTo>
                <a:cubicBezTo>
                  <a:pt x="7025471" y="1526438"/>
                  <a:pt x="7025471" y="1526438"/>
                  <a:pt x="7055563" y="1526438"/>
                </a:cubicBezTo>
                <a:cubicBezTo>
                  <a:pt x="7055563" y="1526438"/>
                  <a:pt x="7055563" y="1526438"/>
                  <a:pt x="7055563" y="1524693"/>
                </a:cubicBezTo>
                <a:lnTo>
                  <a:pt x="7055563" y="1512489"/>
                </a:lnTo>
                <a:cubicBezTo>
                  <a:pt x="7055563" y="1512489"/>
                  <a:pt x="7055563" y="1512489"/>
                  <a:pt x="7058071" y="1512489"/>
                </a:cubicBezTo>
                <a:lnTo>
                  <a:pt x="7075623" y="1512489"/>
                </a:lnTo>
                <a:cubicBezTo>
                  <a:pt x="7075623" y="1512489"/>
                  <a:pt x="7075623" y="1512489"/>
                  <a:pt x="7075623" y="1338141"/>
                </a:cubicBezTo>
                <a:cubicBezTo>
                  <a:pt x="7075623" y="1338141"/>
                  <a:pt x="7075623" y="1338141"/>
                  <a:pt x="7077295" y="1338141"/>
                </a:cubicBezTo>
                <a:lnTo>
                  <a:pt x="7088997" y="1338141"/>
                </a:lnTo>
                <a:cubicBezTo>
                  <a:pt x="7088997" y="1338141"/>
                  <a:pt x="7088997" y="1338141"/>
                  <a:pt x="7088997" y="1334654"/>
                </a:cubicBezTo>
                <a:lnTo>
                  <a:pt x="7088997" y="1310244"/>
                </a:lnTo>
                <a:cubicBezTo>
                  <a:pt x="7092341" y="1310244"/>
                  <a:pt x="7092341" y="1310244"/>
                  <a:pt x="7092341" y="1240505"/>
                </a:cubicBezTo>
                <a:cubicBezTo>
                  <a:pt x="7092341" y="1240505"/>
                  <a:pt x="7092341" y="1240505"/>
                  <a:pt x="7094013" y="1240505"/>
                </a:cubicBezTo>
                <a:lnTo>
                  <a:pt x="7105715" y="1240505"/>
                </a:lnTo>
                <a:cubicBezTo>
                  <a:pt x="7105715" y="1240505"/>
                  <a:pt x="7105715" y="1240505"/>
                  <a:pt x="7105715" y="1242249"/>
                </a:cubicBezTo>
                <a:lnTo>
                  <a:pt x="7105715" y="1254453"/>
                </a:lnTo>
                <a:cubicBezTo>
                  <a:pt x="7112401" y="1254453"/>
                  <a:pt x="7112401" y="1254453"/>
                  <a:pt x="7112401" y="1250966"/>
                </a:cubicBezTo>
                <a:lnTo>
                  <a:pt x="7112401" y="1226558"/>
                </a:lnTo>
                <a:cubicBezTo>
                  <a:pt x="7112401" y="1226558"/>
                  <a:pt x="7112401" y="1226558"/>
                  <a:pt x="7114491" y="1225686"/>
                </a:cubicBezTo>
                <a:lnTo>
                  <a:pt x="7129119" y="1219584"/>
                </a:lnTo>
                <a:cubicBezTo>
                  <a:pt x="7129119" y="1219584"/>
                  <a:pt x="7129119" y="1219584"/>
                  <a:pt x="7130791" y="1220456"/>
                </a:cubicBezTo>
                <a:lnTo>
                  <a:pt x="7142493" y="1226558"/>
                </a:lnTo>
                <a:cubicBezTo>
                  <a:pt x="7142493" y="1226558"/>
                  <a:pt x="7142493" y="1226558"/>
                  <a:pt x="7145001" y="1226558"/>
                </a:cubicBezTo>
                <a:lnTo>
                  <a:pt x="7162555" y="1226558"/>
                </a:lnTo>
                <a:cubicBezTo>
                  <a:pt x="7162555" y="1226558"/>
                  <a:pt x="7162555" y="1226558"/>
                  <a:pt x="7162555" y="1181226"/>
                </a:cubicBezTo>
                <a:cubicBezTo>
                  <a:pt x="7162555" y="1181226"/>
                  <a:pt x="7162555" y="1181226"/>
                  <a:pt x="7164227" y="1181226"/>
                </a:cubicBezTo>
                <a:lnTo>
                  <a:pt x="7175927" y="1181226"/>
                </a:lnTo>
                <a:cubicBezTo>
                  <a:pt x="7175927" y="1188201"/>
                  <a:pt x="7175927" y="1188201"/>
                  <a:pt x="7178017" y="1188201"/>
                </a:cubicBezTo>
                <a:lnTo>
                  <a:pt x="7192647" y="1188201"/>
                </a:lnTo>
                <a:cubicBezTo>
                  <a:pt x="7192647" y="1181226"/>
                  <a:pt x="7192647" y="1181226"/>
                  <a:pt x="7194319" y="1181226"/>
                </a:cubicBezTo>
                <a:lnTo>
                  <a:pt x="7206021" y="1181226"/>
                </a:lnTo>
                <a:cubicBezTo>
                  <a:pt x="7206021" y="1181226"/>
                  <a:pt x="7206021" y="1181226"/>
                  <a:pt x="7206021" y="1233531"/>
                </a:cubicBezTo>
                <a:cubicBezTo>
                  <a:pt x="7206021" y="1233531"/>
                  <a:pt x="7206021" y="1233531"/>
                  <a:pt x="7208111" y="1235274"/>
                </a:cubicBezTo>
                <a:lnTo>
                  <a:pt x="7222739" y="1247480"/>
                </a:lnTo>
                <a:cubicBezTo>
                  <a:pt x="7219395" y="1257941"/>
                  <a:pt x="7219395" y="1257941"/>
                  <a:pt x="7256173" y="1257941"/>
                </a:cubicBezTo>
                <a:cubicBezTo>
                  <a:pt x="7256173" y="1257941"/>
                  <a:pt x="7256173" y="1257941"/>
                  <a:pt x="7256173" y="1255761"/>
                </a:cubicBezTo>
                <a:lnTo>
                  <a:pt x="7256173" y="1240505"/>
                </a:lnTo>
                <a:cubicBezTo>
                  <a:pt x="7256173" y="1240505"/>
                  <a:pt x="7256173" y="1240505"/>
                  <a:pt x="7299639" y="1226558"/>
                </a:cubicBezTo>
                <a:cubicBezTo>
                  <a:pt x="7299639" y="1226558"/>
                  <a:pt x="7299639" y="1226558"/>
                  <a:pt x="7299639" y="1224815"/>
                </a:cubicBezTo>
                <a:lnTo>
                  <a:pt x="7299639" y="1212609"/>
                </a:lnTo>
                <a:cubicBezTo>
                  <a:pt x="7299639" y="1212609"/>
                  <a:pt x="7299639" y="1212609"/>
                  <a:pt x="7300893" y="1212609"/>
                </a:cubicBezTo>
                <a:lnTo>
                  <a:pt x="7309669" y="1212609"/>
                </a:lnTo>
                <a:cubicBezTo>
                  <a:pt x="7309669" y="1212609"/>
                  <a:pt x="7309669" y="1212609"/>
                  <a:pt x="7309669" y="1211303"/>
                </a:cubicBezTo>
                <a:lnTo>
                  <a:pt x="7309669" y="1202148"/>
                </a:lnTo>
                <a:cubicBezTo>
                  <a:pt x="7309669" y="1202148"/>
                  <a:pt x="7309669" y="1202148"/>
                  <a:pt x="7313013" y="1202148"/>
                </a:cubicBezTo>
                <a:lnTo>
                  <a:pt x="7336417" y="1202148"/>
                </a:lnTo>
                <a:cubicBezTo>
                  <a:pt x="7336417" y="1202148"/>
                  <a:pt x="7336417" y="1202148"/>
                  <a:pt x="7336417" y="1203456"/>
                </a:cubicBezTo>
                <a:lnTo>
                  <a:pt x="7336417" y="1212609"/>
                </a:lnTo>
                <a:cubicBezTo>
                  <a:pt x="7336417" y="1212609"/>
                  <a:pt x="7336417" y="1212609"/>
                  <a:pt x="7338925" y="1212609"/>
                </a:cubicBezTo>
                <a:lnTo>
                  <a:pt x="7356479" y="1212609"/>
                </a:lnTo>
                <a:cubicBezTo>
                  <a:pt x="7356479" y="1212609"/>
                  <a:pt x="7356479" y="1212609"/>
                  <a:pt x="7356479" y="1215225"/>
                </a:cubicBezTo>
                <a:lnTo>
                  <a:pt x="7356479" y="1233531"/>
                </a:lnTo>
                <a:cubicBezTo>
                  <a:pt x="7356479" y="1233531"/>
                  <a:pt x="7356479" y="1233531"/>
                  <a:pt x="7393257" y="1233531"/>
                </a:cubicBezTo>
                <a:cubicBezTo>
                  <a:pt x="7393257" y="1233531"/>
                  <a:pt x="7393257" y="1233531"/>
                  <a:pt x="7393257" y="1231788"/>
                </a:cubicBezTo>
                <a:lnTo>
                  <a:pt x="7393257" y="1219584"/>
                </a:lnTo>
                <a:cubicBezTo>
                  <a:pt x="7393257" y="1219584"/>
                  <a:pt x="7393257" y="1219584"/>
                  <a:pt x="7395347" y="1219584"/>
                </a:cubicBezTo>
                <a:lnTo>
                  <a:pt x="7409975" y="1219584"/>
                </a:lnTo>
                <a:cubicBezTo>
                  <a:pt x="7409975" y="1219584"/>
                  <a:pt x="7409975" y="1219584"/>
                  <a:pt x="7409975" y="1217840"/>
                </a:cubicBezTo>
                <a:lnTo>
                  <a:pt x="7409975" y="1205636"/>
                </a:lnTo>
                <a:cubicBezTo>
                  <a:pt x="7409975" y="1205636"/>
                  <a:pt x="7409975" y="1205636"/>
                  <a:pt x="7412483" y="1205636"/>
                </a:cubicBezTo>
                <a:lnTo>
                  <a:pt x="7430035" y="1205636"/>
                </a:lnTo>
                <a:cubicBezTo>
                  <a:pt x="7430035" y="1205636"/>
                  <a:pt x="7430035" y="1205636"/>
                  <a:pt x="7430035" y="1207379"/>
                </a:cubicBezTo>
                <a:lnTo>
                  <a:pt x="7430035" y="1219584"/>
                </a:lnTo>
                <a:cubicBezTo>
                  <a:pt x="7436723" y="1219584"/>
                  <a:pt x="7436723" y="1219584"/>
                  <a:pt x="7436723" y="1135896"/>
                </a:cubicBezTo>
                <a:cubicBezTo>
                  <a:pt x="7436723" y="1135896"/>
                  <a:pt x="7436723" y="1135896"/>
                  <a:pt x="7587181" y="1135896"/>
                </a:cubicBezTo>
                <a:cubicBezTo>
                  <a:pt x="7587181" y="1135896"/>
                  <a:pt x="7587181" y="1135896"/>
                  <a:pt x="7587181" y="1247480"/>
                </a:cubicBezTo>
                <a:cubicBezTo>
                  <a:pt x="7587181" y="1247480"/>
                  <a:pt x="7587181" y="1247480"/>
                  <a:pt x="7590525" y="1247480"/>
                </a:cubicBezTo>
                <a:lnTo>
                  <a:pt x="7613929" y="1247480"/>
                </a:lnTo>
                <a:cubicBezTo>
                  <a:pt x="7613929" y="1247480"/>
                  <a:pt x="7613929" y="1247480"/>
                  <a:pt x="7613929" y="1121948"/>
                </a:cubicBezTo>
                <a:cubicBezTo>
                  <a:pt x="7613929" y="1121948"/>
                  <a:pt x="7613929" y="1121948"/>
                  <a:pt x="7647365" y="1104513"/>
                </a:cubicBezTo>
                <a:cubicBezTo>
                  <a:pt x="7647365" y="1104513"/>
                  <a:pt x="7647365" y="1104513"/>
                  <a:pt x="7690831" y="1104513"/>
                </a:cubicBezTo>
                <a:cubicBezTo>
                  <a:pt x="7690831" y="1104513"/>
                  <a:pt x="7690831" y="1104513"/>
                  <a:pt x="7693757" y="1101899"/>
                </a:cubicBezTo>
                <a:lnTo>
                  <a:pt x="7714235" y="1083591"/>
                </a:lnTo>
                <a:cubicBezTo>
                  <a:pt x="7714235" y="1083591"/>
                  <a:pt x="7714235" y="1083591"/>
                  <a:pt x="7771075" y="1083591"/>
                </a:cubicBezTo>
                <a:cubicBezTo>
                  <a:pt x="7771075" y="1083591"/>
                  <a:pt x="7771075" y="1083591"/>
                  <a:pt x="7771075" y="1086207"/>
                </a:cubicBezTo>
                <a:lnTo>
                  <a:pt x="7771075" y="1104513"/>
                </a:lnTo>
                <a:cubicBezTo>
                  <a:pt x="7771075" y="1104513"/>
                  <a:pt x="7771075" y="1104513"/>
                  <a:pt x="7827915" y="1104513"/>
                </a:cubicBezTo>
                <a:cubicBezTo>
                  <a:pt x="7827915" y="1104513"/>
                  <a:pt x="7827915" y="1104513"/>
                  <a:pt x="7827915" y="1240505"/>
                </a:cubicBezTo>
                <a:cubicBezTo>
                  <a:pt x="7827915" y="1240505"/>
                  <a:pt x="7827915" y="1240505"/>
                  <a:pt x="7830005" y="1240505"/>
                </a:cubicBezTo>
                <a:lnTo>
                  <a:pt x="7844633" y="1240505"/>
                </a:lnTo>
                <a:cubicBezTo>
                  <a:pt x="7844633" y="1240505"/>
                  <a:pt x="7844633" y="1240505"/>
                  <a:pt x="7844633" y="1439262"/>
                </a:cubicBezTo>
                <a:cubicBezTo>
                  <a:pt x="7844633" y="1439262"/>
                  <a:pt x="7844633" y="1439262"/>
                  <a:pt x="7847975" y="1439262"/>
                </a:cubicBezTo>
                <a:lnTo>
                  <a:pt x="7871381" y="1439262"/>
                </a:lnTo>
                <a:cubicBezTo>
                  <a:pt x="7871381" y="1439262"/>
                  <a:pt x="7871381" y="1439262"/>
                  <a:pt x="7871381" y="1310244"/>
                </a:cubicBezTo>
                <a:cubicBezTo>
                  <a:pt x="7871381" y="1310244"/>
                  <a:pt x="7871381" y="1310244"/>
                  <a:pt x="7872635" y="1309373"/>
                </a:cubicBezTo>
                <a:lnTo>
                  <a:pt x="7881411" y="1303271"/>
                </a:lnTo>
                <a:cubicBezTo>
                  <a:pt x="7888099" y="1303271"/>
                  <a:pt x="7888099" y="1303271"/>
                  <a:pt x="7888099" y="1305014"/>
                </a:cubicBezTo>
                <a:lnTo>
                  <a:pt x="7888099" y="1317219"/>
                </a:lnTo>
                <a:cubicBezTo>
                  <a:pt x="7888099" y="1317219"/>
                  <a:pt x="7888099" y="1317219"/>
                  <a:pt x="7891441" y="1315475"/>
                </a:cubicBezTo>
                <a:lnTo>
                  <a:pt x="7914847" y="1303271"/>
                </a:lnTo>
                <a:cubicBezTo>
                  <a:pt x="7914847" y="1303271"/>
                  <a:pt x="7914847" y="1303271"/>
                  <a:pt x="7917773" y="1303271"/>
                </a:cubicBezTo>
                <a:lnTo>
                  <a:pt x="7938251" y="1303271"/>
                </a:lnTo>
                <a:cubicBezTo>
                  <a:pt x="7938251" y="1303271"/>
                  <a:pt x="7938251" y="1303271"/>
                  <a:pt x="7938251" y="1540385"/>
                </a:cubicBezTo>
                <a:cubicBezTo>
                  <a:pt x="7938251" y="1540385"/>
                  <a:pt x="7938251" y="1540385"/>
                  <a:pt x="7985061" y="1547360"/>
                </a:cubicBezTo>
                <a:cubicBezTo>
                  <a:pt x="7985061" y="1543872"/>
                  <a:pt x="7985061" y="1540385"/>
                  <a:pt x="7985061" y="1536899"/>
                </a:cubicBezTo>
                <a:cubicBezTo>
                  <a:pt x="8001779" y="1536899"/>
                  <a:pt x="8018495" y="1536899"/>
                  <a:pt x="8035213" y="1536899"/>
                </a:cubicBezTo>
                <a:cubicBezTo>
                  <a:pt x="8035213" y="1519463"/>
                  <a:pt x="8035213" y="1505516"/>
                  <a:pt x="8035213" y="1491567"/>
                </a:cubicBezTo>
                <a:lnTo>
                  <a:pt x="8048587" y="1491567"/>
                </a:lnTo>
                <a:cubicBezTo>
                  <a:pt x="8048587" y="1470645"/>
                  <a:pt x="8048587" y="1453211"/>
                  <a:pt x="8048587" y="1432289"/>
                </a:cubicBezTo>
                <a:cubicBezTo>
                  <a:pt x="8051931" y="1432289"/>
                  <a:pt x="8055275" y="1432289"/>
                  <a:pt x="8058619" y="1432289"/>
                </a:cubicBezTo>
                <a:cubicBezTo>
                  <a:pt x="8058619" y="1411367"/>
                  <a:pt x="8058619" y="1393932"/>
                  <a:pt x="8058619" y="1373010"/>
                </a:cubicBezTo>
                <a:cubicBezTo>
                  <a:pt x="8065305" y="1373010"/>
                  <a:pt x="8071991" y="1373010"/>
                  <a:pt x="8082023" y="1373010"/>
                </a:cubicBezTo>
                <a:cubicBezTo>
                  <a:pt x="8105427" y="1366037"/>
                  <a:pt x="8132175" y="1352088"/>
                  <a:pt x="8155579" y="1341627"/>
                </a:cubicBezTo>
                <a:cubicBezTo>
                  <a:pt x="8158923" y="1331166"/>
                  <a:pt x="8158923" y="1320705"/>
                  <a:pt x="8158923" y="1310244"/>
                </a:cubicBezTo>
                <a:cubicBezTo>
                  <a:pt x="8162267" y="1320705"/>
                  <a:pt x="8162267" y="1331166"/>
                  <a:pt x="8165611" y="1341627"/>
                </a:cubicBezTo>
                <a:cubicBezTo>
                  <a:pt x="8192359" y="1355576"/>
                  <a:pt x="8215763" y="1369523"/>
                  <a:pt x="8242511" y="1383471"/>
                </a:cubicBezTo>
                <a:cubicBezTo>
                  <a:pt x="8242511" y="1379993"/>
                  <a:pt x="8242511" y="1376516"/>
                  <a:pt x="8242511" y="1376498"/>
                </a:cubicBezTo>
                <a:cubicBezTo>
                  <a:pt x="8249197" y="1376498"/>
                  <a:pt x="8255887" y="1376498"/>
                  <a:pt x="8262573" y="1376498"/>
                </a:cubicBezTo>
                <a:cubicBezTo>
                  <a:pt x="8262573" y="1393932"/>
                  <a:pt x="8262573" y="1414854"/>
                  <a:pt x="8262573" y="1432289"/>
                </a:cubicBezTo>
                <a:cubicBezTo>
                  <a:pt x="8265917" y="1432289"/>
                  <a:pt x="8269259" y="1432289"/>
                  <a:pt x="8272603" y="1432289"/>
                </a:cubicBezTo>
                <a:cubicBezTo>
                  <a:pt x="8272603" y="1453211"/>
                  <a:pt x="8272603" y="1474133"/>
                  <a:pt x="8272603" y="1498541"/>
                </a:cubicBezTo>
                <a:cubicBezTo>
                  <a:pt x="8275947" y="1498541"/>
                  <a:pt x="8279291" y="1498541"/>
                  <a:pt x="8282635" y="1498541"/>
                </a:cubicBezTo>
                <a:cubicBezTo>
                  <a:pt x="8282635" y="1509002"/>
                  <a:pt x="8282635" y="1519463"/>
                  <a:pt x="8282635" y="1529924"/>
                </a:cubicBezTo>
                <a:cubicBezTo>
                  <a:pt x="8289321" y="1529924"/>
                  <a:pt x="8296007" y="1529924"/>
                  <a:pt x="8302695" y="1529924"/>
                </a:cubicBezTo>
                <a:cubicBezTo>
                  <a:pt x="8302695" y="1547360"/>
                  <a:pt x="8302695" y="1561307"/>
                  <a:pt x="8302695" y="1578741"/>
                </a:cubicBezTo>
                <a:cubicBezTo>
                  <a:pt x="8346161" y="1575255"/>
                  <a:pt x="8386283" y="1571768"/>
                  <a:pt x="8429747" y="1568280"/>
                </a:cubicBezTo>
                <a:cubicBezTo>
                  <a:pt x="8429747" y="1550846"/>
                  <a:pt x="8429747" y="1536899"/>
                  <a:pt x="8429747" y="1519463"/>
                </a:cubicBezTo>
                <a:cubicBezTo>
                  <a:pt x="8453153" y="1519463"/>
                  <a:pt x="8476557" y="1519463"/>
                  <a:pt x="8496619" y="1519463"/>
                </a:cubicBezTo>
                <a:cubicBezTo>
                  <a:pt x="8496619" y="1509002"/>
                  <a:pt x="8496619" y="1502028"/>
                  <a:pt x="8496619" y="1491567"/>
                </a:cubicBezTo>
                <a:cubicBezTo>
                  <a:pt x="8543429" y="1491567"/>
                  <a:pt x="8590237" y="1491567"/>
                  <a:pt x="8637047" y="1491567"/>
                </a:cubicBezTo>
                <a:cubicBezTo>
                  <a:pt x="8637047" y="1498541"/>
                  <a:pt x="8637047" y="1502028"/>
                  <a:pt x="8637047" y="1509002"/>
                </a:cubicBezTo>
                <a:cubicBezTo>
                  <a:pt x="8667139" y="1509002"/>
                  <a:pt x="8697229" y="1509002"/>
                  <a:pt x="8727321" y="1509002"/>
                </a:cubicBezTo>
                <a:cubicBezTo>
                  <a:pt x="8727321" y="1512489"/>
                  <a:pt x="8727321" y="1515977"/>
                  <a:pt x="8727321" y="1519463"/>
                </a:cubicBezTo>
                <a:cubicBezTo>
                  <a:pt x="8734007" y="1519463"/>
                  <a:pt x="8744039" y="1519463"/>
                  <a:pt x="8754069" y="1519463"/>
                </a:cubicBezTo>
                <a:cubicBezTo>
                  <a:pt x="8754069" y="1522950"/>
                  <a:pt x="8754069" y="1526438"/>
                  <a:pt x="8754069" y="1529924"/>
                </a:cubicBezTo>
                <a:cubicBezTo>
                  <a:pt x="8760755" y="1529924"/>
                  <a:pt x="8770787" y="1529924"/>
                  <a:pt x="8777473" y="1529924"/>
                </a:cubicBezTo>
                <a:cubicBezTo>
                  <a:pt x="8777473" y="1519920"/>
                  <a:pt x="8777473" y="1509917"/>
                  <a:pt x="8777473" y="1499913"/>
                </a:cubicBezTo>
                <a:lnTo>
                  <a:pt x="8882887" y="1682495"/>
                </a:lnTo>
                <a:lnTo>
                  <a:pt x="0" y="1682495"/>
                </a:lnTo>
                <a:lnTo>
                  <a:pt x="63077" y="1573241"/>
                </a:lnTo>
                <a:cubicBezTo>
                  <a:pt x="82889" y="1571585"/>
                  <a:pt x="102742" y="1569932"/>
                  <a:pt x="123345" y="1568279"/>
                </a:cubicBezTo>
                <a:cubicBezTo>
                  <a:pt x="123345" y="1550844"/>
                  <a:pt x="123345" y="1536897"/>
                  <a:pt x="123345" y="1519461"/>
                </a:cubicBezTo>
                <a:cubicBezTo>
                  <a:pt x="146749" y="1519461"/>
                  <a:pt x="170153" y="1519461"/>
                  <a:pt x="190215" y="1519461"/>
                </a:cubicBezTo>
                <a:cubicBezTo>
                  <a:pt x="190215" y="1509000"/>
                  <a:pt x="190215" y="1502027"/>
                  <a:pt x="190215" y="1491566"/>
                </a:cubicBezTo>
                <a:cubicBezTo>
                  <a:pt x="237025" y="1491566"/>
                  <a:pt x="283834" y="1491566"/>
                  <a:pt x="330643" y="1491566"/>
                </a:cubicBezTo>
                <a:cubicBezTo>
                  <a:pt x="330643" y="1498539"/>
                  <a:pt x="330643" y="1502027"/>
                  <a:pt x="330643" y="1509000"/>
                </a:cubicBezTo>
                <a:cubicBezTo>
                  <a:pt x="360735" y="1509000"/>
                  <a:pt x="390826" y="1509000"/>
                  <a:pt x="420917" y="1509000"/>
                </a:cubicBezTo>
                <a:cubicBezTo>
                  <a:pt x="420917" y="1512488"/>
                  <a:pt x="420917" y="1515975"/>
                  <a:pt x="420917" y="1519461"/>
                </a:cubicBezTo>
                <a:cubicBezTo>
                  <a:pt x="427605" y="1519461"/>
                  <a:pt x="437635" y="1519461"/>
                  <a:pt x="447665" y="1519461"/>
                </a:cubicBezTo>
                <a:cubicBezTo>
                  <a:pt x="447665" y="1522949"/>
                  <a:pt x="447665" y="1526436"/>
                  <a:pt x="447665" y="1529922"/>
                </a:cubicBezTo>
                <a:cubicBezTo>
                  <a:pt x="454353" y="1529922"/>
                  <a:pt x="464383" y="1529922"/>
                  <a:pt x="471070" y="1529922"/>
                </a:cubicBezTo>
                <a:cubicBezTo>
                  <a:pt x="471070" y="1477619"/>
                  <a:pt x="471070" y="1425314"/>
                  <a:pt x="471070" y="1373009"/>
                </a:cubicBezTo>
                <a:cubicBezTo>
                  <a:pt x="494475" y="1366035"/>
                  <a:pt x="517881" y="1359062"/>
                  <a:pt x="541285" y="1352087"/>
                </a:cubicBezTo>
                <a:cubicBezTo>
                  <a:pt x="584751" y="1352087"/>
                  <a:pt x="628216" y="1352087"/>
                  <a:pt x="671681" y="1352087"/>
                </a:cubicBezTo>
                <a:cubicBezTo>
                  <a:pt x="671681" y="1268400"/>
                  <a:pt x="671681" y="1184712"/>
                  <a:pt x="671681" y="1101026"/>
                </a:cubicBezTo>
                <a:cubicBezTo>
                  <a:pt x="681712" y="1094051"/>
                  <a:pt x="695086" y="1090565"/>
                  <a:pt x="708460" y="1083590"/>
                </a:cubicBezTo>
                <a:cubicBezTo>
                  <a:pt x="761956" y="1076616"/>
                  <a:pt x="815453" y="1066155"/>
                  <a:pt x="868949" y="1055694"/>
                </a:cubicBezTo>
                <a:cubicBezTo>
                  <a:pt x="889011" y="1062668"/>
                  <a:pt x="905728" y="1069643"/>
                  <a:pt x="925789" y="1073129"/>
                </a:cubicBezTo>
                <a:cubicBezTo>
                  <a:pt x="929133" y="1076616"/>
                  <a:pt x="932476" y="1080104"/>
                  <a:pt x="935819" y="1083590"/>
                </a:cubicBezTo>
                <a:cubicBezTo>
                  <a:pt x="935819" y="1240503"/>
                  <a:pt x="935819" y="1397418"/>
                  <a:pt x="935819" y="1550844"/>
                </a:cubicBezTo>
                <a:cubicBezTo>
                  <a:pt x="942507" y="1550844"/>
                  <a:pt x="949193" y="1550844"/>
                  <a:pt x="959224" y="1550844"/>
                </a:cubicBezTo>
                <a:cubicBezTo>
                  <a:pt x="959224" y="1488080"/>
                  <a:pt x="959224" y="1425314"/>
                  <a:pt x="959224" y="1362548"/>
                </a:cubicBezTo>
                <a:cubicBezTo>
                  <a:pt x="965911" y="1362548"/>
                  <a:pt x="972598" y="1362548"/>
                  <a:pt x="979285" y="1362548"/>
                </a:cubicBezTo>
                <a:cubicBezTo>
                  <a:pt x="979285" y="1355574"/>
                  <a:pt x="979285" y="1352087"/>
                  <a:pt x="979285" y="1345113"/>
                </a:cubicBezTo>
                <a:cubicBezTo>
                  <a:pt x="985972" y="1341626"/>
                  <a:pt x="992659" y="1338140"/>
                  <a:pt x="999346" y="1334652"/>
                </a:cubicBezTo>
                <a:lnTo>
                  <a:pt x="1016063" y="1334652"/>
                </a:lnTo>
                <a:cubicBezTo>
                  <a:pt x="1016063" y="1327679"/>
                  <a:pt x="1016063" y="1324191"/>
                  <a:pt x="1016063" y="1317218"/>
                </a:cubicBezTo>
                <a:cubicBezTo>
                  <a:pt x="1019407" y="1313730"/>
                  <a:pt x="1026094" y="1310243"/>
                  <a:pt x="1029437" y="1306757"/>
                </a:cubicBezTo>
                <a:cubicBezTo>
                  <a:pt x="1039469" y="1306757"/>
                  <a:pt x="1052843" y="1306757"/>
                  <a:pt x="1062874" y="1306757"/>
                </a:cubicBezTo>
                <a:cubicBezTo>
                  <a:pt x="1062874" y="1324191"/>
                  <a:pt x="1062874" y="1345113"/>
                  <a:pt x="1062874" y="1362548"/>
                </a:cubicBezTo>
                <a:cubicBezTo>
                  <a:pt x="1086279" y="1362548"/>
                  <a:pt x="1109683" y="1362548"/>
                  <a:pt x="1133087" y="1362548"/>
                </a:cubicBezTo>
                <a:cubicBezTo>
                  <a:pt x="1133087" y="1428801"/>
                  <a:pt x="1133087" y="1491566"/>
                  <a:pt x="1133087" y="1557819"/>
                </a:cubicBezTo>
                <a:cubicBezTo>
                  <a:pt x="1143118" y="1557819"/>
                  <a:pt x="1153149" y="1557819"/>
                  <a:pt x="1159835" y="1557819"/>
                </a:cubicBezTo>
                <a:cubicBezTo>
                  <a:pt x="1169866" y="1554332"/>
                  <a:pt x="1176553" y="1550844"/>
                  <a:pt x="1186583" y="1547358"/>
                </a:cubicBezTo>
                <a:cubicBezTo>
                  <a:pt x="1186583" y="1540383"/>
                  <a:pt x="1186583" y="1536897"/>
                  <a:pt x="1186583" y="1533410"/>
                </a:cubicBezTo>
                <a:cubicBezTo>
                  <a:pt x="1183240" y="1533410"/>
                  <a:pt x="1179897" y="1529922"/>
                  <a:pt x="1176553" y="1529922"/>
                </a:cubicBezTo>
                <a:cubicBezTo>
                  <a:pt x="1176553" y="1526436"/>
                  <a:pt x="1176553" y="1522949"/>
                  <a:pt x="1176553" y="1519461"/>
                </a:cubicBezTo>
                <a:cubicBezTo>
                  <a:pt x="1179897" y="1515975"/>
                  <a:pt x="1183240" y="1515975"/>
                  <a:pt x="1186583" y="1512488"/>
                </a:cubicBezTo>
                <a:cubicBezTo>
                  <a:pt x="1186583" y="1488080"/>
                  <a:pt x="1186583" y="1460183"/>
                  <a:pt x="1186583" y="1435775"/>
                </a:cubicBezTo>
                <a:cubicBezTo>
                  <a:pt x="1183240" y="1435775"/>
                  <a:pt x="1179897" y="1432287"/>
                  <a:pt x="1176553" y="1432287"/>
                </a:cubicBezTo>
                <a:cubicBezTo>
                  <a:pt x="1176553" y="1428801"/>
                  <a:pt x="1176553" y="1425314"/>
                  <a:pt x="1176553" y="1421826"/>
                </a:cubicBezTo>
                <a:cubicBezTo>
                  <a:pt x="1179897" y="1418340"/>
                  <a:pt x="1183240" y="1418340"/>
                  <a:pt x="1186583" y="1414853"/>
                </a:cubicBezTo>
                <a:lnTo>
                  <a:pt x="1193271" y="1407879"/>
                </a:lnTo>
                <a:lnTo>
                  <a:pt x="1193271" y="1393931"/>
                </a:lnTo>
                <a:cubicBezTo>
                  <a:pt x="1189927" y="1393931"/>
                  <a:pt x="1189927" y="1393931"/>
                  <a:pt x="1186583" y="1393931"/>
                </a:cubicBezTo>
                <a:cubicBezTo>
                  <a:pt x="1186583" y="1390443"/>
                  <a:pt x="1186583" y="1386957"/>
                  <a:pt x="1186583" y="1383470"/>
                </a:cubicBezTo>
                <a:cubicBezTo>
                  <a:pt x="1189927" y="1383470"/>
                  <a:pt x="1193271" y="1379982"/>
                  <a:pt x="1196614" y="1376496"/>
                </a:cubicBezTo>
                <a:cubicBezTo>
                  <a:pt x="1199957" y="1334652"/>
                  <a:pt x="1209988" y="1299783"/>
                  <a:pt x="1250110" y="1278861"/>
                </a:cubicBezTo>
                <a:cubicBezTo>
                  <a:pt x="1246767" y="1278861"/>
                  <a:pt x="1246767" y="1275374"/>
                  <a:pt x="1243423" y="1275374"/>
                </a:cubicBezTo>
                <a:cubicBezTo>
                  <a:pt x="1243423" y="1271886"/>
                  <a:pt x="1243423" y="1268400"/>
                  <a:pt x="1243423" y="1264913"/>
                </a:cubicBezTo>
                <a:cubicBezTo>
                  <a:pt x="1246767" y="1264913"/>
                  <a:pt x="1250110" y="1261425"/>
                  <a:pt x="1253453" y="1261425"/>
                </a:cubicBezTo>
                <a:cubicBezTo>
                  <a:pt x="1253453" y="1254452"/>
                  <a:pt x="1253453" y="1250964"/>
                  <a:pt x="1253453" y="1247478"/>
                </a:cubicBezTo>
                <a:cubicBezTo>
                  <a:pt x="1256797" y="1247478"/>
                  <a:pt x="1256797" y="1247478"/>
                  <a:pt x="1260141" y="1247478"/>
                </a:cubicBezTo>
                <a:cubicBezTo>
                  <a:pt x="1260141" y="1237017"/>
                  <a:pt x="1260141" y="1226556"/>
                  <a:pt x="1260141" y="1216095"/>
                </a:cubicBezTo>
                <a:cubicBezTo>
                  <a:pt x="1256797" y="1216095"/>
                  <a:pt x="1256797" y="1216095"/>
                  <a:pt x="1253453" y="1216095"/>
                </a:cubicBezTo>
                <a:cubicBezTo>
                  <a:pt x="1253453" y="1212608"/>
                  <a:pt x="1253453" y="1212608"/>
                  <a:pt x="1253453" y="1209122"/>
                </a:cubicBezTo>
                <a:lnTo>
                  <a:pt x="1260141" y="1205634"/>
                </a:lnTo>
                <a:cubicBezTo>
                  <a:pt x="1266827" y="1198661"/>
                  <a:pt x="1270171" y="1191686"/>
                  <a:pt x="1276858" y="1181225"/>
                </a:cubicBezTo>
                <a:cubicBezTo>
                  <a:pt x="1280201" y="1174251"/>
                  <a:pt x="1280201" y="1170765"/>
                  <a:pt x="1280201" y="1167278"/>
                </a:cubicBezTo>
                <a:cubicBezTo>
                  <a:pt x="1273515" y="1156817"/>
                  <a:pt x="1273515" y="1139382"/>
                  <a:pt x="1280201" y="1128921"/>
                </a:cubicBezTo>
                <a:cubicBezTo>
                  <a:pt x="1280203" y="1128917"/>
                  <a:pt x="1280225" y="1128848"/>
                  <a:pt x="1280620" y="1127613"/>
                </a:cubicBezTo>
                <a:lnTo>
                  <a:pt x="1283545" y="1118460"/>
                </a:lnTo>
                <a:cubicBezTo>
                  <a:pt x="1283547" y="1118465"/>
                  <a:pt x="1283569" y="1118534"/>
                  <a:pt x="1283963" y="1119768"/>
                </a:cubicBezTo>
                <a:lnTo>
                  <a:pt x="1286889" y="1128921"/>
                </a:lnTo>
                <a:cubicBezTo>
                  <a:pt x="1293575" y="1139382"/>
                  <a:pt x="1296919" y="1156817"/>
                  <a:pt x="1290232" y="1167278"/>
                </a:cubicBezTo>
                <a:cubicBezTo>
                  <a:pt x="1290232" y="1170765"/>
                  <a:pt x="1290232" y="1174251"/>
                  <a:pt x="1290232" y="1177739"/>
                </a:cubicBezTo>
                <a:cubicBezTo>
                  <a:pt x="1296919" y="1188200"/>
                  <a:pt x="1303606" y="1198661"/>
                  <a:pt x="1306951" y="1205634"/>
                </a:cubicBezTo>
                <a:cubicBezTo>
                  <a:pt x="1310295" y="1205634"/>
                  <a:pt x="1310295" y="1209122"/>
                  <a:pt x="1313638" y="1209122"/>
                </a:cubicBezTo>
                <a:cubicBezTo>
                  <a:pt x="1313638" y="1212608"/>
                  <a:pt x="1313638" y="1212608"/>
                  <a:pt x="1313638" y="1216095"/>
                </a:cubicBezTo>
                <a:cubicBezTo>
                  <a:pt x="1310295" y="1226556"/>
                  <a:pt x="1310295" y="1237017"/>
                  <a:pt x="1310295" y="1247478"/>
                </a:cubicBezTo>
                <a:cubicBezTo>
                  <a:pt x="1316981" y="1250964"/>
                  <a:pt x="1316981" y="1254452"/>
                  <a:pt x="1316981" y="1261425"/>
                </a:cubicBezTo>
                <a:lnTo>
                  <a:pt x="1323669" y="1264913"/>
                </a:lnTo>
                <a:cubicBezTo>
                  <a:pt x="1323669" y="1268400"/>
                  <a:pt x="1323669" y="1271886"/>
                  <a:pt x="1323669" y="1275374"/>
                </a:cubicBezTo>
                <a:cubicBezTo>
                  <a:pt x="1320325" y="1278861"/>
                  <a:pt x="1320325" y="1278861"/>
                  <a:pt x="1316981" y="1278861"/>
                </a:cubicBezTo>
                <a:cubicBezTo>
                  <a:pt x="1337042" y="1289322"/>
                  <a:pt x="1348745" y="1303270"/>
                  <a:pt x="1356268" y="1319833"/>
                </a:cubicBezTo>
                <a:lnTo>
                  <a:pt x="1369603" y="1373009"/>
                </a:lnTo>
                <a:lnTo>
                  <a:pt x="1417287" y="1373009"/>
                </a:lnTo>
                <a:lnTo>
                  <a:pt x="1417287" y="1329494"/>
                </a:lnTo>
                <a:lnTo>
                  <a:pt x="1409211" y="1329494"/>
                </a:lnTo>
                <a:cubicBezTo>
                  <a:pt x="1409211" y="1329459"/>
                  <a:pt x="1409211" y="1326621"/>
                  <a:pt x="1409211" y="1086294"/>
                </a:cubicBezTo>
                <a:cubicBezTo>
                  <a:pt x="1409228" y="1086294"/>
                  <a:pt x="1409934" y="1086294"/>
                  <a:pt x="1439612" y="1086294"/>
                </a:cubicBezTo>
                <a:cubicBezTo>
                  <a:pt x="1439618" y="1086285"/>
                  <a:pt x="1439673" y="1086162"/>
                  <a:pt x="1440372" y="1084673"/>
                </a:cubicBezTo>
                <a:lnTo>
                  <a:pt x="1445691" y="1073324"/>
                </a:lnTo>
                <a:cubicBezTo>
                  <a:pt x="1445705" y="1073325"/>
                  <a:pt x="1445874" y="1073352"/>
                  <a:pt x="1448352" y="1073729"/>
                </a:cubicBezTo>
                <a:lnTo>
                  <a:pt x="1466972" y="1076565"/>
                </a:lnTo>
                <a:cubicBezTo>
                  <a:pt x="1466976" y="1076580"/>
                  <a:pt x="1467033" y="1076732"/>
                  <a:pt x="1467732" y="1078593"/>
                </a:cubicBezTo>
                <a:lnTo>
                  <a:pt x="1473051" y="1092779"/>
                </a:lnTo>
                <a:cubicBezTo>
                  <a:pt x="1473072" y="1092780"/>
                  <a:pt x="1473966" y="1092855"/>
                  <a:pt x="1512572" y="1096022"/>
                </a:cubicBezTo>
                <a:cubicBezTo>
                  <a:pt x="1512572" y="1095992"/>
                  <a:pt x="1512572" y="1093697"/>
                  <a:pt x="1512572" y="911190"/>
                </a:cubicBezTo>
                <a:cubicBezTo>
                  <a:pt x="1512585" y="911190"/>
                  <a:pt x="1512764" y="911190"/>
                  <a:pt x="1515612" y="911190"/>
                </a:cubicBezTo>
                <a:lnTo>
                  <a:pt x="1536893" y="911190"/>
                </a:lnTo>
                <a:cubicBezTo>
                  <a:pt x="1536893" y="911157"/>
                  <a:pt x="1536893" y="908586"/>
                  <a:pt x="1536893" y="706902"/>
                </a:cubicBezTo>
                <a:cubicBezTo>
                  <a:pt x="1536905" y="706902"/>
                  <a:pt x="1537067" y="706902"/>
                  <a:pt x="1539552" y="706902"/>
                </a:cubicBezTo>
                <a:lnTo>
                  <a:pt x="1558173" y="706902"/>
                </a:lnTo>
                <a:cubicBezTo>
                  <a:pt x="1558173" y="706877"/>
                  <a:pt x="1558173" y="704768"/>
                  <a:pt x="1558173" y="535041"/>
                </a:cubicBezTo>
                <a:cubicBezTo>
                  <a:pt x="1564253" y="531798"/>
                  <a:pt x="1564253" y="531798"/>
                  <a:pt x="1564253" y="492885"/>
                </a:cubicBezTo>
                <a:cubicBezTo>
                  <a:pt x="1564263" y="492885"/>
                  <a:pt x="1564443" y="492885"/>
                  <a:pt x="1567293" y="492885"/>
                </a:cubicBezTo>
                <a:lnTo>
                  <a:pt x="1588574" y="492885"/>
                </a:lnTo>
                <a:cubicBezTo>
                  <a:pt x="1588590" y="492851"/>
                  <a:pt x="1589499" y="490800"/>
                  <a:pt x="1643294" y="369665"/>
                </a:cubicBezTo>
                <a:cubicBezTo>
                  <a:pt x="1643294" y="369644"/>
                  <a:pt x="1643345" y="366717"/>
                  <a:pt x="164937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ko-KR" altLang="en-US" sz="270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xmlns="" id="{FCC8C257-8601-42BF-AE87-B36245D1AFDB}"/>
              </a:ext>
            </a:extLst>
          </p:cNvPr>
          <p:cNvGrpSpPr/>
          <p:nvPr/>
        </p:nvGrpSpPr>
        <p:grpSpPr>
          <a:xfrm>
            <a:off x="8182342" y="835133"/>
            <a:ext cx="1764909" cy="5187735"/>
            <a:chOff x="6471827" y="627534"/>
            <a:chExt cx="1298611" cy="4144897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xmlns="" id="{92714DAD-75FA-4103-BB77-17DA6E47173A}"/>
                </a:ext>
              </a:extLst>
            </p:cNvPr>
            <p:cNvSpPr/>
            <p:nvPr/>
          </p:nvSpPr>
          <p:spPr>
            <a:xfrm rot="1887332">
              <a:off x="6471827" y="3934512"/>
              <a:ext cx="1298611" cy="837919"/>
            </a:xfrm>
            <a:prstGeom prst="ellipse">
              <a:avLst/>
            </a:prstGeom>
            <a:solidFill>
              <a:schemeClr val="tx1">
                <a:lumMod val="75000"/>
                <a:lumOff val="25000"/>
                <a:alpha val="48000"/>
              </a:schemeClr>
            </a:solidFill>
            <a:ln>
              <a:noFill/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xmlns="" id="{05772638-2210-4CAD-A929-D5CB4625E7C7}"/>
                </a:ext>
              </a:extLst>
            </p:cNvPr>
            <p:cNvGrpSpPr/>
            <p:nvPr/>
          </p:nvGrpSpPr>
          <p:grpSpPr>
            <a:xfrm>
              <a:off x="6588224" y="627534"/>
              <a:ext cx="1091041" cy="3865265"/>
              <a:chOff x="1962627" y="587921"/>
              <a:chExt cx="1606904" cy="5692831"/>
            </a:xfrm>
          </p:grpSpPr>
          <p:sp>
            <p:nvSpPr>
              <p:cNvPr id="30" name="Freeform 10">
                <a:extLst>
                  <a:ext uri="{FF2B5EF4-FFF2-40B4-BE49-F238E27FC236}">
                    <a16:creationId xmlns:a16="http://schemas.microsoft.com/office/drawing/2014/main" xmlns="" id="{1F0BC050-837D-4C69-8600-16E45D10B1DC}"/>
                  </a:ext>
                </a:extLst>
              </p:cNvPr>
              <p:cNvSpPr/>
              <p:nvPr/>
            </p:nvSpPr>
            <p:spPr>
              <a:xfrm>
                <a:off x="2733325" y="5823612"/>
                <a:ext cx="372189" cy="457140"/>
              </a:xfrm>
              <a:custGeom>
                <a:avLst/>
                <a:gdLst>
                  <a:gd name="connsiteX0" fmla="*/ 295625 w 372189"/>
                  <a:gd name="connsiteY0" fmla="*/ 926 h 457140"/>
                  <a:gd name="connsiteX1" fmla="*/ 147988 w 372189"/>
                  <a:gd name="connsiteY1" fmla="*/ 53313 h 457140"/>
                  <a:gd name="connsiteX2" fmla="*/ 114650 w 372189"/>
                  <a:gd name="connsiteY2" fmla="*/ 91413 h 457140"/>
                  <a:gd name="connsiteX3" fmla="*/ 100363 w 372189"/>
                  <a:gd name="connsiteY3" fmla="*/ 134276 h 457140"/>
                  <a:gd name="connsiteX4" fmla="*/ 67025 w 372189"/>
                  <a:gd name="connsiteY4" fmla="*/ 181901 h 457140"/>
                  <a:gd name="connsiteX5" fmla="*/ 81313 w 372189"/>
                  <a:gd name="connsiteY5" fmla="*/ 239051 h 457140"/>
                  <a:gd name="connsiteX6" fmla="*/ 57500 w 372189"/>
                  <a:gd name="connsiteY6" fmla="*/ 286676 h 457140"/>
                  <a:gd name="connsiteX7" fmla="*/ 38450 w 372189"/>
                  <a:gd name="connsiteY7" fmla="*/ 310488 h 457140"/>
                  <a:gd name="connsiteX8" fmla="*/ 24163 w 372189"/>
                  <a:gd name="connsiteY8" fmla="*/ 348588 h 457140"/>
                  <a:gd name="connsiteX9" fmla="*/ 5113 w 372189"/>
                  <a:gd name="connsiteY9" fmla="*/ 391451 h 457140"/>
                  <a:gd name="connsiteX10" fmla="*/ 14638 w 372189"/>
                  <a:gd name="connsiteY10" fmla="*/ 453363 h 457140"/>
                  <a:gd name="connsiteX11" fmla="*/ 152750 w 372189"/>
                  <a:gd name="connsiteY11" fmla="*/ 448601 h 457140"/>
                  <a:gd name="connsiteX12" fmla="*/ 276575 w 372189"/>
                  <a:gd name="connsiteY12" fmla="*/ 434313 h 457140"/>
                  <a:gd name="connsiteX13" fmla="*/ 333725 w 372189"/>
                  <a:gd name="connsiteY13" fmla="*/ 391451 h 457140"/>
                  <a:gd name="connsiteX14" fmla="*/ 338488 w 372189"/>
                  <a:gd name="connsiteY14" fmla="*/ 320013 h 457140"/>
                  <a:gd name="connsiteX15" fmla="*/ 357538 w 372189"/>
                  <a:gd name="connsiteY15" fmla="*/ 339063 h 457140"/>
                  <a:gd name="connsiteX16" fmla="*/ 371825 w 372189"/>
                  <a:gd name="connsiteY16" fmla="*/ 310488 h 457140"/>
                  <a:gd name="connsiteX17" fmla="*/ 367063 w 372189"/>
                  <a:gd name="connsiteY17" fmla="*/ 229526 h 457140"/>
                  <a:gd name="connsiteX18" fmla="*/ 357538 w 372189"/>
                  <a:gd name="connsiteY18" fmla="*/ 177138 h 457140"/>
                  <a:gd name="connsiteX19" fmla="*/ 343250 w 372189"/>
                  <a:gd name="connsiteY19" fmla="*/ 100938 h 457140"/>
                  <a:gd name="connsiteX20" fmla="*/ 295625 w 372189"/>
                  <a:gd name="connsiteY20" fmla="*/ 926 h 457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72189" h="457140">
                    <a:moveTo>
                      <a:pt x="295625" y="926"/>
                    </a:moveTo>
                    <a:cubicBezTo>
                      <a:pt x="263081" y="-7012"/>
                      <a:pt x="178150" y="38232"/>
                      <a:pt x="147988" y="53313"/>
                    </a:cubicBezTo>
                    <a:cubicBezTo>
                      <a:pt x="117826" y="68394"/>
                      <a:pt x="122587" y="77919"/>
                      <a:pt x="114650" y="91413"/>
                    </a:cubicBezTo>
                    <a:cubicBezTo>
                      <a:pt x="106713" y="104907"/>
                      <a:pt x="108300" y="119195"/>
                      <a:pt x="100363" y="134276"/>
                    </a:cubicBezTo>
                    <a:cubicBezTo>
                      <a:pt x="92425" y="149357"/>
                      <a:pt x="70200" y="164439"/>
                      <a:pt x="67025" y="181901"/>
                    </a:cubicBezTo>
                    <a:cubicBezTo>
                      <a:pt x="63850" y="199364"/>
                      <a:pt x="82900" y="221589"/>
                      <a:pt x="81313" y="239051"/>
                    </a:cubicBezTo>
                    <a:cubicBezTo>
                      <a:pt x="79726" y="256513"/>
                      <a:pt x="64644" y="274770"/>
                      <a:pt x="57500" y="286676"/>
                    </a:cubicBezTo>
                    <a:cubicBezTo>
                      <a:pt x="50356" y="298582"/>
                      <a:pt x="44006" y="300169"/>
                      <a:pt x="38450" y="310488"/>
                    </a:cubicBezTo>
                    <a:cubicBezTo>
                      <a:pt x="32894" y="320807"/>
                      <a:pt x="29719" y="335094"/>
                      <a:pt x="24163" y="348588"/>
                    </a:cubicBezTo>
                    <a:cubicBezTo>
                      <a:pt x="18607" y="362082"/>
                      <a:pt x="6700" y="373989"/>
                      <a:pt x="5113" y="391451"/>
                    </a:cubicBezTo>
                    <a:cubicBezTo>
                      <a:pt x="3526" y="408913"/>
                      <a:pt x="-9968" y="443838"/>
                      <a:pt x="14638" y="453363"/>
                    </a:cubicBezTo>
                    <a:cubicBezTo>
                      <a:pt x="39244" y="462888"/>
                      <a:pt x="109094" y="451776"/>
                      <a:pt x="152750" y="448601"/>
                    </a:cubicBezTo>
                    <a:cubicBezTo>
                      <a:pt x="196406" y="445426"/>
                      <a:pt x="246413" y="443838"/>
                      <a:pt x="276575" y="434313"/>
                    </a:cubicBezTo>
                    <a:cubicBezTo>
                      <a:pt x="306737" y="424788"/>
                      <a:pt x="323406" y="410501"/>
                      <a:pt x="333725" y="391451"/>
                    </a:cubicBezTo>
                    <a:cubicBezTo>
                      <a:pt x="344044" y="372401"/>
                      <a:pt x="334519" y="328744"/>
                      <a:pt x="338488" y="320013"/>
                    </a:cubicBezTo>
                    <a:cubicBezTo>
                      <a:pt x="342457" y="311282"/>
                      <a:pt x="351982" y="340650"/>
                      <a:pt x="357538" y="339063"/>
                    </a:cubicBezTo>
                    <a:cubicBezTo>
                      <a:pt x="363094" y="337476"/>
                      <a:pt x="370238" y="328744"/>
                      <a:pt x="371825" y="310488"/>
                    </a:cubicBezTo>
                    <a:cubicBezTo>
                      <a:pt x="373413" y="292232"/>
                      <a:pt x="369444" y="251751"/>
                      <a:pt x="367063" y="229526"/>
                    </a:cubicBezTo>
                    <a:cubicBezTo>
                      <a:pt x="364682" y="207301"/>
                      <a:pt x="361507" y="198569"/>
                      <a:pt x="357538" y="177138"/>
                    </a:cubicBezTo>
                    <a:cubicBezTo>
                      <a:pt x="353569" y="155707"/>
                      <a:pt x="353569" y="130307"/>
                      <a:pt x="343250" y="100938"/>
                    </a:cubicBezTo>
                    <a:cubicBezTo>
                      <a:pt x="332931" y="71569"/>
                      <a:pt x="328169" y="8864"/>
                      <a:pt x="295625" y="92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2700" dirty="0"/>
                  <a:t> </a:t>
                </a:r>
                <a:endParaRPr lang="ko-KR" altLang="en-US" sz="2700" dirty="0"/>
              </a:p>
            </p:txBody>
          </p:sp>
          <p:sp>
            <p:nvSpPr>
              <p:cNvPr id="31" name="Freeform 11">
                <a:extLst>
                  <a:ext uri="{FF2B5EF4-FFF2-40B4-BE49-F238E27FC236}">
                    <a16:creationId xmlns:a16="http://schemas.microsoft.com/office/drawing/2014/main" xmlns="" id="{1B8B5C5F-534D-42E8-B32A-B06FA20B89AC}"/>
                  </a:ext>
                </a:extLst>
              </p:cNvPr>
              <p:cNvSpPr/>
              <p:nvPr/>
            </p:nvSpPr>
            <p:spPr>
              <a:xfrm>
                <a:off x="2355309" y="5349401"/>
                <a:ext cx="349372" cy="622774"/>
              </a:xfrm>
              <a:custGeom>
                <a:avLst/>
                <a:gdLst>
                  <a:gd name="connsiteX0" fmla="*/ 245016 w 349372"/>
                  <a:gd name="connsiteY0" fmla="*/ 3649 h 622774"/>
                  <a:gd name="connsiteX1" fmla="*/ 325979 w 349372"/>
                  <a:gd name="connsiteY1" fmla="*/ 32224 h 622774"/>
                  <a:gd name="connsiteX2" fmla="*/ 345029 w 349372"/>
                  <a:gd name="connsiteY2" fmla="*/ 136999 h 622774"/>
                  <a:gd name="connsiteX3" fmla="*/ 345029 w 349372"/>
                  <a:gd name="connsiteY3" fmla="*/ 160812 h 622774"/>
                  <a:gd name="connsiteX4" fmla="*/ 297404 w 349372"/>
                  <a:gd name="connsiteY4" fmla="*/ 251299 h 622774"/>
                  <a:gd name="connsiteX5" fmla="*/ 283116 w 349372"/>
                  <a:gd name="connsiteY5" fmla="*/ 256062 h 622774"/>
                  <a:gd name="connsiteX6" fmla="*/ 273591 w 349372"/>
                  <a:gd name="connsiteY6" fmla="*/ 313212 h 622774"/>
                  <a:gd name="connsiteX7" fmla="*/ 273591 w 349372"/>
                  <a:gd name="connsiteY7" fmla="*/ 360837 h 622774"/>
                  <a:gd name="connsiteX8" fmla="*/ 278354 w 349372"/>
                  <a:gd name="connsiteY8" fmla="*/ 413224 h 622774"/>
                  <a:gd name="connsiteX9" fmla="*/ 259304 w 349372"/>
                  <a:gd name="connsiteY9" fmla="*/ 498949 h 622774"/>
                  <a:gd name="connsiteX10" fmla="*/ 235491 w 349372"/>
                  <a:gd name="connsiteY10" fmla="*/ 551337 h 622774"/>
                  <a:gd name="connsiteX11" fmla="*/ 168816 w 349372"/>
                  <a:gd name="connsiteY11" fmla="*/ 598962 h 622774"/>
                  <a:gd name="connsiteX12" fmla="*/ 92616 w 349372"/>
                  <a:gd name="connsiteY12" fmla="*/ 622774 h 622774"/>
                  <a:gd name="connsiteX13" fmla="*/ 21179 w 349372"/>
                  <a:gd name="connsiteY13" fmla="*/ 598962 h 622774"/>
                  <a:gd name="connsiteX14" fmla="*/ 2129 w 349372"/>
                  <a:gd name="connsiteY14" fmla="*/ 556099 h 622774"/>
                  <a:gd name="connsiteX15" fmla="*/ 6891 w 349372"/>
                  <a:gd name="connsiteY15" fmla="*/ 465612 h 622774"/>
                  <a:gd name="connsiteX16" fmla="*/ 59279 w 349372"/>
                  <a:gd name="connsiteY16" fmla="*/ 346549 h 622774"/>
                  <a:gd name="connsiteX17" fmla="*/ 106904 w 349372"/>
                  <a:gd name="connsiteY17" fmla="*/ 227487 h 622774"/>
                  <a:gd name="connsiteX18" fmla="*/ 130716 w 349372"/>
                  <a:gd name="connsiteY18" fmla="*/ 151287 h 622774"/>
                  <a:gd name="connsiteX19" fmla="*/ 168816 w 349372"/>
                  <a:gd name="connsiteY19" fmla="*/ 17937 h 622774"/>
                  <a:gd name="connsiteX20" fmla="*/ 245016 w 349372"/>
                  <a:gd name="connsiteY20" fmla="*/ 3649 h 6227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49372" h="622774">
                    <a:moveTo>
                      <a:pt x="245016" y="3649"/>
                    </a:moveTo>
                    <a:cubicBezTo>
                      <a:pt x="271210" y="6030"/>
                      <a:pt x="309310" y="9999"/>
                      <a:pt x="325979" y="32224"/>
                    </a:cubicBezTo>
                    <a:cubicBezTo>
                      <a:pt x="342648" y="54449"/>
                      <a:pt x="341854" y="115568"/>
                      <a:pt x="345029" y="136999"/>
                    </a:cubicBezTo>
                    <a:cubicBezTo>
                      <a:pt x="348204" y="158430"/>
                      <a:pt x="352966" y="141762"/>
                      <a:pt x="345029" y="160812"/>
                    </a:cubicBezTo>
                    <a:cubicBezTo>
                      <a:pt x="337092" y="179862"/>
                      <a:pt x="307723" y="235424"/>
                      <a:pt x="297404" y="251299"/>
                    </a:cubicBezTo>
                    <a:cubicBezTo>
                      <a:pt x="287085" y="267174"/>
                      <a:pt x="287085" y="245743"/>
                      <a:pt x="283116" y="256062"/>
                    </a:cubicBezTo>
                    <a:cubicBezTo>
                      <a:pt x="279147" y="266381"/>
                      <a:pt x="275178" y="295750"/>
                      <a:pt x="273591" y="313212"/>
                    </a:cubicBezTo>
                    <a:cubicBezTo>
                      <a:pt x="272004" y="330674"/>
                      <a:pt x="272797" y="344168"/>
                      <a:pt x="273591" y="360837"/>
                    </a:cubicBezTo>
                    <a:cubicBezTo>
                      <a:pt x="274385" y="377506"/>
                      <a:pt x="280735" y="390205"/>
                      <a:pt x="278354" y="413224"/>
                    </a:cubicBezTo>
                    <a:cubicBezTo>
                      <a:pt x="275973" y="436243"/>
                      <a:pt x="266448" y="475930"/>
                      <a:pt x="259304" y="498949"/>
                    </a:cubicBezTo>
                    <a:cubicBezTo>
                      <a:pt x="252160" y="521968"/>
                      <a:pt x="250572" y="534668"/>
                      <a:pt x="235491" y="551337"/>
                    </a:cubicBezTo>
                    <a:cubicBezTo>
                      <a:pt x="220410" y="568006"/>
                      <a:pt x="192628" y="587056"/>
                      <a:pt x="168816" y="598962"/>
                    </a:cubicBezTo>
                    <a:cubicBezTo>
                      <a:pt x="145004" y="610868"/>
                      <a:pt x="117222" y="622774"/>
                      <a:pt x="92616" y="622774"/>
                    </a:cubicBezTo>
                    <a:cubicBezTo>
                      <a:pt x="68010" y="622774"/>
                      <a:pt x="36260" y="610075"/>
                      <a:pt x="21179" y="598962"/>
                    </a:cubicBezTo>
                    <a:cubicBezTo>
                      <a:pt x="6098" y="587849"/>
                      <a:pt x="4510" y="578324"/>
                      <a:pt x="2129" y="556099"/>
                    </a:cubicBezTo>
                    <a:cubicBezTo>
                      <a:pt x="-252" y="533874"/>
                      <a:pt x="-2634" y="500537"/>
                      <a:pt x="6891" y="465612"/>
                    </a:cubicBezTo>
                    <a:cubicBezTo>
                      <a:pt x="16416" y="430687"/>
                      <a:pt x="42610" y="386236"/>
                      <a:pt x="59279" y="346549"/>
                    </a:cubicBezTo>
                    <a:cubicBezTo>
                      <a:pt x="75948" y="306862"/>
                      <a:pt x="94998" y="260031"/>
                      <a:pt x="106904" y="227487"/>
                    </a:cubicBezTo>
                    <a:cubicBezTo>
                      <a:pt x="118810" y="194943"/>
                      <a:pt x="120397" y="186212"/>
                      <a:pt x="130716" y="151287"/>
                    </a:cubicBezTo>
                    <a:cubicBezTo>
                      <a:pt x="141035" y="116362"/>
                      <a:pt x="150560" y="44131"/>
                      <a:pt x="168816" y="17937"/>
                    </a:cubicBezTo>
                    <a:cubicBezTo>
                      <a:pt x="187072" y="-8257"/>
                      <a:pt x="218822" y="1268"/>
                      <a:pt x="245016" y="364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32" name="Freeform 12">
                <a:extLst>
                  <a:ext uri="{FF2B5EF4-FFF2-40B4-BE49-F238E27FC236}">
                    <a16:creationId xmlns:a16="http://schemas.microsoft.com/office/drawing/2014/main" xmlns="" id="{89AB081C-FE3A-41A1-B46C-388AF23ED543}"/>
                  </a:ext>
                </a:extLst>
              </p:cNvPr>
              <p:cNvSpPr/>
              <p:nvPr/>
            </p:nvSpPr>
            <p:spPr>
              <a:xfrm>
                <a:off x="2385747" y="3258503"/>
                <a:ext cx="987690" cy="2696464"/>
              </a:xfrm>
              <a:custGeom>
                <a:avLst/>
                <a:gdLst>
                  <a:gd name="connsiteX0" fmla="*/ 905141 w 987690"/>
                  <a:gd name="connsiteY0" fmla="*/ 46672 h 2696464"/>
                  <a:gd name="connsiteX1" fmla="*/ 786078 w 987690"/>
                  <a:gd name="connsiteY1" fmla="*/ 3810 h 2696464"/>
                  <a:gd name="connsiteX2" fmla="*/ 409841 w 987690"/>
                  <a:gd name="connsiteY2" fmla="*/ 8572 h 2696464"/>
                  <a:gd name="connsiteX3" fmla="*/ 166953 w 987690"/>
                  <a:gd name="connsiteY3" fmla="*/ 60960 h 2696464"/>
                  <a:gd name="connsiteX4" fmla="*/ 52653 w 987690"/>
                  <a:gd name="connsiteY4" fmla="*/ 137160 h 2696464"/>
                  <a:gd name="connsiteX5" fmla="*/ 28841 w 987690"/>
                  <a:gd name="connsiteY5" fmla="*/ 284797 h 2696464"/>
                  <a:gd name="connsiteX6" fmla="*/ 266 w 987690"/>
                  <a:gd name="connsiteY6" fmla="*/ 513397 h 2696464"/>
                  <a:gd name="connsiteX7" fmla="*/ 14553 w 987690"/>
                  <a:gd name="connsiteY7" fmla="*/ 589597 h 2696464"/>
                  <a:gd name="connsiteX8" fmla="*/ 14553 w 987690"/>
                  <a:gd name="connsiteY8" fmla="*/ 661035 h 2696464"/>
                  <a:gd name="connsiteX9" fmla="*/ 28841 w 987690"/>
                  <a:gd name="connsiteY9" fmla="*/ 761047 h 2696464"/>
                  <a:gd name="connsiteX10" fmla="*/ 38366 w 987690"/>
                  <a:gd name="connsiteY10" fmla="*/ 861060 h 2696464"/>
                  <a:gd name="connsiteX11" fmla="*/ 43128 w 987690"/>
                  <a:gd name="connsiteY11" fmla="*/ 956310 h 2696464"/>
                  <a:gd name="connsiteX12" fmla="*/ 52653 w 987690"/>
                  <a:gd name="connsiteY12" fmla="*/ 1046797 h 2696464"/>
                  <a:gd name="connsiteX13" fmla="*/ 38366 w 987690"/>
                  <a:gd name="connsiteY13" fmla="*/ 1122997 h 2696464"/>
                  <a:gd name="connsiteX14" fmla="*/ 66941 w 987690"/>
                  <a:gd name="connsiteY14" fmla="*/ 1175385 h 2696464"/>
                  <a:gd name="connsiteX15" fmla="*/ 76466 w 987690"/>
                  <a:gd name="connsiteY15" fmla="*/ 1265872 h 2696464"/>
                  <a:gd name="connsiteX16" fmla="*/ 43128 w 987690"/>
                  <a:gd name="connsiteY16" fmla="*/ 1389697 h 2696464"/>
                  <a:gd name="connsiteX17" fmla="*/ 47891 w 987690"/>
                  <a:gd name="connsiteY17" fmla="*/ 1442085 h 2696464"/>
                  <a:gd name="connsiteX18" fmla="*/ 28841 w 987690"/>
                  <a:gd name="connsiteY18" fmla="*/ 1537335 h 2696464"/>
                  <a:gd name="connsiteX19" fmla="*/ 19316 w 987690"/>
                  <a:gd name="connsiteY19" fmla="*/ 1642110 h 2696464"/>
                  <a:gd name="connsiteX20" fmla="*/ 38366 w 987690"/>
                  <a:gd name="connsiteY20" fmla="*/ 1780222 h 2696464"/>
                  <a:gd name="connsiteX21" fmla="*/ 38366 w 987690"/>
                  <a:gd name="connsiteY21" fmla="*/ 1942147 h 2696464"/>
                  <a:gd name="connsiteX22" fmla="*/ 52653 w 987690"/>
                  <a:gd name="connsiteY22" fmla="*/ 2042160 h 2696464"/>
                  <a:gd name="connsiteX23" fmla="*/ 43128 w 987690"/>
                  <a:gd name="connsiteY23" fmla="*/ 2085022 h 2696464"/>
                  <a:gd name="connsiteX24" fmla="*/ 76466 w 987690"/>
                  <a:gd name="connsiteY24" fmla="*/ 2189797 h 2696464"/>
                  <a:gd name="connsiteX25" fmla="*/ 109803 w 987690"/>
                  <a:gd name="connsiteY25" fmla="*/ 2299335 h 2696464"/>
                  <a:gd name="connsiteX26" fmla="*/ 166953 w 987690"/>
                  <a:gd name="connsiteY26" fmla="*/ 2337435 h 2696464"/>
                  <a:gd name="connsiteX27" fmla="*/ 243153 w 987690"/>
                  <a:gd name="connsiteY27" fmla="*/ 2246947 h 2696464"/>
                  <a:gd name="connsiteX28" fmla="*/ 300303 w 987690"/>
                  <a:gd name="connsiteY28" fmla="*/ 2142172 h 2696464"/>
                  <a:gd name="connsiteX29" fmla="*/ 295541 w 987690"/>
                  <a:gd name="connsiteY29" fmla="*/ 2032635 h 2696464"/>
                  <a:gd name="connsiteX30" fmla="*/ 319353 w 987690"/>
                  <a:gd name="connsiteY30" fmla="*/ 1842135 h 2696464"/>
                  <a:gd name="connsiteX31" fmla="*/ 328878 w 987690"/>
                  <a:gd name="connsiteY31" fmla="*/ 1723072 h 2696464"/>
                  <a:gd name="connsiteX32" fmla="*/ 328878 w 987690"/>
                  <a:gd name="connsiteY32" fmla="*/ 1604010 h 2696464"/>
                  <a:gd name="connsiteX33" fmla="*/ 343166 w 987690"/>
                  <a:gd name="connsiteY33" fmla="*/ 1503997 h 2696464"/>
                  <a:gd name="connsiteX34" fmla="*/ 362216 w 987690"/>
                  <a:gd name="connsiteY34" fmla="*/ 1475422 h 2696464"/>
                  <a:gd name="connsiteX35" fmla="*/ 366978 w 987690"/>
                  <a:gd name="connsiteY35" fmla="*/ 1432560 h 2696464"/>
                  <a:gd name="connsiteX36" fmla="*/ 381266 w 987690"/>
                  <a:gd name="connsiteY36" fmla="*/ 1418272 h 2696464"/>
                  <a:gd name="connsiteX37" fmla="*/ 362216 w 987690"/>
                  <a:gd name="connsiteY37" fmla="*/ 1337310 h 2696464"/>
                  <a:gd name="connsiteX38" fmla="*/ 390791 w 987690"/>
                  <a:gd name="connsiteY38" fmla="*/ 1237297 h 2696464"/>
                  <a:gd name="connsiteX39" fmla="*/ 419366 w 987690"/>
                  <a:gd name="connsiteY39" fmla="*/ 1199197 h 2696464"/>
                  <a:gd name="connsiteX40" fmla="*/ 419366 w 987690"/>
                  <a:gd name="connsiteY40" fmla="*/ 1046797 h 2696464"/>
                  <a:gd name="connsiteX41" fmla="*/ 438416 w 987690"/>
                  <a:gd name="connsiteY41" fmla="*/ 994410 h 2696464"/>
                  <a:gd name="connsiteX42" fmla="*/ 443178 w 987690"/>
                  <a:gd name="connsiteY42" fmla="*/ 899160 h 2696464"/>
                  <a:gd name="connsiteX43" fmla="*/ 462228 w 987690"/>
                  <a:gd name="connsiteY43" fmla="*/ 822960 h 2696464"/>
                  <a:gd name="connsiteX44" fmla="*/ 481278 w 987690"/>
                  <a:gd name="connsiteY44" fmla="*/ 784860 h 2696464"/>
                  <a:gd name="connsiteX45" fmla="*/ 486041 w 987690"/>
                  <a:gd name="connsiteY45" fmla="*/ 913447 h 2696464"/>
                  <a:gd name="connsiteX46" fmla="*/ 509853 w 987690"/>
                  <a:gd name="connsiteY46" fmla="*/ 1027747 h 2696464"/>
                  <a:gd name="connsiteX47" fmla="*/ 519378 w 987690"/>
                  <a:gd name="connsiteY47" fmla="*/ 1127760 h 2696464"/>
                  <a:gd name="connsiteX48" fmla="*/ 500328 w 987690"/>
                  <a:gd name="connsiteY48" fmla="*/ 1284922 h 2696464"/>
                  <a:gd name="connsiteX49" fmla="*/ 519378 w 987690"/>
                  <a:gd name="connsiteY49" fmla="*/ 1323022 h 2696464"/>
                  <a:gd name="connsiteX50" fmla="*/ 514616 w 987690"/>
                  <a:gd name="connsiteY50" fmla="*/ 1437322 h 2696464"/>
                  <a:gd name="connsiteX51" fmla="*/ 509853 w 987690"/>
                  <a:gd name="connsiteY51" fmla="*/ 1503997 h 2696464"/>
                  <a:gd name="connsiteX52" fmla="*/ 538428 w 987690"/>
                  <a:gd name="connsiteY52" fmla="*/ 1556385 h 2696464"/>
                  <a:gd name="connsiteX53" fmla="*/ 524141 w 987690"/>
                  <a:gd name="connsiteY53" fmla="*/ 1637347 h 2696464"/>
                  <a:gd name="connsiteX54" fmla="*/ 543191 w 987690"/>
                  <a:gd name="connsiteY54" fmla="*/ 1718310 h 2696464"/>
                  <a:gd name="connsiteX55" fmla="*/ 519378 w 987690"/>
                  <a:gd name="connsiteY55" fmla="*/ 1799272 h 2696464"/>
                  <a:gd name="connsiteX56" fmla="*/ 514616 w 987690"/>
                  <a:gd name="connsiteY56" fmla="*/ 2004060 h 2696464"/>
                  <a:gd name="connsiteX57" fmla="*/ 486041 w 987690"/>
                  <a:gd name="connsiteY57" fmla="*/ 2170747 h 2696464"/>
                  <a:gd name="connsiteX58" fmla="*/ 481278 w 987690"/>
                  <a:gd name="connsiteY58" fmla="*/ 2256472 h 2696464"/>
                  <a:gd name="connsiteX59" fmla="*/ 514616 w 987690"/>
                  <a:gd name="connsiteY59" fmla="*/ 2351722 h 2696464"/>
                  <a:gd name="connsiteX60" fmla="*/ 524141 w 987690"/>
                  <a:gd name="connsiteY60" fmla="*/ 2385060 h 2696464"/>
                  <a:gd name="connsiteX61" fmla="*/ 462228 w 987690"/>
                  <a:gd name="connsiteY61" fmla="*/ 2475547 h 2696464"/>
                  <a:gd name="connsiteX62" fmla="*/ 428891 w 987690"/>
                  <a:gd name="connsiteY62" fmla="*/ 2513647 h 2696464"/>
                  <a:gd name="connsiteX63" fmla="*/ 457466 w 987690"/>
                  <a:gd name="connsiteY63" fmla="*/ 2570797 h 2696464"/>
                  <a:gd name="connsiteX64" fmla="*/ 438416 w 987690"/>
                  <a:gd name="connsiteY64" fmla="*/ 2642235 h 2696464"/>
                  <a:gd name="connsiteX65" fmla="*/ 505091 w 987690"/>
                  <a:gd name="connsiteY65" fmla="*/ 2651760 h 2696464"/>
                  <a:gd name="connsiteX66" fmla="*/ 614628 w 987690"/>
                  <a:gd name="connsiteY66" fmla="*/ 2675572 h 2696464"/>
                  <a:gd name="connsiteX67" fmla="*/ 690828 w 987690"/>
                  <a:gd name="connsiteY67" fmla="*/ 2694622 h 2696464"/>
                  <a:gd name="connsiteX68" fmla="*/ 743216 w 987690"/>
                  <a:gd name="connsiteY68" fmla="*/ 2627947 h 2696464"/>
                  <a:gd name="connsiteX69" fmla="*/ 757503 w 987690"/>
                  <a:gd name="connsiteY69" fmla="*/ 2532697 h 2696464"/>
                  <a:gd name="connsiteX70" fmla="*/ 743216 w 987690"/>
                  <a:gd name="connsiteY70" fmla="*/ 2485072 h 2696464"/>
                  <a:gd name="connsiteX71" fmla="*/ 743216 w 987690"/>
                  <a:gd name="connsiteY71" fmla="*/ 2437447 h 2696464"/>
                  <a:gd name="connsiteX72" fmla="*/ 795603 w 987690"/>
                  <a:gd name="connsiteY72" fmla="*/ 2356485 h 2696464"/>
                  <a:gd name="connsiteX73" fmla="*/ 809891 w 987690"/>
                  <a:gd name="connsiteY73" fmla="*/ 2223135 h 2696464"/>
                  <a:gd name="connsiteX74" fmla="*/ 819416 w 987690"/>
                  <a:gd name="connsiteY74" fmla="*/ 2094547 h 2696464"/>
                  <a:gd name="connsiteX75" fmla="*/ 838466 w 987690"/>
                  <a:gd name="connsiteY75" fmla="*/ 1913572 h 2696464"/>
                  <a:gd name="connsiteX76" fmla="*/ 862278 w 987690"/>
                  <a:gd name="connsiteY76" fmla="*/ 1699260 h 2696464"/>
                  <a:gd name="connsiteX77" fmla="*/ 857516 w 987690"/>
                  <a:gd name="connsiteY77" fmla="*/ 1608772 h 2696464"/>
                  <a:gd name="connsiteX78" fmla="*/ 871803 w 987690"/>
                  <a:gd name="connsiteY78" fmla="*/ 1484947 h 2696464"/>
                  <a:gd name="connsiteX79" fmla="*/ 895616 w 987690"/>
                  <a:gd name="connsiteY79" fmla="*/ 1170622 h 2696464"/>
                  <a:gd name="connsiteX80" fmla="*/ 924191 w 987690"/>
                  <a:gd name="connsiteY80" fmla="*/ 908685 h 2696464"/>
                  <a:gd name="connsiteX81" fmla="*/ 914666 w 987690"/>
                  <a:gd name="connsiteY81" fmla="*/ 780097 h 2696464"/>
                  <a:gd name="connsiteX82" fmla="*/ 948003 w 987690"/>
                  <a:gd name="connsiteY82" fmla="*/ 613410 h 2696464"/>
                  <a:gd name="connsiteX83" fmla="*/ 981341 w 987690"/>
                  <a:gd name="connsiteY83" fmla="*/ 441960 h 2696464"/>
                  <a:gd name="connsiteX84" fmla="*/ 981341 w 987690"/>
                  <a:gd name="connsiteY84" fmla="*/ 337185 h 2696464"/>
                  <a:gd name="connsiteX85" fmla="*/ 981341 w 987690"/>
                  <a:gd name="connsiteY85" fmla="*/ 137160 h 2696464"/>
                  <a:gd name="connsiteX86" fmla="*/ 905141 w 987690"/>
                  <a:gd name="connsiteY86" fmla="*/ 46672 h 2696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</a:cxnLst>
                <a:rect l="l" t="t" r="r" b="b"/>
                <a:pathLst>
                  <a:path w="987690" h="2696464">
                    <a:moveTo>
                      <a:pt x="905141" y="46672"/>
                    </a:moveTo>
                    <a:cubicBezTo>
                      <a:pt x="872597" y="24447"/>
                      <a:pt x="868628" y="10160"/>
                      <a:pt x="786078" y="3810"/>
                    </a:cubicBezTo>
                    <a:cubicBezTo>
                      <a:pt x="703528" y="-2540"/>
                      <a:pt x="513028" y="-953"/>
                      <a:pt x="409841" y="8572"/>
                    </a:cubicBezTo>
                    <a:cubicBezTo>
                      <a:pt x="306654" y="18097"/>
                      <a:pt x="226484" y="39529"/>
                      <a:pt x="166953" y="60960"/>
                    </a:cubicBezTo>
                    <a:cubicBezTo>
                      <a:pt x="107422" y="82391"/>
                      <a:pt x="75672" y="99854"/>
                      <a:pt x="52653" y="137160"/>
                    </a:cubicBezTo>
                    <a:cubicBezTo>
                      <a:pt x="29634" y="174466"/>
                      <a:pt x="37572" y="222091"/>
                      <a:pt x="28841" y="284797"/>
                    </a:cubicBezTo>
                    <a:cubicBezTo>
                      <a:pt x="20110" y="347503"/>
                      <a:pt x="2647" y="462597"/>
                      <a:pt x="266" y="513397"/>
                    </a:cubicBezTo>
                    <a:cubicBezTo>
                      <a:pt x="-2115" y="564197"/>
                      <a:pt x="12172" y="564991"/>
                      <a:pt x="14553" y="589597"/>
                    </a:cubicBezTo>
                    <a:cubicBezTo>
                      <a:pt x="16934" y="614203"/>
                      <a:pt x="12172" y="632460"/>
                      <a:pt x="14553" y="661035"/>
                    </a:cubicBezTo>
                    <a:cubicBezTo>
                      <a:pt x="16934" y="689610"/>
                      <a:pt x="24872" y="727710"/>
                      <a:pt x="28841" y="761047"/>
                    </a:cubicBezTo>
                    <a:cubicBezTo>
                      <a:pt x="32810" y="794384"/>
                      <a:pt x="35985" y="828516"/>
                      <a:pt x="38366" y="861060"/>
                    </a:cubicBezTo>
                    <a:cubicBezTo>
                      <a:pt x="40747" y="893604"/>
                      <a:pt x="40747" y="925354"/>
                      <a:pt x="43128" y="956310"/>
                    </a:cubicBezTo>
                    <a:cubicBezTo>
                      <a:pt x="45509" y="987266"/>
                      <a:pt x="53447" y="1019016"/>
                      <a:pt x="52653" y="1046797"/>
                    </a:cubicBezTo>
                    <a:cubicBezTo>
                      <a:pt x="51859" y="1074578"/>
                      <a:pt x="35985" y="1101566"/>
                      <a:pt x="38366" y="1122997"/>
                    </a:cubicBezTo>
                    <a:cubicBezTo>
                      <a:pt x="40747" y="1144428"/>
                      <a:pt x="60591" y="1151573"/>
                      <a:pt x="66941" y="1175385"/>
                    </a:cubicBezTo>
                    <a:cubicBezTo>
                      <a:pt x="73291" y="1199197"/>
                      <a:pt x="80435" y="1230153"/>
                      <a:pt x="76466" y="1265872"/>
                    </a:cubicBezTo>
                    <a:cubicBezTo>
                      <a:pt x="72497" y="1301591"/>
                      <a:pt x="47890" y="1360328"/>
                      <a:pt x="43128" y="1389697"/>
                    </a:cubicBezTo>
                    <a:cubicBezTo>
                      <a:pt x="38366" y="1419066"/>
                      <a:pt x="50272" y="1417479"/>
                      <a:pt x="47891" y="1442085"/>
                    </a:cubicBezTo>
                    <a:cubicBezTo>
                      <a:pt x="45510" y="1466691"/>
                      <a:pt x="33603" y="1503998"/>
                      <a:pt x="28841" y="1537335"/>
                    </a:cubicBezTo>
                    <a:cubicBezTo>
                      <a:pt x="24079" y="1570672"/>
                      <a:pt x="17729" y="1601629"/>
                      <a:pt x="19316" y="1642110"/>
                    </a:cubicBezTo>
                    <a:cubicBezTo>
                      <a:pt x="20903" y="1682591"/>
                      <a:pt x="35191" y="1730216"/>
                      <a:pt x="38366" y="1780222"/>
                    </a:cubicBezTo>
                    <a:cubicBezTo>
                      <a:pt x="41541" y="1830228"/>
                      <a:pt x="35985" y="1898491"/>
                      <a:pt x="38366" y="1942147"/>
                    </a:cubicBezTo>
                    <a:cubicBezTo>
                      <a:pt x="40747" y="1985803"/>
                      <a:pt x="51859" y="2018348"/>
                      <a:pt x="52653" y="2042160"/>
                    </a:cubicBezTo>
                    <a:cubicBezTo>
                      <a:pt x="53447" y="2065972"/>
                      <a:pt x="39159" y="2060416"/>
                      <a:pt x="43128" y="2085022"/>
                    </a:cubicBezTo>
                    <a:cubicBezTo>
                      <a:pt x="47097" y="2109628"/>
                      <a:pt x="65353" y="2154078"/>
                      <a:pt x="76466" y="2189797"/>
                    </a:cubicBezTo>
                    <a:cubicBezTo>
                      <a:pt x="87578" y="2225516"/>
                      <a:pt x="94722" y="2274729"/>
                      <a:pt x="109803" y="2299335"/>
                    </a:cubicBezTo>
                    <a:cubicBezTo>
                      <a:pt x="124884" y="2323941"/>
                      <a:pt x="144728" y="2346166"/>
                      <a:pt x="166953" y="2337435"/>
                    </a:cubicBezTo>
                    <a:cubicBezTo>
                      <a:pt x="189178" y="2328704"/>
                      <a:pt x="220928" y="2279491"/>
                      <a:pt x="243153" y="2246947"/>
                    </a:cubicBezTo>
                    <a:cubicBezTo>
                      <a:pt x="265378" y="2214403"/>
                      <a:pt x="291572" y="2177891"/>
                      <a:pt x="300303" y="2142172"/>
                    </a:cubicBezTo>
                    <a:cubicBezTo>
                      <a:pt x="309034" y="2106453"/>
                      <a:pt x="292366" y="2082641"/>
                      <a:pt x="295541" y="2032635"/>
                    </a:cubicBezTo>
                    <a:cubicBezTo>
                      <a:pt x="298716" y="1982629"/>
                      <a:pt x="313797" y="1893729"/>
                      <a:pt x="319353" y="1842135"/>
                    </a:cubicBezTo>
                    <a:cubicBezTo>
                      <a:pt x="324909" y="1790541"/>
                      <a:pt x="327291" y="1762759"/>
                      <a:pt x="328878" y="1723072"/>
                    </a:cubicBezTo>
                    <a:cubicBezTo>
                      <a:pt x="330465" y="1683385"/>
                      <a:pt x="326497" y="1640522"/>
                      <a:pt x="328878" y="1604010"/>
                    </a:cubicBezTo>
                    <a:cubicBezTo>
                      <a:pt x="331259" y="1567498"/>
                      <a:pt x="337610" y="1525428"/>
                      <a:pt x="343166" y="1503997"/>
                    </a:cubicBezTo>
                    <a:cubicBezTo>
                      <a:pt x="348722" y="1482566"/>
                      <a:pt x="358247" y="1487328"/>
                      <a:pt x="362216" y="1475422"/>
                    </a:cubicBezTo>
                    <a:cubicBezTo>
                      <a:pt x="366185" y="1463516"/>
                      <a:pt x="363803" y="1442085"/>
                      <a:pt x="366978" y="1432560"/>
                    </a:cubicBezTo>
                    <a:cubicBezTo>
                      <a:pt x="370153" y="1423035"/>
                      <a:pt x="382060" y="1434147"/>
                      <a:pt x="381266" y="1418272"/>
                    </a:cubicBezTo>
                    <a:cubicBezTo>
                      <a:pt x="380472" y="1402397"/>
                      <a:pt x="360629" y="1367472"/>
                      <a:pt x="362216" y="1337310"/>
                    </a:cubicBezTo>
                    <a:cubicBezTo>
                      <a:pt x="363803" y="1307148"/>
                      <a:pt x="381266" y="1260316"/>
                      <a:pt x="390791" y="1237297"/>
                    </a:cubicBezTo>
                    <a:cubicBezTo>
                      <a:pt x="400316" y="1214278"/>
                      <a:pt x="414604" y="1230947"/>
                      <a:pt x="419366" y="1199197"/>
                    </a:cubicBezTo>
                    <a:cubicBezTo>
                      <a:pt x="424128" y="1167447"/>
                      <a:pt x="416191" y="1080928"/>
                      <a:pt x="419366" y="1046797"/>
                    </a:cubicBezTo>
                    <a:cubicBezTo>
                      <a:pt x="422541" y="1012666"/>
                      <a:pt x="434447" y="1019016"/>
                      <a:pt x="438416" y="994410"/>
                    </a:cubicBezTo>
                    <a:cubicBezTo>
                      <a:pt x="442385" y="969804"/>
                      <a:pt x="439209" y="927735"/>
                      <a:pt x="443178" y="899160"/>
                    </a:cubicBezTo>
                    <a:cubicBezTo>
                      <a:pt x="447147" y="870585"/>
                      <a:pt x="455878" y="842010"/>
                      <a:pt x="462228" y="822960"/>
                    </a:cubicBezTo>
                    <a:cubicBezTo>
                      <a:pt x="468578" y="803910"/>
                      <a:pt x="477309" y="769779"/>
                      <a:pt x="481278" y="784860"/>
                    </a:cubicBezTo>
                    <a:cubicBezTo>
                      <a:pt x="485247" y="799941"/>
                      <a:pt x="481279" y="872966"/>
                      <a:pt x="486041" y="913447"/>
                    </a:cubicBezTo>
                    <a:cubicBezTo>
                      <a:pt x="490803" y="953928"/>
                      <a:pt x="504297" y="992028"/>
                      <a:pt x="509853" y="1027747"/>
                    </a:cubicBezTo>
                    <a:cubicBezTo>
                      <a:pt x="515409" y="1063466"/>
                      <a:pt x="520965" y="1084898"/>
                      <a:pt x="519378" y="1127760"/>
                    </a:cubicBezTo>
                    <a:cubicBezTo>
                      <a:pt x="517791" y="1170622"/>
                      <a:pt x="500328" y="1252378"/>
                      <a:pt x="500328" y="1284922"/>
                    </a:cubicBezTo>
                    <a:cubicBezTo>
                      <a:pt x="500328" y="1317466"/>
                      <a:pt x="516997" y="1297622"/>
                      <a:pt x="519378" y="1323022"/>
                    </a:cubicBezTo>
                    <a:cubicBezTo>
                      <a:pt x="521759" y="1348422"/>
                      <a:pt x="516203" y="1407160"/>
                      <a:pt x="514616" y="1437322"/>
                    </a:cubicBezTo>
                    <a:cubicBezTo>
                      <a:pt x="513029" y="1467484"/>
                      <a:pt x="505884" y="1484153"/>
                      <a:pt x="509853" y="1503997"/>
                    </a:cubicBezTo>
                    <a:cubicBezTo>
                      <a:pt x="513822" y="1523841"/>
                      <a:pt x="536047" y="1534160"/>
                      <a:pt x="538428" y="1556385"/>
                    </a:cubicBezTo>
                    <a:cubicBezTo>
                      <a:pt x="540809" y="1578610"/>
                      <a:pt x="523347" y="1610360"/>
                      <a:pt x="524141" y="1637347"/>
                    </a:cubicBezTo>
                    <a:cubicBezTo>
                      <a:pt x="524935" y="1664334"/>
                      <a:pt x="543985" y="1691323"/>
                      <a:pt x="543191" y="1718310"/>
                    </a:cubicBezTo>
                    <a:cubicBezTo>
                      <a:pt x="542397" y="1745297"/>
                      <a:pt x="524140" y="1751647"/>
                      <a:pt x="519378" y="1799272"/>
                    </a:cubicBezTo>
                    <a:cubicBezTo>
                      <a:pt x="514616" y="1846897"/>
                      <a:pt x="520172" y="1942147"/>
                      <a:pt x="514616" y="2004060"/>
                    </a:cubicBezTo>
                    <a:cubicBezTo>
                      <a:pt x="509060" y="2065973"/>
                      <a:pt x="491597" y="2128678"/>
                      <a:pt x="486041" y="2170747"/>
                    </a:cubicBezTo>
                    <a:cubicBezTo>
                      <a:pt x="480485" y="2212816"/>
                      <a:pt x="476515" y="2226310"/>
                      <a:pt x="481278" y="2256472"/>
                    </a:cubicBezTo>
                    <a:cubicBezTo>
                      <a:pt x="486040" y="2286635"/>
                      <a:pt x="507472" y="2330291"/>
                      <a:pt x="514616" y="2351722"/>
                    </a:cubicBezTo>
                    <a:cubicBezTo>
                      <a:pt x="521760" y="2373153"/>
                      <a:pt x="532872" y="2364422"/>
                      <a:pt x="524141" y="2385060"/>
                    </a:cubicBezTo>
                    <a:cubicBezTo>
                      <a:pt x="515410" y="2405698"/>
                      <a:pt x="478103" y="2454116"/>
                      <a:pt x="462228" y="2475547"/>
                    </a:cubicBezTo>
                    <a:cubicBezTo>
                      <a:pt x="446353" y="2496978"/>
                      <a:pt x="429685" y="2497772"/>
                      <a:pt x="428891" y="2513647"/>
                    </a:cubicBezTo>
                    <a:cubicBezTo>
                      <a:pt x="428097" y="2529522"/>
                      <a:pt x="455878" y="2549366"/>
                      <a:pt x="457466" y="2570797"/>
                    </a:cubicBezTo>
                    <a:cubicBezTo>
                      <a:pt x="459054" y="2592228"/>
                      <a:pt x="430479" y="2628741"/>
                      <a:pt x="438416" y="2642235"/>
                    </a:cubicBezTo>
                    <a:cubicBezTo>
                      <a:pt x="446353" y="2655729"/>
                      <a:pt x="475722" y="2646204"/>
                      <a:pt x="505091" y="2651760"/>
                    </a:cubicBezTo>
                    <a:cubicBezTo>
                      <a:pt x="534460" y="2657316"/>
                      <a:pt x="583672" y="2668428"/>
                      <a:pt x="614628" y="2675572"/>
                    </a:cubicBezTo>
                    <a:cubicBezTo>
                      <a:pt x="645584" y="2682716"/>
                      <a:pt x="669397" y="2702559"/>
                      <a:pt x="690828" y="2694622"/>
                    </a:cubicBezTo>
                    <a:cubicBezTo>
                      <a:pt x="712259" y="2686685"/>
                      <a:pt x="732104" y="2654934"/>
                      <a:pt x="743216" y="2627947"/>
                    </a:cubicBezTo>
                    <a:cubicBezTo>
                      <a:pt x="754328" y="2600960"/>
                      <a:pt x="757503" y="2556509"/>
                      <a:pt x="757503" y="2532697"/>
                    </a:cubicBezTo>
                    <a:cubicBezTo>
                      <a:pt x="757503" y="2508885"/>
                      <a:pt x="745597" y="2500947"/>
                      <a:pt x="743216" y="2485072"/>
                    </a:cubicBezTo>
                    <a:cubicBezTo>
                      <a:pt x="740835" y="2469197"/>
                      <a:pt x="734485" y="2458878"/>
                      <a:pt x="743216" y="2437447"/>
                    </a:cubicBezTo>
                    <a:cubicBezTo>
                      <a:pt x="751947" y="2416016"/>
                      <a:pt x="784490" y="2392204"/>
                      <a:pt x="795603" y="2356485"/>
                    </a:cubicBezTo>
                    <a:cubicBezTo>
                      <a:pt x="806715" y="2320766"/>
                      <a:pt x="805922" y="2266791"/>
                      <a:pt x="809891" y="2223135"/>
                    </a:cubicBezTo>
                    <a:cubicBezTo>
                      <a:pt x="813860" y="2179479"/>
                      <a:pt x="814654" y="2146141"/>
                      <a:pt x="819416" y="2094547"/>
                    </a:cubicBezTo>
                    <a:cubicBezTo>
                      <a:pt x="824178" y="2042953"/>
                      <a:pt x="831322" y="1979453"/>
                      <a:pt x="838466" y="1913572"/>
                    </a:cubicBezTo>
                    <a:cubicBezTo>
                      <a:pt x="845610" y="1847691"/>
                      <a:pt x="859103" y="1750060"/>
                      <a:pt x="862278" y="1699260"/>
                    </a:cubicBezTo>
                    <a:cubicBezTo>
                      <a:pt x="865453" y="1648460"/>
                      <a:pt x="855929" y="1644491"/>
                      <a:pt x="857516" y="1608772"/>
                    </a:cubicBezTo>
                    <a:cubicBezTo>
                      <a:pt x="859103" y="1573053"/>
                      <a:pt x="865453" y="1557972"/>
                      <a:pt x="871803" y="1484947"/>
                    </a:cubicBezTo>
                    <a:cubicBezTo>
                      <a:pt x="878153" y="1411922"/>
                      <a:pt x="886885" y="1266665"/>
                      <a:pt x="895616" y="1170622"/>
                    </a:cubicBezTo>
                    <a:cubicBezTo>
                      <a:pt x="904347" y="1074579"/>
                      <a:pt x="921016" y="973773"/>
                      <a:pt x="924191" y="908685"/>
                    </a:cubicBezTo>
                    <a:cubicBezTo>
                      <a:pt x="927366" y="843598"/>
                      <a:pt x="910697" y="829309"/>
                      <a:pt x="914666" y="780097"/>
                    </a:cubicBezTo>
                    <a:cubicBezTo>
                      <a:pt x="918635" y="730885"/>
                      <a:pt x="936891" y="669766"/>
                      <a:pt x="948003" y="613410"/>
                    </a:cubicBezTo>
                    <a:cubicBezTo>
                      <a:pt x="959115" y="557054"/>
                      <a:pt x="975785" y="487998"/>
                      <a:pt x="981341" y="441960"/>
                    </a:cubicBezTo>
                    <a:cubicBezTo>
                      <a:pt x="986897" y="395923"/>
                      <a:pt x="981341" y="337185"/>
                      <a:pt x="981341" y="337185"/>
                    </a:cubicBezTo>
                    <a:cubicBezTo>
                      <a:pt x="981341" y="286385"/>
                      <a:pt x="995628" y="189547"/>
                      <a:pt x="981341" y="137160"/>
                    </a:cubicBezTo>
                    <a:cubicBezTo>
                      <a:pt x="967054" y="84773"/>
                      <a:pt x="937685" y="68897"/>
                      <a:pt x="905141" y="4667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33" name="Freeform 13">
                <a:extLst>
                  <a:ext uri="{FF2B5EF4-FFF2-40B4-BE49-F238E27FC236}">
                    <a16:creationId xmlns:a16="http://schemas.microsoft.com/office/drawing/2014/main" xmlns="" id="{DB718811-41F8-4CE9-B50C-112DF6252207}"/>
                  </a:ext>
                </a:extLst>
              </p:cNvPr>
              <p:cNvSpPr/>
              <p:nvPr/>
            </p:nvSpPr>
            <p:spPr>
              <a:xfrm>
                <a:off x="3327354" y="3615547"/>
                <a:ext cx="234996" cy="523697"/>
              </a:xfrm>
              <a:custGeom>
                <a:avLst/>
                <a:gdLst/>
                <a:ahLst/>
                <a:cxnLst/>
                <a:rect l="l" t="t" r="r" b="b"/>
                <a:pathLst>
                  <a:path w="221335" h="493253">
                    <a:moveTo>
                      <a:pt x="77834" y="328437"/>
                    </a:moveTo>
                    <a:cubicBezTo>
                      <a:pt x="65239" y="329495"/>
                      <a:pt x="52963" y="333729"/>
                      <a:pt x="50846" y="340502"/>
                    </a:cubicBezTo>
                    <a:cubicBezTo>
                      <a:pt x="46613" y="354049"/>
                      <a:pt x="50846" y="372675"/>
                      <a:pt x="50846" y="386222"/>
                    </a:cubicBezTo>
                    <a:cubicBezTo>
                      <a:pt x="50846" y="386222"/>
                      <a:pt x="44073" y="417549"/>
                      <a:pt x="50846" y="421782"/>
                    </a:cubicBezTo>
                    <a:cubicBezTo>
                      <a:pt x="57619" y="426015"/>
                      <a:pt x="82173" y="426015"/>
                      <a:pt x="91486" y="411622"/>
                    </a:cubicBezTo>
                    <a:cubicBezTo>
                      <a:pt x="100799" y="397229"/>
                      <a:pt x="113499" y="347275"/>
                      <a:pt x="106726" y="335422"/>
                    </a:cubicBezTo>
                    <a:cubicBezTo>
                      <a:pt x="103340" y="329496"/>
                      <a:pt x="90428" y="327379"/>
                      <a:pt x="77834" y="328437"/>
                    </a:cubicBezTo>
                    <a:close/>
                    <a:moveTo>
                      <a:pt x="121966" y="142"/>
                    </a:moveTo>
                    <a:cubicBezTo>
                      <a:pt x="139746" y="4375"/>
                      <a:pt x="172766" y="90735"/>
                      <a:pt x="188006" y="132222"/>
                    </a:cubicBezTo>
                    <a:cubicBezTo>
                      <a:pt x="203246" y="173709"/>
                      <a:pt x="208326" y="212655"/>
                      <a:pt x="213406" y="249062"/>
                    </a:cubicBezTo>
                    <a:cubicBezTo>
                      <a:pt x="218486" y="285469"/>
                      <a:pt x="225259" y="315102"/>
                      <a:pt x="218486" y="350662"/>
                    </a:cubicBezTo>
                    <a:cubicBezTo>
                      <a:pt x="211713" y="386222"/>
                      <a:pt x="186313" y="438715"/>
                      <a:pt x="172766" y="462422"/>
                    </a:cubicBezTo>
                    <a:cubicBezTo>
                      <a:pt x="159219" y="486129"/>
                      <a:pt x="154139" y="490362"/>
                      <a:pt x="137206" y="492902"/>
                    </a:cubicBezTo>
                    <a:cubicBezTo>
                      <a:pt x="120273" y="495442"/>
                      <a:pt x="88946" y="483589"/>
                      <a:pt x="71166" y="477662"/>
                    </a:cubicBezTo>
                    <a:cubicBezTo>
                      <a:pt x="53386" y="471735"/>
                      <a:pt x="39839" y="466655"/>
                      <a:pt x="30526" y="457342"/>
                    </a:cubicBezTo>
                    <a:cubicBezTo>
                      <a:pt x="21213" y="448029"/>
                      <a:pt x="20366" y="428555"/>
                      <a:pt x="15286" y="421782"/>
                    </a:cubicBezTo>
                    <a:cubicBezTo>
                      <a:pt x="10206" y="415009"/>
                      <a:pt x="-801" y="425169"/>
                      <a:pt x="46" y="416702"/>
                    </a:cubicBezTo>
                    <a:cubicBezTo>
                      <a:pt x="893" y="408235"/>
                      <a:pt x="16133" y="391302"/>
                      <a:pt x="20366" y="370982"/>
                    </a:cubicBezTo>
                    <a:cubicBezTo>
                      <a:pt x="24599" y="350662"/>
                      <a:pt x="22059" y="316795"/>
                      <a:pt x="25446" y="294782"/>
                    </a:cubicBezTo>
                    <a:cubicBezTo>
                      <a:pt x="28833" y="272769"/>
                      <a:pt x="29679" y="266842"/>
                      <a:pt x="40686" y="238902"/>
                    </a:cubicBezTo>
                    <a:cubicBezTo>
                      <a:pt x="51693" y="210962"/>
                      <a:pt x="77939" y="166935"/>
                      <a:pt x="91486" y="127142"/>
                    </a:cubicBezTo>
                    <a:cubicBezTo>
                      <a:pt x="105033" y="87349"/>
                      <a:pt x="104186" y="-4091"/>
                      <a:pt x="121966" y="14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34" name="Freeform 14">
                <a:extLst>
                  <a:ext uri="{FF2B5EF4-FFF2-40B4-BE49-F238E27FC236}">
                    <a16:creationId xmlns:a16="http://schemas.microsoft.com/office/drawing/2014/main" xmlns="" id="{EF06E736-C4AB-4156-A1A7-F13F948856D2}"/>
                  </a:ext>
                </a:extLst>
              </p:cNvPr>
              <p:cNvSpPr/>
              <p:nvPr/>
            </p:nvSpPr>
            <p:spPr>
              <a:xfrm>
                <a:off x="2019921" y="587921"/>
                <a:ext cx="342320" cy="748473"/>
              </a:xfrm>
              <a:custGeom>
                <a:avLst/>
                <a:gdLst>
                  <a:gd name="connsiteX0" fmla="*/ 108599 w 342320"/>
                  <a:gd name="connsiteY0" fmla="*/ 748119 h 748473"/>
                  <a:gd name="connsiteX1" fmla="*/ 154319 w 342320"/>
                  <a:gd name="connsiteY1" fmla="*/ 529679 h 748473"/>
                  <a:gd name="connsiteX2" fmla="*/ 149239 w 342320"/>
                  <a:gd name="connsiteY2" fmla="*/ 443319 h 748473"/>
                  <a:gd name="connsiteX3" fmla="*/ 159399 w 342320"/>
                  <a:gd name="connsiteY3" fmla="*/ 377279 h 748473"/>
                  <a:gd name="connsiteX4" fmla="*/ 179719 w 342320"/>
                  <a:gd name="connsiteY4" fmla="*/ 341719 h 748473"/>
                  <a:gd name="connsiteX5" fmla="*/ 210199 w 342320"/>
                  <a:gd name="connsiteY5" fmla="*/ 301079 h 748473"/>
                  <a:gd name="connsiteX6" fmla="*/ 230519 w 342320"/>
                  <a:gd name="connsiteY6" fmla="*/ 295999 h 748473"/>
                  <a:gd name="connsiteX7" fmla="*/ 276239 w 342320"/>
                  <a:gd name="connsiteY7" fmla="*/ 255359 h 748473"/>
                  <a:gd name="connsiteX8" fmla="*/ 306719 w 342320"/>
                  <a:gd name="connsiteY8" fmla="*/ 219799 h 748473"/>
                  <a:gd name="connsiteX9" fmla="*/ 337199 w 342320"/>
                  <a:gd name="connsiteY9" fmla="*/ 148679 h 748473"/>
                  <a:gd name="connsiteX10" fmla="*/ 342279 w 342320"/>
                  <a:gd name="connsiteY10" fmla="*/ 87719 h 748473"/>
                  <a:gd name="connsiteX11" fmla="*/ 337199 w 342320"/>
                  <a:gd name="connsiteY11" fmla="*/ 67399 h 748473"/>
                  <a:gd name="connsiteX12" fmla="*/ 311799 w 342320"/>
                  <a:gd name="connsiteY12" fmla="*/ 52159 h 748473"/>
                  <a:gd name="connsiteX13" fmla="*/ 281319 w 342320"/>
                  <a:gd name="connsiteY13" fmla="*/ 21679 h 748473"/>
                  <a:gd name="connsiteX14" fmla="*/ 260999 w 342320"/>
                  <a:gd name="connsiteY14" fmla="*/ 16599 h 748473"/>
                  <a:gd name="connsiteX15" fmla="*/ 225439 w 342320"/>
                  <a:gd name="connsiteY15" fmla="*/ 16599 h 748473"/>
                  <a:gd name="connsiteX16" fmla="*/ 154319 w 342320"/>
                  <a:gd name="connsiteY16" fmla="*/ 6439 h 748473"/>
                  <a:gd name="connsiteX17" fmla="*/ 113679 w 342320"/>
                  <a:gd name="connsiteY17" fmla="*/ 1359 h 748473"/>
                  <a:gd name="connsiteX18" fmla="*/ 93359 w 342320"/>
                  <a:gd name="connsiteY18" fmla="*/ 31839 h 748473"/>
                  <a:gd name="connsiteX19" fmla="*/ 93359 w 342320"/>
                  <a:gd name="connsiteY19" fmla="*/ 67399 h 748473"/>
                  <a:gd name="connsiteX20" fmla="*/ 78119 w 342320"/>
                  <a:gd name="connsiteY20" fmla="*/ 123279 h 748473"/>
                  <a:gd name="connsiteX21" fmla="*/ 47639 w 342320"/>
                  <a:gd name="connsiteY21" fmla="*/ 168999 h 748473"/>
                  <a:gd name="connsiteX22" fmla="*/ 37479 w 342320"/>
                  <a:gd name="connsiteY22" fmla="*/ 265519 h 748473"/>
                  <a:gd name="connsiteX23" fmla="*/ 22239 w 342320"/>
                  <a:gd name="connsiteY23" fmla="*/ 321399 h 748473"/>
                  <a:gd name="connsiteX24" fmla="*/ 6999 w 342320"/>
                  <a:gd name="connsiteY24" fmla="*/ 397599 h 748473"/>
                  <a:gd name="connsiteX25" fmla="*/ 6999 w 342320"/>
                  <a:gd name="connsiteY25" fmla="*/ 473799 h 748473"/>
                  <a:gd name="connsiteX26" fmla="*/ 108599 w 342320"/>
                  <a:gd name="connsiteY26" fmla="*/ 748119 h 7484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342320" h="748473">
                    <a:moveTo>
                      <a:pt x="108599" y="748119"/>
                    </a:moveTo>
                    <a:cubicBezTo>
                      <a:pt x="133152" y="757432"/>
                      <a:pt x="147546" y="580479"/>
                      <a:pt x="154319" y="529679"/>
                    </a:cubicBezTo>
                    <a:cubicBezTo>
                      <a:pt x="161092" y="478879"/>
                      <a:pt x="148392" y="468719"/>
                      <a:pt x="149239" y="443319"/>
                    </a:cubicBezTo>
                    <a:cubicBezTo>
                      <a:pt x="150086" y="417919"/>
                      <a:pt x="154319" y="394212"/>
                      <a:pt x="159399" y="377279"/>
                    </a:cubicBezTo>
                    <a:cubicBezTo>
                      <a:pt x="164479" y="360346"/>
                      <a:pt x="171252" y="354419"/>
                      <a:pt x="179719" y="341719"/>
                    </a:cubicBezTo>
                    <a:cubicBezTo>
                      <a:pt x="188186" y="329019"/>
                      <a:pt x="201732" y="308699"/>
                      <a:pt x="210199" y="301079"/>
                    </a:cubicBezTo>
                    <a:cubicBezTo>
                      <a:pt x="218666" y="293459"/>
                      <a:pt x="219512" y="303619"/>
                      <a:pt x="230519" y="295999"/>
                    </a:cubicBezTo>
                    <a:cubicBezTo>
                      <a:pt x="241526" y="288379"/>
                      <a:pt x="263539" y="268059"/>
                      <a:pt x="276239" y="255359"/>
                    </a:cubicBezTo>
                    <a:cubicBezTo>
                      <a:pt x="288939" y="242659"/>
                      <a:pt x="296559" y="237579"/>
                      <a:pt x="306719" y="219799"/>
                    </a:cubicBezTo>
                    <a:cubicBezTo>
                      <a:pt x="316879" y="202019"/>
                      <a:pt x="331272" y="170692"/>
                      <a:pt x="337199" y="148679"/>
                    </a:cubicBezTo>
                    <a:cubicBezTo>
                      <a:pt x="343126" y="126666"/>
                      <a:pt x="342279" y="101266"/>
                      <a:pt x="342279" y="87719"/>
                    </a:cubicBezTo>
                    <a:cubicBezTo>
                      <a:pt x="342279" y="74172"/>
                      <a:pt x="342279" y="73326"/>
                      <a:pt x="337199" y="67399"/>
                    </a:cubicBezTo>
                    <a:cubicBezTo>
                      <a:pt x="332119" y="61472"/>
                      <a:pt x="321112" y="59779"/>
                      <a:pt x="311799" y="52159"/>
                    </a:cubicBezTo>
                    <a:cubicBezTo>
                      <a:pt x="302486" y="44539"/>
                      <a:pt x="289786" y="27606"/>
                      <a:pt x="281319" y="21679"/>
                    </a:cubicBezTo>
                    <a:cubicBezTo>
                      <a:pt x="272852" y="15752"/>
                      <a:pt x="270312" y="17446"/>
                      <a:pt x="260999" y="16599"/>
                    </a:cubicBezTo>
                    <a:cubicBezTo>
                      <a:pt x="251686" y="15752"/>
                      <a:pt x="243219" y="18292"/>
                      <a:pt x="225439" y="16599"/>
                    </a:cubicBezTo>
                    <a:cubicBezTo>
                      <a:pt x="207659" y="14906"/>
                      <a:pt x="172946" y="8979"/>
                      <a:pt x="154319" y="6439"/>
                    </a:cubicBezTo>
                    <a:cubicBezTo>
                      <a:pt x="135692" y="3899"/>
                      <a:pt x="123839" y="-2874"/>
                      <a:pt x="113679" y="1359"/>
                    </a:cubicBezTo>
                    <a:cubicBezTo>
                      <a:pt x="103519" y="5592"/>
                      <a:pt x="96746" y="20832"/>
                      <a:pt x="93359" y="31839"/>
                    </a:cubicBezTo>
                    <a:cubicBezTo>
                      <a:pt x="89972" y="42846"/>
                      <a:pt x="95899" y="52159"/>
                      <a:pt x="93359" y="67399"/>
                    </a:cubicBezTo>
                    <a:cubicBezTo>
                      <a:pt x="90819" y="82639"/>
                      <a:pt x="85739" y="106346"/>
                      <a:pt x="78119" y="123279"/>
                    </a:cubicBezTo>
                    <a:cubicBezTo>
                      <a:pt x="70499" y="140212"/>
                      <a:pt x="54412" y="145292"/>
                      <a:pt x="47639" y="168999"/>
                    </a:cubicBezTo>
                    <a:cubicBezTo>
                      <a:pt x="40866" y="192706"/>
                      <a:pt x="41712" y="240119"/>
                      <a:pt x="37479" y="265519"/>
                    </a:cubicBezTo>
                    <a:cubicBezTo>
                      <a:pt x="33246" y="290919"/>
                      <a:pt x="27319" y="299386"/>
                      <a:pt x="22239" y="321399"/>
                    </a:cubicBezTo>
                    <a:cubicBezTo>
                      <a:pt x="17159" y="343412"/>
                      <a:pt x="9539" y="372199"/>
                      <a:pt x="6999" y="397599"/>
                    </a:cubicBezTo>
                    <a:cubicBezTo>
                      <a:pt x="4459" y="422999"/>
                      <a:pt x="-7394" y="414532"/>
                      <a:pt x="6999" y="473799"/>
                    </a:cubicBezTo>
                    <a:cubicBezTo>
                      <a:pt x="21392" y="533066"/>
                      <a:pt x="84046" y="738806"/>
                      <a:pt x="108599" y="748119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35" name="Freeform 15">
                <a:extLst>
                  <a:ext uri="{FF2B5EF4-FFF2-40B4-BE49-F238E27FC236}">
                    <a16:creationId xmlns:a16="http://schemas.microsoft.com/office/drawing/2014/main" xmlns="" id="{49968917-84C1-4ADE-AA8E-0376C54864D8}"/>
                  </a:ext>
                </a:extLst>
              </p:cNvPr>
              <p:cNvSpPr/>
              <p:nvPr/>
            </p:nvSpPr>
            <p:spPr>
              <a:xfrm>
                <a:off x="2643475" y="1349662"/>
                <a:ext cx="523167" cy="762969"/>
              </a:xfrm>
              <a:custGeom>
                <a:avLst/>
                <a:gdLst>
                  <a:gd name="connsiteX0" fmla="*/ 17663 w 523167"/>
                  <a:gd name="connsiteY0" fmla="*/ 221230 h 762969"/>
                  <a:gd name="connsiteX1" fmla="*/ 79 w 523167"/>
                  <a:gd name="connsiteY1" fmla="*/ 268123 h 762969"/>
                  <a:gd name="connsiteX2" fmla="*/ 11802 w 523167"/>
                  <a:gd name="connsiteY2" fmla="*/ 332600 h 762969"/>
                  <a:gd name="connsiteX3" fmla="*/ 26456 w 523167"/>
                  <a:gd name="connsiteY3" fmla="*/ 370700 h 762969"/>
                  <a:gd name="connsiteX4" fmla="*/ 58694 w 523167"/>
                  <a:gd name="connsiteY4" fmla="*/ 385353 h 762969"/>
                  <a:gd name="connsiteX5" fmla="*/ 67487 w 523167"/>
                  <a:gd name="connsiteY5" fmla="*/ 432246 h 762969"/>
                  <a:gd name="connsiteX6" fmla="*/ 85071 w 523167"/>
                  <a:gd name="connsiteY6" fmla="*/ 485000 h 762969"/>
                  <a:gd name="connsiteX7" fmla="*/ 108517 w 523167"/>
                  <a:gd name="connsiteY7" fmla="*/ 523100 h 762969"/>
                  <a:gd name="connsiteX8" fmla="*/ 102656 w 523167"/>
                  <a:gd name="connsiteY8" fmla="*/ 549476 h 762969"/>
                  <a:gd name="connsiteX9" fmla="*/ 140756 w 523167"/>
                  <a:gd name="connsiteY9" fmla="*/ 678430 h 762969"/>
                  <a:gd name="connsiteX10" fmla="*/ 249194 w 523167"/>
                  <a:gd name="connsiteY10" fmla="*/ 760492 h 762969"/>
                  <a:gd name="connsiteX11" fmla="*/ 351771 w 523167"/>
                  <a:gd name="connsiteY11" fmla="*/ 734115 h 762969"/>
                  <a:gd name="connsiteX12" fmla="*/ 404525 w 523167"/>
                  <a:gd name="connsiteY12" fmla="*/ 657915 h 762969"/>
                  <a:gd name="connsiteX13" fmla="*/ 392802 w 523167"/>
                  <a:gd name="connsiteY13" fmla="*/ 602230 h 762969"/>
                  <a:gd name="connsiteX14" fmla="*/ 389871 w 523167"/>
                  <a:gd name="connsiteY14" fmla="*/ 567061 h 762969"/>
                  <a:gd name="connsiteX15" fmla="*/ 404525 w 523167"/>
                  <a:gd name="connsiteY15" fmla="*/ 517238 h 762969"/>
                  <a:gd name="connsiteX16" fmla="*/ 433833 w 523167"/>
                  <a:gd name="connsiteY16" fmla="*/ 461553 h 762969"/>
                  <a:gd name="connsiteX17" fmla="*/ 454348 w 523167"/>
                  <a:gd name="connsiteY17" fmla="*/ 414661 h 762969"/>
                  <a:gd name="connsiteX18" fmla="*/ 460210 w 523167"/>
                  <a:gd name="connsiteY18" fmla="*/ 376561 h 762969"/>
                  <a:gd name="connsiteX19" fmla="*/ 480725 w 523167"/>
                  <a:gd name="connsiteY19" fmla="*/ 379492 h 762969"/>
                  <a:gd name="connsiteX20" fmla="*/ 501240 w 523167"/>
                  <a:gd name="connsiteY20" fmla="*/ 353115 h 762969"/>
                  <a:gd name="connsiteX21" fmla="*/ 521756 w 523167"/>
                  <a:gd name="connsiteY21" fmla="*/ 297430 h 762969"/>
                  <a:gd name="connsiteX22" fmla="*/ 518825 w 523167"/>
                  <a:gd name="connsiteY22" fmla="*/ 238815 h 762969"/>
                  <a:gd name="connsiteX23" fmla="*/ 498310 w 523167"/>
                  <a:gd name="connsiteY23" fmla="*/ 203646 h 762969"/>
                  <a:gd name="connsiteX24" fmla="*/ 489517 w 523167"/>
                  <a:gd name="connsiteY24" fmla="*/ 206576 h 762969"/>
                  <a:gd name="connsiteX25" fmla="*/ 445556 w 523167"/>
                  <a:gd name="connsiteY25" fmla="*/ 142100 h 762969"/>
                  <a:gd name="connsiteX26" fmla="*/ 445556 w 523167"/>
                  <a:gd name="connsiteY26" fmla="*/ 80553 h 762969"/>
                  <a:gd name="connsiteX27" fmla="*/ 369356 w 523167"/>
                  <a:gd name="connsiteY27" fmla="*/ 24869 h 762969"/>
                  <a:gd name="connsiteX28" fmla="*/ 211094 w 523167"/>
                  <a:gd name="connsiteY28" fmla="*/ 1423 h 762969"/>
                  <a:gd name="connsiteX29" fmla="*/ 82140 w 523167"/>
                  <a:gd name="connsiteY29" fmla="*/ 16076 h 762969"/>
                  <a:gd name="connsiteX30" fmla="*/ 41110 w 523167"/>
                  <a:gd name="connsiteY30" fmla="*/ 124515 h 762969"/>
                  <a:gd name="connsiteX31" fmla="*/ 17663 w 523167"/>
                  <a:gd name="connsiteY31" fmla="*/ 221230 h 7629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523167" h="762969">
                    <a:moveTo>
                      <a:pt x="17663" y="221230"/>
                    </a:moveTo>
                    <a:cubicBezTo>
                      <a:pt x="10825" y="245165"/>
                      <a:pt x="1056" y="249561"/>
                      <a:pt x="79" y="268123"/>
                    </a:cubicBezTo>
                    <a:cubicBezTo>
                      <a:pt x="-898" y="286685"/>
                      <a:pt x="7406" y="315504"/>
                      <a:pt x="11802" y="332600"/>
                    </a:cubicBezTo>
                    <a:cubicBezTo>
                      <a:pt x="16198" y="349696"/>
                      <a:pt x="18641" y="361908"/>
                      <a:pt x="26456" y="370700"/>
                    </a:cubicBezTo>
                    <a:cubicBezTo>
                      <a:pt x="34271" y="379492"/>
                      <a:pt x="51856" y="375095"/>
                      <a:pt x="58694" y="385353"/>
                    </a:cubicBezTo>
                    <a:cubicBezTo>
                      <a:pt x="65533" y="395611"/>
                      <a:pt x="63091" y="415638"/>
                      <a:pt x="67487" y="432246"/>
                    </a:cubicBezTo>
                    <a:cubicBezTo>
                      <a:pt x="71883" y="448854"/>
                      <a:pt x="78233" y="469858"/>
                      <a:pt x="85071" y="485000"/>
                    </a:cubicBezTo>
                    <a:cubicBezTo>
                      <a:pt x="91909" y="500142"/>
                      <a:pt x="105586" y="512354"/>
                      <a:pt x="108517" y="523100"/>
                    </a:cubicBezTo>
                    <a:cubicBezTo>
                      <a:pt x="111448" y="533846"/>
                      <a:pt x="97283" y="523588"/>
                      <a:pt x="102656" y="549476"/>
                    </a:cubicBezTo>
                    <a:cubicBezTo>
                      <a:pt x="108029" y="575364"/>
                      <a:pt x="116333" y="643261"/>
                      <a:pt x="140756" y="678430"/>
                    </a:cubicBezTo>
                    <a:cubicBezTo>
                      <a:pt x="165179" y="713599"/>
                      <a:pt x="214025" y="751211"/>
                      <a:pt x="249194" y="760492"/>
                    </a:cubicBezTo>
                    <a:cubicBezTo>
                      <a:pt x="284363" y="769773"/>
                      <a:pt x="325882" y="751211"/>
                      <a:pt x="351771" y="734115"/>
                    </a:cubicBezTo>
                    <a:cubicBezTo>
                      <a:pt x="377660" y="717019"/>
                      <a:pt x="397687" y="679896"/>
                      <a:pt x="404525" y="657915"/>
                    </a:cubicBezTo>
                    <a:cubicBezTo>
                      <a:pt x="411364" y="635934"/>
                      <a:pt x="395244" y="617372"/>
                      <a:pt x="392802" y="602230"/>
                    </a:cubicBezTo>
                    <a:cubicBezTo>
                      <a:pt x="390360" y="587088"/>
                      <a:pt x="387917" y="581226"/>
                      <a:pt x="389871" y="567061"/>
                    </a:cubicBezTo>
                    <a:cubicBezTo>
                      <a:pt x="391825" y="552896"/>
                      <a:pt x="397198" y="534823"/>
                      <a:pt x="404525" y="517238"/>
                    </a:cubicBezTo>
                    <a:cubicBezTo>
                      <a:pt x="411852" y="499653"/>
                      <a:pt x="425529" y="478649"/>
                      <a:pt x="433833" y="461553"/>
                    </a:cubicBezTo>
                    <a:cubicBezTo>
                      <a:pt x="442137" y="444457"/>
                      <a:pt x="449952" y="428826"/>
                      <a:pt x="454348" y="414661"/>
                    </a:cubicBezTo>
                    <a:cubicBezTo>
                      <a:pt x="458744" y="400496"/>
                      <a:pt x="455814" y="382422"/>
                      <a:pt x="460210" y="376561"/>
                    </a:cubicBezTo>
                    <a:cubicBezTo>
                      <a:pt x="464606" y="370700"/>
                      <a:pt x="473887" y="383400"/>
                      <a:pt x="480725" y="379492"/>
                    </a:cubicBezTo>
                    <a:cubicBezTo>
                      <a:pt x="487563" y="375584"/>
                      <a:pt x="494401" y="366792"/>
                      <a:pt x="501240" y="353115"/>
                    </a:cubicBezTo>
                    <a:cubicBezTo>
                      <a:pt x="508079" y="339438"/>
                      <a:pt x="518825" y="316480"/>
                      <a:pt x="521756" y="297430"/>
                    </a:cubicBezTo>
                    <a:cubicBezTo>
                      <a:pt x="524687" y="278380"/>
                      <a:pt x="522733" y="254446"/>
                      <a:pt x="518825" y="238815"/>
                    </a:cubicBezTo>
                    <a:cubicBezTo>
                      <a:pt x="514917" y="223184"/>
                      <a:pt x="503195" y="209019"/>
                      <a:pt x="498310" y="203646"/>
                    </a:cubicBezTo>
                    <a:cubicBezTo>
                      <a:pt x="493425" y="198273"/>
                      <a:pt x="498309" y="216834"/>
                      <a:pt x="489517" y="206576"/>
                    </a:cubicBezTo>
                    <a:cubicBezTo>
                      <a:pt x="480725" y="196318"/>
                      <a:pt x="452883" y="163104"/>
                      <a:pt x="445556" y="142100"/>
                    </a:cubicBezTo>
                    <a:cubicBezTo>
                      <a:pt x="438229" y="121096"/>
                      <a:pt x="458256" y="100091"/>
                      <a:pt x="445556" y="80553"/>
                    </a:cubicBezTo>
                    <a:cubicBezTo>
                      <a:pt x="432856" y="61014"/>
                      <a:pt x="408433" y="38057"/>
                      <a:pt x="369356" y="24869"/>
                    </a:cubicBezTo>
                    <a:cubicBezTo>
                      <a:pt x="330279" y="11681"/>
                      <a:pt x="258963" y="2888"/>
                      <a:pt x="211094" y="1423"/>
                    </a:cubicBezTo>
                    <a:cubicBezTo>
                      <a:pt x="163225" y="-43"/>
                      <a:pt x="110471" y="-4439"/>
                      <a:pt x="82140" y="16076"/>
                    </a:cubicBezTo>
                    <a:cubicBezTo>
                      <a:pt x="53809" y="36591"/>
                      <a:pt x="51368" y="95207"/>
                      <a:pt x="41110" y="124515"/>
                    </a:cubicBezTo>
                    <a:cubicBezTo>
                      <a:pt x="30852" y="153823"/>
                      <a:pt x="24501" y="197295"/>
                      <a:pt x="17663" y="22123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36" name="Freeform 16">
                <a:extLst>
                  <a:ext uri="{FF2B5EF4-FFF2-40B4-BE49-F238E27FC236}">
                    <a16:creationId xmlns:a16="http://schemas.microsoft.com/office/drawing/2014/main" xmlns="" id="{1892F3BC-2B62-4CEC-9BF4-3D5B3B4FBEDB}"/>
                  </a:ext>
                </a:extLst>
              </p:cNvPr>
              <p:cNvSpPr/>
              <p:nvPr/>
            </p:nvSpPr>
            <p:spPr>
              <a:xfrm>
                <a:off x="2637394" y="1199203"/>
                <a:ext cx="516208" cy="478107"/>
              </a:xfrm>
              <a:custGeom>
                <a:avLst/>
                <a:gdLst>
                  <a:gd name="connsiteX0" fmla="*/ 50121 w 516208"/>
                  <a:gd name="connsiteY0" fmla="*/ 477197 h 478107"/>
                  <a:gd name="connsiteX1" fmla="*/ 26675 w 516208"/>
                  <a:gd name="connsiteY1" fmla="*/ 371689 h 478107"/>
                  <a:gd name="connsiteX2" fmla="*/ 12021 w 516208"/>
                  <a:gd name="connsiteY2" fmla="*/ 345312 h 478107"/>
                  <a:gd name="connsiteX3" fmla="*/ 298 w 516208"/>
                  <a:gd name="connsiteY3" fmla="*/ 313074 h 478107"/>
                  <a:gd name="connsiteX4" fmla="*/ 3229 w 516208"/>
                  <a:gd name="connsiteY4" fmla="*/ 277905 h 478107"/>
                  <a:gd name="connsiteX5" fmla="*/ 298 w 516208"/>
                  <a:gd name="connsiteY5" fmla="*/ 231012 h 478107"/>
                  <a:gd name="connsiteX6" fmla="*/ 6160 w 516208"/>
                  <a:gd name="connsiteY6" fmla="*/ 184120 h 478107"/>
                  <a:gd name="connsiteX7" fmla="*/ 23744 w 516208"/>
                  <a:gd name="connsiteY7" fmla="*/ 134297 h 478107"/>
                  <a:gd name="connsiteX8" fmla="*/ 64775 w 516208"/>
                  <a:gd name="connsiteY8" fmla="*/ 90335 h 478107"/>
                  <a:gd name="connsiteX9" fmla="*/ 102875 w 516208"/>
                  <a:gd name="connsiteY9" fmla="*/ 52235 h 478107"/>
                  <a:gd name="connsiteX10" fmla="*/ 179075 w 516208"/>
                  <a:gd name="connsiteY10" fmla="*/ 25859 h 478107"/>
                  <a:gd name="connsiteX11" fmla="*/ 214244 w 516208"/>
                  <a:gd name="connsiteY11" fmla="*/ 2412 h 478107"/>
                  <a:gd name="connsiteX12" fmla="*/ 281652 w 516208"/>
                  <a:gd name="connsiteY12" fmla="*/ 2412 h 478107"/>
                  <a:gd name="connsiteX13" fmla="*/ 357852 w 516208"/>
                  <a:gd name="connsiteY13" fmla="*/ 17066 h 478107"/>
                  <a:gd name="connsiteX14" fmla="*/ 401814 w 516208"/>
                  <a:gd name="connsiteY14" fmla="*/ 52235 h 478107"/>
                  <a:gd name="connsiteX15" fmla="*/ 454568 w 516208"/>
                  <a:gd name="connsiteY15" fmla="*/ 81543 h 478107"/>
                  <a:gd name="connsiteX16" fmla="*/ 498529 w 516208"/>
                  <a:gd name="connsiteY16" fmla="*/ 140159 h 478107"/>
                  <a:gd name="connsiteX17" fmla="*/ 507321 w 516208"/>
                  <a:gd name="connsiteY17" fmla="*/ 207566 h 478107"/>
                  <a:gd name="connsiteX18" fmla="*/ 516114 w 516208"/>
                  <a:gd name="connsiteY18" fmla="*/ 266182 h 478107"/>
                  <a:gd name="connsiteX19" fmla="*/ 501460 w 516208"/>
                  <a:gd name="connsiteY19" fmla="*/ 324797 h 478107"/>
                  <a:gd name="connsiteX20" fmla="*/ 495598 w 516208"/>
                  <a:gd name="connsiteY20" fmla="*/ 354105 h 478107"/>
                  <a:gd name="connsiteX21" fmla="*/ 489737 w 516208"/>
                  <a:gd name="connsiteY21" fmla="*/ 403928 h 478107"/>
                  <a:gd name="connsiteX22" fmla="*/ 475083 w 516208"/>
                  <a:gd name="connsiteY22" fmla="*/ 444959 h 478107"/>
                  <a:gd name="connsiteX23" fmla="*/ 457498 w 516208"/>
                  <a:gd name="connsiteY23" fmla="*/ 380482 h 478107"/>
                  <a:gd name="connsiteX24" fmla="*/ 448706 w 516208"/>
                  <a:gd name="connsiteY24" fmla="*/ 351174 h 478107"/>
                  <a:gd name="connsiteX25" fmla="*/ 422329 w 516208"/>
                  <a:gd name="connsiteY25" fmla="*/ 304282 h 478107"/>
                  <a:gd name="connsiteX26" fmla="*/ 419398 w 516208"/>
                  <a:gd name="connsiteY26" fmla="*/ 248597 h 478107"/>
                  <a:gd name="connsiteX27" fmla="*/ 381298 w 516208"/>
                  <a:gd name="connsiteY27" fmla="*/ 225151 h 478107"/>
                  <a:gd name="connsiteX28" fmla="*/ 357852 w 516208"/>
                  <a:gd name="connsiteY28" fmla="*/ 233943 h 478107"/>
                  <a:gd name="connsiteX29" fmla="*/ 322683 w 516208"/>
                  <a:gd name="connsiteY29" fmla="*/ 216359 h 478107"/>
                  <a:gd name="connsiteX30" fmla="*/ 278721 w 516208"/>
                  <a:gd name="connsiteY30" fmla="*/ 228082 h 478107"/>
                  <a:gd name="connsiteX31" fmla="*/ 249414 w 516208"/>
                  <a:gd name="connsiteY31" fmla="*/ 236874 h 478107"/>
                  <a:gd name="connsiteX32" fmla="*/ 199591 w 516208"/>
                  <a:gd name="connsiteY32" fmla="*/ 231012 h 478107"/>
                  <a:gd name="connsiteX33" fmla="*/ 143906 w 516208"/>
                  <a:gd name="connsiteY33" fmla="*/ 242735 h 478107"/>
                  <a:gd name="connsiteX34" fmla="*/ 111668 w 516208"/>
                  <a:gd name="connsiteY34" fmla="*/ 245666 h 478107"/>
                  <a:gd name="connsiteX35" fmla="*/ 94083 w 516208"/>
                  <a:gd name="connsiteY35" fmla="*/ 260320 h 478107"/>
                  <a:gd name="connsiteX36" fmla="*/ 88221 w 516208"/>
                  <a:gd name="connsiteY36" fmla="*/ 304282 h 478107"/>
                  <a:gd name="connsiteX37" fmla="*/ 67706 w 516208"/>
                  <a:gd name="connsiteY37" fmla="*/ 333589 h 478107"/>
                  <a:gd name="connsiteX38" fmla="*/ 67706 w 516208"/>
                  <a:gd name="connsiteY38" fmla="*/ 418582 h 478107"/>
                  <a:gd name="connsiteX39" fmla="*/ 50121 w 516208"/>
                  <a:gd name="connsiteY39" fmla="*/ 477197 h 478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16208" h="478107">
                    <a:moveTo>
                      <a:pt x="50121" y="477197"/>
                    </a:moveTo>
                    <a:cubicBezTo>
                      <a:pt x="43283" y="469382"/>
                      <a:pt x="33025" y="393670"/>
                      <a:pt x="26675" y="371689"/>
                    </a:cubicBezTo>
                    <a:cubicBezTo>
                      <a:pt x="20325" y="349708"/>
                      <a:pt x="16417" y="355081"/>
                      <a:pt x="12021" y="345312"/>
                    </a:cubicBezTo>
                    <a:cubicBezTo>
                      <a:pt x="7625" y="335543"/>
                      <a:pt x="1763" y="324308"/>
                      <a:pt x="298" y="313074"/>
                    </a:cubicBezTo>
                    <a:cubicBezTo>
                      <a:pt x="-1167" y="301840"/>
                      <a:pt x="3229" y="291582"/>
                      <a:pt x="3229" y="277905"/>
                    </a:cubicBezTo>
                    <a:cubicBezTo>
                      <a:pt x="3229" y="264228"/>
                      <a:pt x="-191" y="246643"/>
                      <a:pt x="298" y="231012"/>
                    </a:cubicBezTo>
                    <a:cubicBezTo>
                      <a:pt x="786" y="215381"/>
                      <a:pt x="2252" y="200239"/>
                      <a:pt x="6160" y="184120"/>
                    </a:cubicBezTo>
                    <a:cubicBezTo>
                      <a:pt x="10068" y="168001"/>
                      <a:pt x="13975" y="149928"/>
                      <a:pt x="23744" y="134297"/>
                    </a:cubicBezTo>
                    <a:cubicBezTo>
                      <a:pt x="33513" y="118666"/>
                      <a:pt x="51587" y="104012"/>
                      <a:pt x="64775" y="90335"/>
                    </a:cubicBezTo>
                    <a:cubicBezTo>
                      <a:pt x="77964" y="76658"/>
                      <a:pt x="83825" y="62981"/>
                      <a:pt x="102875" y="52235"/>
                    </a:cubicBezTo>
                    <a:cubicBezTo>
                      <a:pt x="121925" y="41489"/>
                      <a:pt x="160513" y="34163"/>
                      <a:pt x="179075" y="25859"/>
                    </a:cubicBezTo>
                    <a:cubicBezTo>
                      <a:pt x="197637" y="17555"/>
                      <a:pt x="197148" y="6320"/>
                      <a:pt x="214244" y="2412"/>
                    </a:cubicBezTo>
                    <a:cubicBezTo>
                      <a:pt x="231340" y="-1496"/>
                      <a:pt x="257717" y="-30"/>
                      <a:pt x="281652" y="2412"/>
                    </a:cubicBezTo>
                    <a:cubicBezTo>
                      <a:pt x="305587" y="4854"/>
                      <a:pt x="337825" y="8762"/>
                      <a:pt x="357852" y="17066"/>
                    </a:cubicBezTo>
                    <a:cubicBezTo>
                      <a:pt x="377879" y="25370"/>
                      <a:pt x="385695" y="41489"/>
                      <a:pt x="401814" y="52235"/>
                    </a:cubicBezTo>
                    <a:cubicBezTo>
                      <a:pt x="417933" y="62981"/>
                      <a:pt x="438449" y="66889"/>
                      <a:pt x="454568" y="81543"/>
                    </a:cubicBezTo>
                    <a:cubicBezTo>
                      <a:pt x="470687" y="96197"/>
                      <a:pt x="489737" y="119155"/>
                      <a:pt x="498529" y="140159"/>
                    </a:cubicBezTo>
                    <a:cubicBezTo>
                      <a:pt x="507321" y="161163"/>
                      <a:pt x="504390" y="186562"/>
                      <a:pt x="507321" y="207566"/>
                    </a:cubicBezTo>
                    <a:cubicBezTo>
                      <a:pt x="510252" y="228570"/>
                      <a:pt x="517091" y="246644"/>
                      <a:pt x="516114" y="266182"/>
                    </a:cubicBezTo>
                    <a:cubicBezTo>
                      <a:pt x="515137" y="285720"/>
                      <a:pt x="504879" y="310143"/>
                      <a:pt x="501460" y="324797"/>
                    </a:cubicBezTo>
                    <a:cubicBezTo>
                      <a:pt x="498041" y="339451"/>
                      <a:pt x="497552" y="340917"/>
                      <a:pt x="495598" y="354105"/>
                    </a:cubicBezTo>
                    <a:cubicBezTo>
                      <a:pt x="493644" y="367293"/>
                      <a:pt x="493156" y="388786"/>
                      <a:pt x="489737" y="403928"/>
                    </a:cubicBezTo>
                    <a:cubicBezTo>
                      <a:pt x="486318" y="419070"/>
                      <a:pt x="480456" y="448867"/>
                      <a:pt x="475083" y="444959"/>
                    </a:cubicBezTo>
                    <a:cubicBezTo>
                      <a:pt x="469710" y="441051"/>
                      <a:pt x="461894" y="396113"/>
                      <a:pt x="457498" y="380482"/>
                    </a:cubicBezTo>
                    <a:cubicBezTo>
                      <a:pt x="453102" y="364851"/>
                      <a:pt x="454567" y="363874"/>
                      <a:pt x="448706" y="351174"/>
                    </a:cubicBezTo>
                    <a:cubicBezTo>
                      <a:pt x="442845" y="338474"/>
                      <a:pt x="427214" y="321378"/>
                      <a:pt x="422329" y="304282"/>
                    </a:cubicBezTo>
                    <a:cubicBezTo>
                      <a:pt x="417444" y="287186"/>
                      <a:pt x="426236" y="261785"/>
                      <a:pt x="419398" y="248597"/>
                    </a:cubicBezTo>
                    <a:cubicBezTo>
                      <a:pt x="412560" y="235409"/>
                      <a:pt x="391556" y="227593"/>
                      <a:pt x="381298" y="225151"/>
                    </a:cubicBezTo>
                    <a:cubicBezTo>
                      <a:pt x="371040" y="222709"/>
                      <a:pt x="367621" y="235408"/>
                      <a:pt x="357852" y="233943"/>
                    </a:cubicBezTo>
                    <a:cubicBezTo>
                      <a:pt x="348083" y="232478"/>
                      <a:pt x="335871" y="217336"/>
                      <a:pt x="322683" y="216359"/>
                    </a:cubicBezTo>
                    <a:cubicBezTo>
                      <a:pt x="309495" y="215382"/>
                      <a:pt x="290933" y="224663"/>
                      <a:pt x="278721" y="228082"/>
                    </a:cubicBezTo>
                    <a:cubicBezTo>
                      <a:pt x="266509" y="231501"/>
                      <a:pt x="262602" y="236386"/>
                      <a:pt x="249414" y="236874"/>
                    </a:cubicBezTo>
                    <a:cubicBezTo>
                      <a:pt x="236226" y="237362"/>
                      <a:pt x="217176" y="230035"/>
                      <a:pt x="199591" y="231012"/>
                    </a:cubicBezTo>
                    <a:cubicBezTo>
                      <a:pt x="182006" y="231989"/>
                      <a:pt x="158560" y="240293"/>
                      <a:pt x="143906" y="242735"/>
                    </a:cubicBezTo>
                    <a:cubicBezTo>
                      <a:pt x="129252" y="245177"/>
                      <a:pt x="119972" y="242735"/>
                      <a:pt x="111668" y="245666"/>
                    </a:cubicBezTo>
                    <a:cubicBezTo>
                      <a:pt x="103364" y="248597"/>
                      <a:pt x="97991" y="250551"/>
                      <a:pt x="94083" y="260320"/>
                    </a:cubicBezTo>
                    <a:cubicBezTo>
                      <a:pt x="90175" y="270089"/>
                      <a:pt x="92617" y="292071"/>
                      <a:pt x="88221" y="304282"/>
                    </a:cubicBezTo>
                    <a:cubicBezTo>
                      <a:pt x="83825" y="316493"/>
                      <a:pt x="71125" y="314539"/>
                      <a:pt x="67706" y="333589"/>
                    </a:cubicBezTo>
                    <a:cubicBezTo>
                      <a:pt x="64287" y="352639"/>
                      <a:pt x="69171" y="396601"/>
                      <a:pt x="67706" y="418582"/>
                    </a:cubicBezTo>
                    <a:cubicBezTo>
                      <a:pt x="66241" y="440563"/>
                      <a:pt x="56959" y="485012"/>
                      <a:pt x="50121" y="47719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37" name="Freeform 17">
                <a:extLst>
                  <a:ext uri="{FF2B5EF4-FFF2-40B4-BE49-F238E27FC236}">
                    <a16:creationId xmlns:a16="http://schemas.microsoft.com/office/drawing/2014/main" xmlns="" id="{15B869A7-19B1-47C0-A124-8873F018E527}"/>
                  </a:ext>
                </a:extLst>
              </p:cNvPr>
              <p:cNvSpPr/>
              <p:nvPr/>
            </p:nvSpPr>
            <p:spPr>
              <a:xfrm>
                <a:off x="2460680" y="1873253"/>
                <a:ext cx="902625" cy="1510983"/>
              </a:xfrm>
              <a:custGeom>
                <a:avLst/>
                <a:gdLst>
                  <a:gd name="connsiteX0" fmla="*/ 285568 w 902625"/>
                  <a:gd name="connsiteY0" fmla="*/ 1267 h 1510983"/>
                  <a:gd name="connsiteX1" fmla="*/ 294712 w 902625"/>
                  <a:gd name="connsiteY1" fmla="*/ 68323 h 1510983"/>
                  <a:gd name="connsiteX2" fmla="*/ 352624 w 902625"/>
                  <a:gd name="connsiteY2" fmla="*/ 117091 h 1510983"/>
                  <a:gd name="connsiteX3" fmla="*/ 410536 w 902625"/>
                  <a:gd name="connsiteY3" fmla="*/ 171955 h 1510983"/>
                  <a:gd name="connsiteX4" fmla="*/ 462352 w 902625"/>
                  <a:gd name="connsiteY4" fmla="*/ 184147 h 1510983"/>
                  <a:gd name="connsiteX5" fmla="*/ 529408 w 902625"/>
                  <a:gd name="connsiteY5" fmla="*/ 150619 h 1510983"/>
                  <a:gd name="connsiteX6" fmla="*/ 584272 w 902625"/>
                  <a:gd name="connsiteY6" fmla="*/ 104899 h 1510983"/>
                  <a:gd name="connsiteX7" fmla="*/ 593416 w 902625"/>
                  <a:gd name="connsiteY7" fmla="*/ 83563 h 1510983"/>
                  <a:gd name="connsiteX8" fmla="*/ 581224 w 902625"/>
                  <a:gd name="connsiteY8" fmla="*/ 65275 h 1510983"/>
                  <a:gd name="connsiteX9" fmla="*/ 608656 w 902625"/>
                  <a:gd name="connsiteY9" fmla="*/ 101851 h 1510983"/>
                  <a:gd name="connsiteX10" fmla="*/ 608656 w 902625"/>
                  <a:gd name="connsiteY10" fmla="*/ 138427 h 1510983"/>
                  <a:gd name="connsiteX11" fmla="*/ 605608 w 902625"/>
                  <a:gd name="connsiteY11" fmla="*/ 175003 h 1510983"/>
                  <a:gd name="connsiteX12" fmla="*/ 654376 w 902625"/>
                  <a:gd name="connsiteY12" fmla="*/ 217675 h 1510983"/>
                  <a:gd name="connsiteX13" fmla="*/ 761056 w 902625"/>
                  <a:gd name="connsiteY13" fmla="*/ 406651 h 1510983"/>
                  <a:gd name="connsiteX14" fmla="*/ 773248 w 902625"/>
                  <a:gd name="connsiteY14" fmla="*/ 836419 h 1510983"/>
                  <a:gd name="connsiteX15" fmla="*/ 861640 w 902625"/>
                  <a:gd name="connsiteY15" fmla="*/ 1214371 h 1510983"/>
                  <a:gd name="connsiteX16" fmla="*/ 901264 w 902625"/>
                  <a:gd name="connsiteY16" fmla="*/ 1397251 h 1510983"/>
                  <a:gd name="connsiteX17" fmla="*/ 815920 w 902625"/>
                  <a:gd name="connsiteY17" fmla="*/ 1427731 h 1510983"/>
                  <a:gd name="connsiteX18" fmla="*/ 742768 w 902625"/>
                  <a:gd name="connsiteY18" fmla="*/ 1436875 h 1510983"/>
                  <a:gd name="connsiteX19" fmla="*/ 681808 w 902625"/>
                  <a:gd name="connsiteY19" fmla="*/ 1433827 h 1510983"/>
                  <a:gd name="connsiteX20" fmla="*/ 559888 w 902625"/>
                  <a:gd name="connsiteY20" fmla="*/ 1461259 h 1510983"/>
                  <a:gd name="connsiteX21" fmla="*/ 434920 w 902625"/>
                  <a:gd name="connsiteY21" fmla="*/ 1491739 h 1510983"/>
                  <a:gd name="connsiteX22" fmla="*/ 355672 w 902625"/>
                  <a:gd name="connsiteY22" fmla="*/ 1506979 h 1510983"/>
                  <a:gd name="connsiteX23" fmla="*/ 230704 w 902625"/>
                  <a:gd name="connsiteY23" fmla="*/ 1510027 h 1510983"/>
                  <a:gd name="connsiteX24" fmla="*/ 133168 w 902625"/>
                  <a:gd name="connsiteY24" fmla="*/ 1506979 h 1510983"/>
                  <a:gd name="connsiteX25" fmla="*/ 14296 w 902625"/>
                  <a:gd name="connsiteY25" fmla="*/ 1470403 h 1510983"/>
                  <a:gd name="connsiteX26" fmla="*/ 5152 w 902625"/>
                  <a:gd name="connsiteY26" fmla="*/ 1196083 h 1510983"/>
                  <a:gd name="connsiteX27" fmla="*/ 41728 w 902625"/>
                  <a:gd name="connsiteY27" fmla="*/ 702307 h 1510983"/>
                  <a:gd name="connsiteX28" fmla="*/ 145360 w 902625"/>
                  <a:gd name="connsiteY28" fmla="*/ 226819 h 1510983"/>
                  <a:gd name="connsiteX29" fmla="*/ 245944 w 902625"/>
                  <a:gd name="connsiteY29" fmla="*/ 40891 h 1510983"/>
                  <a:gd name="connsiteX30" fmla="*/ 285568 w 902625"/>
                  <a:gd name="connsiteY30" fmla="*/ 1267 h 15109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902625" h="1510983">
                    <a:moveTo>
                      <a:pt x="285568" y="1267"/>
                    </a:moveTo>
                    <a:cubicBezTo>
                      <a:pt x="293696" y="5839"/>
                      <a:pt x="283536" y="49019"/>
                      <a:pt x="294712" y="68323"/>
                    </a:cubicBezTo>
                    <a:cubicBezTo>
                      <a:pt x="305888" y="87627"/>
                      <a:pt x="333320" y="99819"/>
                      <a:pt x="352624" y="117091"/>
                    </a:cubicBezTo>
                    <a:cubicBezTo>
                      <a:pt x="371928" y="134363"/>
                      <a:pt x="392248" y="160779"/>
                      <a:pt x="410536" y="171955"/>
                    </a:cubicBezTo>
                    <a:cubicBezTo>
                      <a:pt x="428824" y="183131"/>
                      <a:pt x="442540" y="187703"/>
                      <a:pt x="462352" y="184147"/>
                    </a:cubicBezTo>
                    <a:cubicBezTo>
                      <a:pt x="482164" y="180591"/>
                      <a:pt x="509088" y="163827"/>
                      <a:pt x="529408" y="150619"/>
                    </a:cubicBezTo>
                    <a:cubicBezTo>
                      <a:pt x="549728" y="137411"/>
                      <a:pt x="573604" y="116075"/>
                      <a:pt x="584272" y="104899"/>
                    </a:cubicBezTo>
                    <a:cubicBezTo>
                      <a:pt x="594940" y="93723"/>
                      <a:pt x="593924" y="90167"/>
                      <a:pt x="593416" y="83563"/>
                    </a:cubicBezTo>
                    <a:cubicBezTo>
                      <a:pt x="592908" y="76959"/>
                      <a:pt x="578684" y="62227"/>
                      <a:pt x="581224" y="65275"/>
                    </a:cubicBezTo>
                    <a:cubicBezTo>
                      <a:pt x="583764" y="68323"/>
                      <a:pt x="604084" y="89659"/>
                      <a:pt x="608656" y="101851"/>
                    </a:cubicBezTo>
                    <a:cubicBezTo>
                      <a:pt x="613228" y="114043"/>
                      <a:pt x="609164" y="126235"/>
                      <a:pt x="608656" y="138427"/>
                    </a:cubicBezTo>
                    <a:cubicBezTo>
                      <a:pt x="608148" y="150619"/>
                      <a:pt x="597988" y="161795"/>
                      <a:pt x="605608" y="175003"/>
                    </a:cubicBezTo>
                    <a:cubicBezTo>
                      <a:pt x="613228" y="188211"/>
                      <a:pt x="628468" y="179067"/>
                      <a:pt x="654376" y="217675"/>
                    </a:cubicBezTo>
                    <a:cubicBezTo>
                      <a:pt x="680284" y="256283"/>
                      <a:pt x="741244" y="303527"/>
                      <a:pt x="761056" y="406651"/>
                    </a:cubicBezTo>
                    <a:cubicBezTo>
                      <a:pt x="780868" y="509775"/>
                      <a:pt x="756484" y="701799"/>
                      <a:pt x="773248" y="836419"/>
                    </a:cubicBezTo>
                    <a:cubicBezTo>
                      <a:pt x="790012" y="971039"/>
                      <a:pt x="840304" y="1120899"/>
                      <a:pt x="861640" y="1214371"/>
                    </a:cubicBezTo>
                    <a:cubicBezTo>
                      <a:pt x="882976" y="1307843"/>
                      <a:pt x="908884" y="1361691"/>
                      <a:pt x="901264" y="1397251"/>
                    </a:cubicBezTo>
                    <a:cubicBezTo>
                      <a:pt x="893644" y="1432811"/>
                      <a:pt x="842336" y="1421127"/>
                      <a:pt x="815920" y="1427731"/>
                    </a:cubicBezTo>
                    <a:cubicBezTo>
                      <a:pt x="789504" y="1434335"/>
                      <a:pt x="765120" y="1435859"/>
                      <a:pt x="742768" y="1436875"/>
                    </a:cubicBezTo>
                    <a:cubicBezTo>
                      <a:pt x="720416" y="1437891"/>
                      <a:pt x="712288" y="1429763"/>
                      <a:pt x="681808" y="1433827"/>
                    </a:cubicBezTo>
                    <a:cubicBezTo>
                      <a:pt x="651328" y="1437891"/>
                      <a:pt x="559888" y="1461259"/>
                      <a:pt x="559888" y="1461259"/>
                    </a:cubicBezTo>
                    <a:lnTo>
                      <a:pt x="434920" y="1491739"/>
                    </a:lnTo>
                    <a:cubicBezTo>
                      <a:pt x="400884" y="1499359"/>
                      <a:pt x="389708" y="1503931"/>
                      <a:pt x="355672" y="1506979"/>
                    </a:cubicBezTo>
                    <a:cubicBezTo>
                      <a:pt x="321636" y="1510027"/>
                      <a:pt x="267788" y="1510027"/>
                      <a:pt x="230704" y="1510027"/>
                    </a:cubicBezTo>
                    <a:cubicBezTo>
                      <a:pt x="193620" y="1510027"/>
                      <a:pt x="169236" y="1513583"/>
                      <a:pt x="133168" y="1506979"/>
                    </a:cubicBezTo>
                    <a:cubicBezTo>
                      <a:pt x="97100" y="1500375"/>
                      <a:pt x="35632" y="1522219"/>
                      <a:pt x="14296" y="1470403"/>
                    </a:cubicBezTo>
                    <a:cubicBezTo>
                      <a:pt x="-7040" y="1418587"/>
                      <a:pt x="580" y="1324099"/>
                      <a:pt x="5152" y="1196083"/>
                    </a:cubicBezTo>
                    <a:cubicBezTo>
                      <a:pt x="9724" y="1068067"/>
                      <a:pt x="18360" y="863851"/>
                      <a:pt x="41728" y="702307"/>
                    </a:cubicBezTo>
                    <a:cubicBezTo>
                      <a:pt x="65096" y="540763"/>
                      <a:pt x="111324" y="337055"/>
                      <a:pt x="145360" y="226819"/>
                    </a:cubicBezTo>
                    <a:cubicBezTo>
                      <a:pt x="179396" y="116583"/>
                      <a:pt x="222068" y="78483"/>
                      <a:pt x="245944" y="40891"/>
                    </a:cubicBezTo>
                    <a:cubicBezTo>
                      <a:pt x="269820" y="3299"/>
                      <a:pt x="277440" y="-3305"/>
                      <a:pt x="285568" y="126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38" name="Freeform 18">
                <a:extLst>
                  <a:ext uri="{FF2B5EF4-FFF2-40B4-BE49-F238E27FC236}">
                    <a16:creationId xmlns:a16="http://schemas.microsoft.com/office/drawing/2014/main" xmlns="" id="{19528475-B8A9-44D7-84A6-24363C220F3E}"/>
                  </a:ext>
                </a:extLst>
              </p:cNvPr>
              <p:cNvSpPr/>
              <p:nvPr/>
            </p:nvSpPr>
            <p:spPr>
              <a:xfrm>
                <a:off x="2823398" y="2045097"/>
                <a:ext cx="372325" cy="1206936"/>
              </a:xfrm>
              <a:custGeom>
                <a:avLst/>
                <a:gdLst>
                  <a:gd name="connsiteX0" fmla="*/ 60010 w 372325"/>
                  <a:gd name="connsiteY0" fmla="*/ 111 h 1206936"/>
                  <a:gd name="connsiteX1" fmla="*/ 2098 w 372325"/>
                  <a:gd name="connsiteY1" fmla="*/ 42783 h 1206936"/>
                  <a:gd name="connsiteX2" fmla="*/ 14290 w 372325"/>
                  <a:gd name="connsiteY2" fmla="*/ 79359 h 1206936"/>
                  <a:gd name="connsiteX3" fmla="*/ 29530 w 372325"/>
                  <a:gd name="connsiteY3" fmla="*/ 97647 h 1206936"/>
                  <a:gd name="connsiteX4" fmla="*/ 44770 w 372325"/>
                  <a:gd name="connsiteY4" fmla="*/ 122031 h 1206936"/>
                  <a:gd name="connsiteX5" fmla="*/ 29530 w 372325"/>
                  <a:gd name="connsiteY5" fmla="*/ 170799 h 1206936"/>
                  <a:gd name="connsiteX6" fmla="*/ 32578 w 372325"/>
                  <a:gd name="connsiteY6" fmla="*/ 259191 h 1206936"/>
                  <a:gd name="connsiteX7" fmla="*/ 50866 w 372325"/>
                  <a:gd name="connsiteY7" fmla="*/ 393303 h 1206936"/>
                  <a:gd name="connsiteX8" fmla="*/ 133162 w 372325"/>
                  <a:gd name="connsiteY8" fmla="*/ 926703 h 1206936"/>
                  <a:gd name="connsiteX9" fmla="*/ 166690 w 372325"/>
                  <a:gd name="connsiteY9" fmla="*/ 1097391 h 1206936"/>
                  <a:gd name="connsiteX10" fmla="*/ 178882 w 372325"/>
                  <a:gd name="connsiteY10" fmla="*/ 1124823 h 1206936"/>
                  <a:gd name="connsiteX11" fmla="*/ 227650 w 372325"/>
                  <a:gd name="connsiteY11" fmla="*/ 1158351 h 1206936"/>
                  <a:gd name="connsiteX12" fmla="*/ 297754 w 372325"/>
                  <a:gd name="connsiteY12" fmla="*/ 1201023 h 1206936"/>
                  <a:gd name="connsiteX13" fmla="*/ 316042 w 372325"/>
                  <a:gd name="connsiteY13" fmla="*/ 1191879 h 1206936"/>
                  <a:gd name="connsiteX14" fmla="*/ 367858 w 372325"/>
                  <a:gd name="connsiteY14" fmla="*/ 1066911 h 1206936"/>
                  <a:gd name="connsiteX15" fmla="*/ 367858 w 372325"/>
                  <a:gd name="connsiteY15" fmla="*/ 1036431 h 1206936"/>
                  <a:gd name="connsiteX16" fmla="*/ 352618 w 372325"/>
                  <a:gd name="connsiteY16" fmla="*/ 990711 h 1206936"/>
                  <a:gd name="connsiteX17" fmla="*/ 306898 w 372325"/>
                  <a:gd name="connsiteY17" fmla="*/ 810879 h 1206936"/>
                  <a:gd name="connsiteX18" fmla="*/ 230698 w 372325"/>
                  <a:gd name="connsiteY18" fmla="*/ 457311 h 1206936"/>
                  <a:gd name="connsiteX19" fmla="*/ 188026 w 372325"/>
                  <a:gd name="connsiteY19" fmla="*/ 289671 h 1206936"/>
                  <a:gd name="connsiteX20" fmla="*/ 166690 w 372325"/>
                  <a:gd name="connsiteY20" fmla="*/ 210423 h 1206936"/>
                  <a:gd name="connsiteX21" fmla="*/ 142306 w 372325"/>
                  <a:gd name="connsiteY21" fmla="*/ 173847 h 1206936"/>
                  <a:gd name="connsiteX22" fmla="*/ 124018 w 372325"/>
                  <a:gd name="connsiteY22" fmla="*/ 131175 h 1206936"/>
                  <a:gd name="connsiteX23" fmla="*/ 117922 w 372325"/>
                  <a:gd name="connsiteY23" fmla="*/ 100695 h 1206936"/>
                  <a:gd name="connsiteX24" fmla="*/ 148402 w 372325"/>
                  <a:gd name="connsiteY24" fmla="*/ 82407 h 1206936"/>
                  <a:gd name="connsiteX25" fmla="*/ 154498 w 372325"/>
                  <a:gd name="connsiteY25" fmla="*/ 54975 h 1206936"/>
                  <a:gd name="connsiteX26" fmla="*/ 136210 w 372325"/>
                  <a:gd name="connsiteY26" fmla="*/ 30591 h 1206936"/>
                  <a:gd name="connsiteX27" fmla="*/ 60010 w 372325"/>
                  <a:gd name="connsiteY27" fmla="*/ 111 h 12069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372325" h="1206936">
                    <a:moveTo>
                      <a:pt x="60010" y="111"/>
                    </a:moveTo>
                    <a:cubicBezTo>
                      <a:pt x="37658" y="2143"/>
                      <a:pt x="9718" y="29575"/>
                      <a:pt x="2098" y="42783"/>
                    </a:cubicBezTo>
                    <a:cubicBezTo>
                      <a:pt x="-5522" y="55991"/>
                      <a:pt x="9718" y="70215"/>
                      <a:pt x="14290" y="79359"/>
                    </a:cubicBezTo>
                    <a:cubicBezTo>
                      <a:pt x="18862" y="88503"/>
                      <a:pt x="24450" y="90535"/>
                      <a:pt x="29530" y="97647"/>
                    </a:cubicBezTo>
                    <a:cubicBezTo>
                      <a:pt x="34610" y="104759"/>
                      <a:pt x="44770" y="109839"/>
                      <a:pt x="44770" y="122031"/>
                    </a:cubicBezTo>
                    <a:cubicBezTo>
                      <a:pt x="44770" y="134223"/>
                      <a:pt x="31562" y="147939"/>
                      <a:pt x="29530" y="170799"/>
                    </a:cubicBezTo>
                    <a:cubicBezTo>
                      <a:pt x="27498" y="193659"/>
                      <a:pt x="29022" y="222107"/>
                      <a:pt x="32578" y="259191"/>
                    </a:cubicBezTo>
                    <a:cubicBezTo>
                      <a:pt x="36134" y="296275"/>
                      <a:pt x="34102" y="282051"/>
                      <a:pt x="50866" y="393303"/>
                    </a:cubicBezTo>
                    <a:cubicBezTo>
                      <a:pt x="67630" y="504555"/>
                      <a:pt x="113858" y="809355"/>
                      <a:pt x="133162" y="926703"/>
                    </a:cubicBezTo>
                    <a:cubicBezTo>
                      <a:pt x="152466" y="1044051"/>
                      <a:pt x="159070" y="1064371"/>
                      <a:pt x="166690" y="1097391"/>
                    </a:cubicBezTo>
                    <a:cubicBezTo>
                      <a:pt x="174310" y="1130411"/>
                      <a:pt x="168722" y="1114663"/>
                      <a:pt x="178882" y="1124823"/>
                    </a:cubicBezTo>
                    <a:cubicBezTo>
                      <a:pt x="189042" y="1134983"/>
                      <a:pt x="207838" y="1145651"/>
                      <a:pt x="227650" y="1158351"/>
                    </a:cubicBezTo>
                    <a:cubicBezTo>
                      <a:pt x="247462" y="1171051"/>
                      <a:pt x="283022" y="1195435"/>
                      <a:pt x="297754" y="1201023"/>
                    </a:cubicBezTo>
                    <a:cubicBezTo>
                      <a:pt x="312486" y="1206611"/>
                      <a:pt x="304358" y="1214231"/>
                      <a:pt x="316042" y="1191879"/>
                    </a:cubicBezTo>
                    <a:cubicBezTo>
                      <a:pt x="327726" y="1169527"/>
                      <a:pt x="359222" y="1092819"/>
                      <a:pt x="367858" y="1066911"/>
                    </a:cubicBezTo>
                    <a:cubicBezTo>
                      <a:pt x="376494" y="1041003"/>
                      <a:pt x="370398" y="1049131"/>
                      <a:pt x="367858" y="1036431"/>
                    </a:cubicBezTo>
                    <a:cubicBezTo>
                      <a:pt x="365318" y="1023731"/>
                      <a:pt x="362778" y="1028303"/>
                      <a:pt x="352618" y="990711"/>
                    </a:cubicBezTo>
                    <a:cubicBezTo>
                      <a:pt x="342458" y="953119"/>
                      <a:pt x="327218" y="899779"/>
                      <a:pt x="306898" y="810879"/>
                    </a:cubicBezTo>
                    <a:cubicBezTo>
                      <a:pt x="286578" y="721979"/>
                      <a:pt x="250510" y="544179"/>
                      <a:pt x="230698" y="457311"/>
                    </a:cubicBezTo>
                    <a:cubicBezTo>
                      <a:pt x="210886" y="370443"/>
                      <a:pt x="198694" y="330819"/>
                      <a:pt x="188026" y="289671"/>
                    </a:cubicBezTo>
                    <a:cubicBezTo>
                      <a:pt x="177358" y="248523"/>
                      <a:pt x="174310" y="229727"/>
                      <a:pt x="166690" y="210423"/>
                    </a:cubicBezTo>
                    <a:cubicBezTo>
                      <a:pt x="159070" y="191119"/>
                      <a:pt x="149418" y="187055"/>
                      <a:pt x="142306" y="173847"/>
                    </a:cubicBezTo>
                    <a:cubicBezTo>
                      <a:pt x="135194" y="160639"/>
                      <a:pt x="128082" y="143367"/>
                      <a:pt x="124018" y="131175"/>
                    </a:cubicBezTo>
                    <a:cubicBezTo>
                      <a:pt x="119954" y="118983"/>
                      <a:pt x="113858" y="108823"/>
                      <a:pt x="117922" y="100695"/>
                    </a:cubicBezTo>
                    <a:cubicBezTo>
                      <a:pt x="121986" y="92567"/>
                      <a:pt x="142306" y="90027"/>
                      <a:pt x="148402" y="82407"/>
                    </a:cubicBezTo>
                    <a:cubicBezTo>
                      <a:pt x="154498" y="74787"/>
                      <a:pt x="156530" y="63611"/>
                      <a:pt x="154498" y="54975"/>
                    </a:cubicBezTo>
                    <a:cubicBezTo>
                      <a:pt x="152466" y="46339"/>
                      <a:pt x="144846" y="36687"/>
                      <a:pt x="136210" y="30591"/>
                    </a:cubicBezTo>
                    <a:cubicBezTo>
                      <a:pt x="127574" y="24495"/>
                      <a:pt x="82362" y="-1921"/>
                      <a:pt x="60010" y="111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39" name="Freeform 19">
                <a:extLst>
                  <a:ext uri="{FF2B5EF4-FFF2-40B4-BE49-F238E27FC236}">
                    <a16:creationId xmlns:a16="http://schemas.microsoft.com/office/drawing/2014/main" xmlns="" id="{2A49CAA5-9AF6-48D2-B4A6-86093FDD9F49}"/>
                  </a:ext>
                </a:extLst>
              </p:cNvPr>
              <p:cNvSpPr/>
              <p:nvPr/>
            </p:nvSpPr>
            <p:spPr>
              <a:xfrm>
                <a:off x="3067836" y="1975406"/>
                <a:ext cx="501695" cy="1929431"/>
              </a:xfrm>
              <a:custGeom>
                <a:avLst/>
                <a:gdLst>
                  <a:gd name="connsiteX0" fmla="*/ 217 w 501695"/>
                  <a:gd name="connsiteY0" fmla="*/ 1783 h 1929431"/>
                  <a:gd name="connsiteX1" fmla="*/ 44332 w 501695"/>
                  <a:gd name="connsiteY1" fmla="*/ 73973 h 1929431"/>
                  <a:gd name="connsiteX2" fmla="*/ 96469 w 501695"/>
                  <a:gd name="connsiteY2" fmla="*/ 122099 h 1929431"/>
                  <a:gd name="connsiteX3" fmla="*/ 196732 w 501695"/>
                  <a:gd name="connsiteY3" fmla="*/ 154183 h 1929431"/>
                  <a:gd name="connsiteX4" fmla="*/ 317048 w 501695"/>
                  <a:gd name="connsiteY4" fmla="*/ 238405 h 1929431"/>
                  <a:gd name="connsiteX5" fmla="*/ 353143 w 501695"/>
                  <a:gd name="connsiteY5" fmla="*/ 270489 h 1929431"/>
                  <a:gd name="connsiteX6" fmla="*/ 365175 w 501695"/>
                  <a:gd name="connsiteY6" fmla="*/ 358720 h 1929431"/>
                  <a:gd name="connsiteX7" fmla="*/ 369185 w 501695"/>
                  <a:gd name="connsiteY7" fmla="*/ 406847 h 1929431"/>
                  <a:gd name="connsiteX8" fmla="*/ 369185 w 501695"/>
                  <a:gd name="connsiteY8" fmla="*/ 454973 h 1929431"/>
                  <a:gd name="connsiteX9" fmla="*/ 381217 w 501695"/>
                  <a:gd name="connsiteY9" fmla="*/ 527162 h 1929431"/>
                  <a:gd name="connsiteX10" fmla="*/ 401269 w 501695"/>
                  <a:gd name="connsiteY10" fmla="*/ 579299 h 1929431"/>
                  <a:gd name="connsiteX11" fmla="*/ 397259 w 501695"/>
                  <a:gd name="connsiteY11" fmla="*/ 631436 h 1929431"/>
                  <a:gd name="connsiteX12" fmla="*/ 409290 w 501695"/>
                  <a:gd name="connsiteY12" fmla="*/ 707636 h 1929431"/>
                  <a:gd name="connsiteX13" fmla="*/ 433353 w 501695"/>
                  <a:gd name="connsiteY13" fmla="*/ 852015 h 1929431"/>
                  <a:gd name="connsiteX14" fmla="*/ 449396 w 501695"/>
                  <a:gd name="connsiteY14" fmla="*/ 1020457 h 1929431"/>
                  <a:gd name="connsiteX15" fmla="*/ 461427 w 501695"/>
                  <a:gd name="connsiteY15" fmla="*/ 1060562 h 1929431"/>
                  <a:gd name="connsiteX16" fmla="*/ 469448 w 501695"/>
                  <a:gd name="connsiteY16" fmla="*/ 1092647 h 1929431"/>
                  <a:gd name="connsiteX17" fmla="*/ 473459 w 501695"/>
                  <a:gd name="connsiteY17" fmla="*/ 1220983 h 1929431"/>
                  <a:gd name="connsiteX18" fmla="*/ 489501 w 501695"/>
                  <a:gd name="connsiteY18" fmla="*/ 1401457 h 1929431"/>
                  <a:gd name="connsiteX19" fmla="*/ 493511 w 501695"/>
                  <a:gd name="connsiteY19" fmla="*/ 1545836 h 1929431"/>
                  <a:gd name="connsiteX20" fmla="*/ 501532 w 501695"/>
                  <a:gd name="connsiteY20" fmla="*/ 1706257 h 1929431"/>
                  <a:gd name="connsiteX21" fmla="*/ 493511 w 501695"/>
                  <a:gd name="connsiteY21" fmla="*/ 1798499 h 1929431"/>
                  <a:gd name="connsiteX22" fmla="*/ 441375 w 501695"/>
                  <a:gd name="connsiteY22" fmla="*/ 1782457 h 1929431"/>
                  <a:gd name="connsiteX23" fmla="*/ 369185 w 501695"/>
                  <a:gd name="connsiteY23" fmla="*/ 1782457 h 1929431"/>
                  <a:gd name="connsiteX24" fmla="*/ 345122 w 501695"/>
                  <a:gd name="connsiteY24" fmla="*/ 1874699 h 1929431"/>
                  <a:gd name="connsiteX25" fmla="*/ 260901 w 501695"/>
                  <a:gd name="connsiteY25" fmla="*/ 1926836 h 1929431"/>
                  <a:gd name="connsiteX26" fmla="*/ 280953 w 501695"/>
                  <a:gd name="connsiteY26" fmla="*/ 1794489 h 1929431"/>
                  <a:gd name="connsiteX27" fmla="*/ 292985 w 501695"/>
                  <a:gd name="connsiteY27" fmla="*/ 1694226 h 1929431"/>
                  <a:gd name="connsiteX28" fmla="*/ 264911 w 501695"/>
                  <a:gd name="connsiteY28" fmla="*/ 1618026 h 1929431"/>
                  <a:gd name="connsiteX29" fmla="*/ 260901 w 501695"/>
                  <a:gd name="connsiteY29" fmla="*/ 1469636 h 1929431"/>
                  <a:gd name="connsiteX30" fmla="*/ 216785 w 501695"/>
                  <a:gd name="connsiteY30" fmla="*/ 1313226 h 1929431"/>
                  <a:gd name="connsiteX31" fmla="*/ 160638 w 501695"/>
                  <a:gd name="connsiteY31" fmla="*/ 1092647 h 1929431"/>
                  <a:gd name="connsiteX32" fmla="*/ 124543 w 501695"/>
                  <a:gd name="connsiteY32" fmla="*/ 952278 h 1929431"/>
                  <a:gd name="connsiteX33" fmla="*/ 112511 w 501695"/>
                  <a:gd name="connsiteY33" fmla="*/ 663520 h 1929431"/>
                  <a:gd name="connsiteX34" fmla="*/ 48343 w 501695"/>
                  <a:gd name="connsiteY34" fmla="*/ 334657 h 1929431"/>
                  <a:gd name="connsiteX35" fmla="*/ 28290 w 501695"/>
                  <a:gd name="connsiteY35" fmla="*/ 154183 h 1929431"/>
                  <a:gd name="connsiteX36" fmla="*/ 217 w 501695"/>
                  <a:gd name="connsiteY36" fmla="*/ 1783 h 1929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501695" h="1929431">
                    <a:moveTo>
                      <a:pt x="217" y="1783"/>
                    </a:moveTo>
                    <a:cubicBezTo>
                      <a:pt x="2891" y="-11585"/>
                      <a:pt x="28290" y="53920"/>
                      <a:pt x="44332" y="73973"/>
                    </a:cubicBezTo>
                    <a:cubicBezTo>
                      <a:pt x="60374" y="94026"/>
                      <a:pt x="71069" y="108731"/>
                      <a:pt x="96469" y="122099"/>
                    </a:cubicBezTo>
                    <a:cubicBezTo>
                      <a:pt x="121869" y="135467"/>
                      <a:pt x="159969" y="134799"/>
                      <a:pt x="196732" y="154183"/>
                    </a:cubicBezTo>
                    <a:cubicBezTo>
                      <a:pt x="233495" y="173567"/>
                      <a:pt x="290980" y="219021"/>
                      <a:pt x="317048" y="238405"/>
                    </a:cubicBezTo>
                    <a:cubicBezTo>
                      <a:pt x="343116" y="257789"/>
                      <a:pt x="345122" y="250437"/>
                      <a:pt x="353143" y="270489"/>
                    </a:cubicBezTo>
                    <a:cubicBezTo>
                      <a:pt x="361164" y="290541"/>
                      <a:pt x="362501" y="335994"/>
                      <a:pt x="365175" y="358720"/>
                    </a:cubicBezTo>
                    <a:cubicBezTo>
                      <a:pt x="367849" y="381446"/>
                      <a:pt x="368517" y="390805"/>
                      <a:pt x="369185" y="406847"/>
                    </a:cubicBezTo>
                    <a:cubicBezTo>
                      <a:pt x="369853" y="422889"/>
                      <a:pt x="367180" y="434921"/>
                      <a:pt x="369185" y="454973"/>
                    </a:cubicBezTo>
                    <a:cubicBezTo>
                      <a:pt x="371190" y="475025"/>
                      <a:pt x="375870" y="506441"/>
                      <a:pt x="381217" y="527162"/>
                    </a:cubicBezTo>
                    <a:cubicBezTo>
                      <a:pt x="386564" y="547883"/>
                      <a:pt x="398595" y="561920"/>
                      <a:pt x="401269" y="579299"/>
                    </a:cubicBezTo>
                    <a:cubicBezTo>
                      <a:pt x="403943" y="596678"/>
                      <a:pt x="395922" y="610047"/>
                      <a:pt x="397259" y="631436"/>
                    </a:cubicBezTo>
                    <a:cubicBezTo>
                      <a:pt x="398596" y="652825"/>
                      <a:pt x="403274" y="670873"/>
                      <a:pt x="409290" y="707636"/>
                    </a:cubicBezTo>
                    <a:cubicBezTo>
                      <a:pt x="415306" y="744399"/>
                      <a:pt x="426669" y="799878"/>
                      <a:pt x="433353" y="852015"/>
                    </a:cubicBezTo>
                    <a:cubicBezTo>
                      <a:pt x="440037" y="904152"/>
                      <a:pt x="444717" y="985699"/>
                      <a:pt x="449396" y="1020457"/>
                    </a:cubicBezTo>
                    <a:cubicBezTo>
                      <a:pt x="454075" y="1055215"/>
                      <a:pt x="458085" y="1048530"/>
                      <a:pt x="461427" y="1060562"/>
                    </a:cubicBezTo>
                    <a:cubicBezTo>
                      <a:pt x="464769" y="1072594"/>
                      <a:pt x="467443" y="1065910"/>
                      <a:pt x="469448" y="1092647"/>
                    </a:cubicBezTo>
                    <a:cubicBezTo>
                      <a:pt x="471453" y="1119384"/>
                      <a:pt x="470117" y="1169515"/>
                      <a:pt x="473459" y="1220983"/>
                    </a:cubicBezTo>
                    <a:cubicBezTo>
                      <a:pt x="476801" y="1272451"/>
                      <a:pt x="486159" y="1347315"/>
                      <a:pt x="489501" y="1401457"/>
                    </a:cubicBezTo>
                    <a:cubicBezTo>
                      <a:pt x="492843" y="1455599"/>
                      <a:pt x="491506" y="1495036"/>
                      <a:pt x="493511" y="1545836"/>
                    </a:cubicBezTo>
                    <a:cubicBezTo>
                      <a:pt x="495516" y="1596636"/>
                      <a:pt x="501532" y="1664147"/>
                      <a:pt x="501532" y="1706257"/>
                    </a:cubicBezTo>
                    <a:cubicBezTo>
                      <a:pt x="501532" y="1748367"/>
                      <a:pt x="503537" y="1785799"/>
                      <a:pt x="493511" y="1798499"/>
                    </a:cubicBezTo>
                    <a:cubicBezTo>
                      <a:pt x="483485" y="1811199"/>
                      <a:pt x="462096" y="1785131"/>
                      <a:pt x="441375" y="1782457"/>
                    </a:cubicBezTo>
                    <a:cubicBezTo>
                      <a:pt x="420654" y="1779783"/>
                      <a:pt x="385227" y="1767083"/>
                      <a:pt x="369185" y="1782457"/>
                    </a:cubicBezTo>
                    <a:cubicBezTo>
                      <a:pt x="353143" y="1797831"/>
                      <a:pt x="363169" y="1850636"/>
                      <a:pt x="345122" y="1874699"/>
                    </a:cubicBezTo>
                    <a:cubicBezTo>
                      <a:pt x="327075" y="1898762"/>
                      <a:pt x="271596" y="1940204"/>
                      <a:pt x="260901" y="1926836"/>
                    </a:cubicBezTo>
                    <a:cubicBezTo>
                      <a:pt x="250206" y="1913468"/>
                      <a:pt x="275606" y="1833257"/>
                      <a:pt x="280953" y="1794489"/>
                    </a:cubicBezTo>
                    <a:cubicBezTo>
                      <a:pt x="286300" y="1755721"/>
                      <a:pt x="295659" y="1723636"/>
                      <a:pt x="292985" y="1694226"/>
                    </a:cubicBezTo>
                    <a:cubicBezTo>
                      <a:pt x="290311" y="1664816"/>
                      <a:pt x="270258" y="1655458"/>
                      <a:pt x="264911" y="1618026"/>
                    </a:cubicBezTo>
                    <a:cubicBezTo>
                      <a:pt x="259564" y="1580594"/>
                      <a:pt x="268922" y="1520436"/>
                      <a:pt x="260901" y="1469636"/>
                    </a:cubicBezTo>
                    <a:cubicBezTo>
                      <a:pt x="252880" y="1418836"/>
                      <a:pt x="233495" y="1376057"/>
                      <a:pt x="216785" y="1313226"/>
                    </a:cubicBezTo>
                    <a:cubicBezTo>
                      <a:pt x="200075" y="1250395"/>
                      <a:pt x="176012" y="1152805"/>
                      <a:pt x="160638" y="1092647"/>
                    </a:cubicBezTo>
                    <a:cubicBezTo>
                      <a:pt x="145264" y="1032489"/>
                      <a:pt x="132564" y="1023799"/>
                      <a:pt x="124543" y="952278"/>
                    </a:cubicBezTo>
                    <a:cubicBezTo>
                      <a:pt x="116522" y="880757"/>
                      <a:pt x="125211" y="766457"/>
                      <a:pt x="112511" y="663520"/>
                    </a:cubicBezTo>
                    <a:cubicBezTo>
                      <a:pt x="99811" y="560583"/>
                      <a:pt x="62380" y="419546"/>
                      <a:pt x="48343" y="334657"/>
                    </a:cubicBezTo>
                    <a:cubicBezTo>
                      <a:pt x="34306" y="249768"/>
                      <a:pt x="36311" y="208993"/>
                      <a:pt x="28290" y="154183"/>
                    </a:cubicBezTo>
                    <a:cubicBezTo>
                      <a:pt x="20269" y="99373"/>
                      <a:pt x="-2457" y="15151"/>
                      <a:pt x="217" y="1783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40" name="Freeform 20">
                <a:extLst>
                  <a:ext uri="{FF2B5EF4-FFF2-40B4-BE49-F238E27FC236}">
                    <a16:creationId xmlns:a16="http://schemas.microsoft.com/office/drawing/2014/main" xmlns="" id="{843A5844-0566-4077-9C16-D8BB907F6312}"/>
                  </a:ext>
                </a:extLst>
              </p:cNvPr>
              <p:cNvSpPr/>
              <p:nvPr/>
            </p:nvSpPr>
            <p:spPr>
              <a:xfrm>
                <a:off x="1962627" y="1061611"/>
                <a:ext cx="820807" cy="2475960"/>
              </a:xfrm>
              <a:custGeom>
                <a:avLst/>
                <a:gdLst>
                  <a:gd name="connsiteX0" fmla="*/ 46647 w 820807"/>
                  <a:gd name="connsiteY0" fmla="*/ 1178 h 2475960"/>
                  <a:gd name="connsiteX1" fmla="*/ 90762 w 820807"/>
                  <a:gd name="connsiteY1" fmla="*/ 117484 h 2475960"/>
                  <a:gd name="connsiteX2" fmla="*/ 154931 w 820807"/>
                  <a:gd name="connsiteY2" fmla="*/ 117484 h 2475960"/>
                  <a:gd name="connsiteX3" fmla="*/ 207068 w 820807"/>
                  <a:gd name="connsiteY3" fmla="*/ 93421 h 2475960"/>
                  <a:gd name="connsiteX4" fmla="*/ 239152 w 820807"/>
                  <a:gd name="connsiteY4" fmla="*/ 53315 h 2475960"/>
                  <a:gd name="connsiteX5" fmla="*/ 247173 w 820807"/>
                  <a:gd name="connsiteY5" fmla="*/ 41284 h 2475960"/>
                  <a:gd name="connsiteX6" fmla="*/ 239152 w 820807"/>
                  <a:gd name="connsiteY6" fmla="*/ 69357 h 2475960"/>
                  <a:gd name="connsiteX7" fmla="*/ 239152 w 820807"/>
                  <a:gd name="connsiteY7" fmla="*/ 149568 h 2475960"/>
                  <a:gd name="connsiteX8" fmla="*/ 247173 w 820807"/>
                  <a:gd name="connsiteY8" fmla="*/ 217747 h 2475960"/>
                  <a:gd name="connsiteX9" fmla="*/ 239152 w 820807"/>
                  <a:gd name="connsiteY9" fmla="*/ 326031 h 2475960"/>
                  <a:gd name="connsiteX10" fmla="*/ 251184 w 820807"/>
                  <a:gd name="connsiteY10" fmla="*/ 406242 h 2475960"/>
                  <a:gd name="connsiteX11" fmla="*/ 247173 w 820807"/>
                  <a:gd name="connsiteY11" fmla="*/ 494473 h 2475960"/>
                  <a:gd name="connsiteX12" fmla="*/ 315352 w 820807"/>
                  <a:gd name="connsiteY12" fmla="*/ 622810 h 2475960"/>
                  <a:gd name="connsiteX13" fmla="*/ 391552 w 820807"/>
                  <a:gd name="connsiteY13" fmla="*/ 735105 h 2475960"/>
                  <a:gd name="connsiteX14" fmla="*/ 431657 w 820807"/>
                  <a:gd name="connsiteY14" fmla="*/ 779221 h 2475960"/>
                  <a:gd name="connsiteX15" fmla="*/ 447699 w 820807"/>
                  <a:gd name="connsiteY15" fmla="*/ 743126 h 2475960"/>
                  <a:gd name="connsiteX16" fmla="*/ 491815 w 820807"/>
                  <a:gd name="connsiteY16" fmla="*/ 739115 h 2475960"/>
                  <a:gd name="connsiteX17" fmla="*/ 572026 w 820807"/>
                  <a:gd name="connsiteY17" fmla="*/ 763178 h 2475960"/>
                  <a:gd name="connsiteX18" fmla="*/ 640205 w 820807"/>
                  <a:gd name="connsiteY18" fmla="*/ 811305 h 2475960"/>
                  <a:gd name="connsiteX19" fmla="*/ 684320 w 820807"/>
                  <a:gd name="connsiteY19" fmla="*/ 839378 h 2475960"/>
                  <a:gd name="connsiteX20" fmla="*/ 728436 w 820807"/>
                  <a:gd name="connsiteY20" fmla="*/ 851410 h 2475960"/>
                  <a:gd name="connsiteX21" fmla="*/ 760520 w 820807"/>
                  <a:gd name="connsiteY21" fmla="*/ 827347 h 2475960"/>
                  <a:gd name="connsiteX22" fmla="*/ 780573 w 820807"/>
                  <a:gd name="connsiteY22" fmla="*/ 795263 h 2475960"/>
                  <a:gd name="connsiteX23" fmla="*/ 780573 w 820807"/>
                  <a:gd name="connsiteY23" fmla="*/ 871463 h 2475960"/>
                  <a:gd name="connsiteX24" fmla="*/ 804636 w 820807"/>
                  <a:gd name="connsiteY24" fmla="*/ 943652 h 2475960"/>
                  <a:gd name="connsiteX25" fmla="*/ 816668 w 820807"/>
                  <a:gd name="connsiteY25" fmla="*/ 999800 h 2475960"/>
                  <a:gd name="connsiteX26" fmla="*/ 820678 w 820807"/>
                  <a:gd name="connsiteY26" fmla="*/ 1051936 h 2475960"/>
                  <a:gd name="connsiteX27" fmla="*/ 812657 w 820807"/>
                  <a:gd name="connsiteY27" fmla="*/ 1140168 h 2475960"/>
                  <a:gd name="connsiteX28" fmla="*/ 792605 w 820807"/>
                  <a:gd name="connsiteY28" fmla="*/ 1264494 h 2475960"/>
                  <a:gd name="connsiteX29" fmla="*/ 728436 w 820807"/>
                  <a:gd name="connsiteY29" fmla="*/ 1384810 h 2475960"/>
                  <a:gd name="connsiteX30" fmla="*/ 668278 w 820807"/>
                  <a:gd name="connsiteY30" fmla="*/ 1521168 h 2475960"/>
                  <a:gd name="connsiteX31" fmla="*/ 628173 w 820807"/>
                  <a:gd name="connsiteY31" fmla="*/ 1621431 h 2475960"/>
                  <a:gd name="connsiteX32" fmla="*/ 588068 w 820807"/>
                  <a:gd name="connsiteY32" fmla="*/ 1833989 h 2475960"/>
                  <a:gd name="connsiteX33" fmla="*/ 576036 w 820807"/>
                  <a:gd name="connsiteY33" fmla="*/ 2042536 h 2475960"/>
                  <a:gd name="connsiteX34" fmla="*/ 572026 w 820807"/>
                  <a:gd name="connsiteY34" fmla="*/ 2303221 h 2475960"/>
                  <a:gd name="connsiteX35" fmla="*/ 539941 w 820807"/>
                  <a:gd name="connsiteY35" fmla="*/ 2443589 h 2475960"/>
                  <a:gd name="connsiteX36" fmla="*/ 515878 w 820807"/>
                  <a:gd name="connsiteY36" fmla="*/ 2475673 h 2475960"/>
                  <a:gd name="connsiteX37" fmla="*/ 443689 w 820807"/>
                  <a:gd name="connsiteY37" fmla="*/ 2455621 h 2475960"/>
                  <a:gd name="connsiteX38" fmla="*/ 415615 w 820807"/>
                  <a:gd name="connsiteY38" fmla="*/ 2395463 h 2475960"/>
                  <a:gd name="connsiteX39" fmla="*/ 395562 w 820807"/>
                  <a:gd name="connsiteY39" fmla="*/ 2231031 h 2475960"/>
                  <a:gd name="connsiteX40" fmla="*/ 383531 w 820807"/>
                  <a:gd name="connsiteY40" fmla="*/ 2046547 h 2475960"/>
                  <a:gd name="connsiteX41" fmla="*/ 379520 w 820807"/>
                  <a:gd name="connsiteY41" fmla="*/ 1918210 h 2475960"/>
                  <a:gd name="connsiteX42" fmla="*/ 383531 w 820807"/>
                  <a:gd name="connsiteY42" fmla="*/ 1886126 h 2475960"/>
                  <a:gd name="connsiteX43" fmla="*/ 367489 w 820807"/>
                  <a:gd name="connsiteY43" fmla="*/ 1878105 h 2475960"/>
                  <a:gd name="connsiteX44" fmla="*/ 383531 w 820807"/>
                  <a:gd name="connsiteY44" fmla="*/ 1805915 h 2475960"/>
                  <a:gd name="connsiteX45" fmla="*/ 395562 w 820807"/>
                  <a:gd name="connsiteY45" fmla="*/ 1725705 h 2475960"/>
                  <a:gd name="connsiteX46" fmla="*/ 399573 w 820807"/>
                  <a:gd name="connsiteY46" fmla="*/ 1613410 h 2475960"/>
                  <a:gd name="connsiteX47" fmla="*/ 395562 w 820807"/>
                  <a:gd name="connsiteY47" fmla="*/ 1517157 h 2475960"/>
                  <a:gd name="connsiteX48" fmla="*/ 383531 w 820807"/>
                  <a:gd name="connsiteY48" fmla="*/ 1364757 h 2475960"/>
                  <a:gd name="connsiteX49" fmla="*/ 351447 w 820807"/>
                  <a:gd name="connsiteY49" fmla="*/ 1280536 h 2475960"/>
                  <a:gd name="connsiteX50" fmla="*/ 327384 w 820807"/>
                  <a:gd name="connsiteY50" fmla="*/ 1152200 h 2475960"/>
                  <a:gd name="connsiteX51" fmla="*/ 291289 w 820807"/>
                  <a:gd name="connsiteY51" fmla="*/ 1084021 h 2475960"/>
                  <a:gd name="connsiteX52" fmla="*/ 183005 w 820807"/>
                  <a:gd name="connsiteY52" fmla="*/ 971726 h 2475960"/>
                  <a:gd name="connsiteX53" fmla="*/ 146910 w 820807"/>
                  <a:gd name="connsiteY53" fmla="*/ 887505 h 2475960"/>
                  <a:gd name="connsiteX54" fmla="*/ 74720 w 820807"/>
                  <a:gd name="connsiteY54" fmla="*/ 743126 h 2475960"/>
                  <a:gd name="connsiteX55" fmla="*/ 50657 w 820807"/>
                  <a:gd name="connsiteY55" fmla="*/ 695000 h 2475960"/>
                  <a:gd name="connsiteX56" fmla="*/ 30605 w 820807"/>
                  <a:gd name="connsiteY56" fmla="*/ 642863 h 2475960"/>
                  <a:gd name="connsiteX57" fmla="*/ 14562 w 820807"/>
                  <a:gd name="connsiteY57" fmla="*/ 486452 h 2475960"/>
                  <a:gd name="connsiteX58" fmla="*/ 6541 w 820807"/>
                  <a:gd name="connsiteY58" fmla="*/ 374157 h 2475960"/>
                  <a:gd name="connsiteX59" fmla="*/ 2531 w 820807"/>
                  <a:gd name="connsiteY59" fmla="*/ 261863 h 2475960"/>
                  <a:gd name="connsiteX60" fmla="*/ 2531 w 820807"/>
                  <a:gd name="connsiteY60" fmla="*/ 249831 h 2475960"/>
                  <a:gd name="connsiteX61" fmla="*/ 34615 w 820807"/>
                  <a:gd name="connsiteY61" fmla="*/ 129515 h 2475960"/>
                  <a:gd name="connsiteX62" fmla="*/ 46647 w 820807"/>
                  <a:gd name="connsiteY62" fmla="*/ 61336 h 2475960"/>
                  <a:gd name="connsiteX63" fmla="*/ 46647 w 820807"/>
                  <a:gd name="connsiteY63" fmla="*/ 1178 h 2475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</a:cxnLst>
                <a:rect l="l" t="t" r="r" b="b"/>
                <a:pathLst>
                  <a:path w="820807" h="2475960">
                    <a:moveTo>
                      <a:pt x="46647" y="1178"/>
                    </a:moveTo>
                    <a:cubicBezTo>
                      <a:pt x="53999" y="10536"/>
                      <a:pt x="72715" y="98100"/>
                      <a:pt x="90762" y="117484"/>
                    </a:cubicBezTo>
                    <a:cubicBezTo>
                      <a:pt x="108809" y="136868"/>
                      <a:pt x="135547" y="121494"/>
                      <a:pt x="154931" y="117484"/>
                    </a:cubicBezTo>
                    <a:cubicBezTo>
                      <a:pt x="174315" y="113474"/>
                      <a:pt x="193031" y="104116"/>
                      <a:pt x="207068" y="93421"/>
                    </a:cubicBezTo>
                    <a:cubicBezTo>
                      <a:pt x="221105" y="82726"/>
                      <a:pt x="232468" y="62004"/>
                      <a:pt x="239152" y="53315"/>
                    </a:cubicBezTo>
                    <a:cubicBezTo>
                      <a:pt x="245836" y="44626"/>
                      <a:pt x="247173" y="38610"/>
                      <a:pt x="247173" y="41284"/>
                    </a:cubicBezTo>
                    <a:cubicBezTo>
                      <a:pt x="247173" y="43958"/>
                      <a:pt x="240489" y="51310"/>
                      <a:pt x="239152" y="69357"/>
                    </a:cubicBezTo>
                    <a:cubicBezTo>
                      <a:pt x="237815" y="87404"/>
                      <a:pt x="237815" y="124837"/>
                      <a:pt x="239152" y="149568"/>
                    </a:cubicBezTo>
                    <a:cubicBezTo>
                      <a:pt x="240489" y="174299"/>
                      <a:pt x="247173" y="188337"/>
                      <a:pt x="247173" y="217747"/>
                    </a:cubicBezTo>
                    <a:cubicBezTo>
                      <a:pt x="247173" y="247157"/>
                      <a:pt x="238484" y="294615"/>
                      <a:pt x="239152" y="326031"/>
                    </a:cubicBezTo>
                    <a:cubicBezTo>
                      <a:pt x="239820" y="357447"/>
                      <a:pt x="249847" y="378168"/>
                      <a:pt x="251184" y="406242"/>
                    </a:cubicBezTo>
                    <a:cubicBezTo>
                      <a:pt x="252521" y="434316"/>
                      <a:pt x="236478" y="458378"/>
                      <a:pt x="247173" y="494473"/>
                    </a:cubicBezTo>
                    <a:cubicBezTo>
                      <a:pt x="257868" y="530568"/>
                      <a:pt x="291289" y="582705"/>
                      <a:pt x="315352" y="622810"/>
                    </a:cubicBezTo>
                    <a:cubicBezTo>
                      <a:pt x="339415" y="662915"/>
                      <a:pt x="372168" y="709037"/>
                      <a:pt x="391552" y="735105"/>
                    </a:cubicBezTo>
                    <a:cubicBezTo>
                      <a:pt x="410936" y="761173"/>
                      <a:pt x="422299" y="777884"/>
                      <a:pt x="431657" y="779221"/>
                    </a:cubicBezTo>
                    <a:cubicBezTo>
                      <a:pt x="441015" y="780558"/>
                      <a:pt x="437673" y="749810"/>
                      <a:pt x="447699" y="743126"/>
                    </a:cubicBezTo>
                    <a:cubicBezTo>
                      <a:pt x="457725" y="736442"/>
                      <a:pt x="471094" y="735773"/>
                      <a:pt x="491815" y="739115"/>
                    </a:cubicBezTo>
                    <a:cubicBezTo>
                      <a:pt x="512536" y="742457"/>
                      <a:pt x="547294" y="751146"/>
                      <a:pt x="572026" y="763178"/>
                    </a:cubicBezTo>
                    <a:cubicBezTo>
                      <a:pt x="596758" y="775210"/>
                      <a:pt x="621489" y="798605"/>
                      <a:pt x="640205" y="811305"/>
                    </a:cubicBezTo>
                    <a:cubicBezTo>
                      <a:pt x="658921" y="824005"/>
                      <a:pt x="669615" y="832694"/>
                      <a:pt x="684320" y="839378"/>
                    </a:cubicBezTo>
                    <a:cubicBezTo>
                      <a:pt x="699025" y="846062"/>
                      <a:pt x="715736" y="853415"/>
                      <a:pt x="728436" y="851410"/>
                    </a:cubicBezTo>
                    <a:cubicBezTo>
                      <a:pt x="741136" y="849405"/>
                      <a:pt x="751831" y="836705"/>
                      <a:pt x="760520" y="827347"/>
                    </a:cubicBezTo>
                    <a:cubicBezTo>
                      <a:pt x="769209" y="817989"/>
                      <a:pt x="777231" y="787910"/>
                      <a:pt x="780573" y="795263"/>
                    </a:cubicBezTo>
                    <a:cubicBezTo>
                      <a:pt x="783915" y="802616"/>
                      <a:pt x="776563" y="846732"/>
                      <a:pt x="780573" y="871463"/>
                    </a:cubicBezTo>
                    <a:cubicBezTo>
                      <a:pt x="784583" y="896194"/>
                      <a:pt x="798620" y="922263"/>
                      <a:pt x="804636" y="943652"/>
                    </a:cubicBezTo>
                    <a:cubicBezTo>
                      <a:pt x="810652" y="965042"/>
                      <a:pt x="813994" y="981753"/>
                      <a:pt x="816668" y="999800"/>
                    </a:cubicBezTo>
                    <a:cubicBezTo>
                      <a:pt x="819342" y="1017847"/>
                      <a:pt x="821346" y="1028541"/>
                      <a:pt x="820678" y="1051936"/>
                    </a:cubicBezTo>
                    <a:cubicBezTo>
                      <a:pt x="820010" y="1075331"/>
                      <a:pt x="817336" y="1104742"/>
                      <a:pt x="812657" y="1140168"/>
                    </a:cubicBezTo>
                    <a:cubicBezTo>
                      <a:pt x="807978" y="1175594"/>
                      <a:pt x="806642" y="1223720"/>
                      <a:pt x="792605" y="1264494"/>
                    </a:cubicBezTo>
                    <a:cubicBezTo>
                      <a:pt x="778568" y="1305268"/>
                      <a:pt x="749157" y="1342031"/>
                      <a:pt x="728436" y="1384810"/>
                    </a:cubicBezTo>
                    <a:cubicBezTo>
                      <a:pt x="707715" y="1427589"/>
                      <a:pt x="684989" y="1481731"/>
                      <a:pt x="668278" y="1521168"/>
                    </a:cubicBezTo>
                    <a:cubicBezTo>
                      <a:pt x="651568" y="1560605"/>
                      <a:pt x="641541" y="1569294"/>
                      <a:pt x="628173" y="1621431"/>
                    </a:cubicBezTo>
                    <a:cubicBezTo>
                      <a:pt x="614805" y="1673568"/>
                      <a:pt x="596758" y="1763805"/>
                      <a:pt x="588068" y="1833989"/>
                    </a:cubicBezTo>
                    <a:cubicBezTo>
                      <a:pt x="579379" y="1904173"/>
                      <a:pt x="578710" y="1964331"/>
                      <a:pt x="576036" y="2042536"/>
                    </a:cubicBezTo>
                    <a:cubicBezTo>
                      <a:pt x="573362" y="2120741"/>
                      <a:pt x="578042" y="2236379"/>
                      <a:pt x="572026" y="2303221"/>
                    </a:cubicBezTo>
                    <a:cubicBezTo>
                      <a:pt x="566010" y="2370063"/>
                      <a:pt x="549299" y="2414847"/>
                      <a:pt x="539941" y="2443589"/>
                    </a:cubicBezTo>
                    <a:cubicBezTo>
                      <a:pt x="530583" y="2472331"/>
                      <a:pt x="531920" y="2473668"/>
                      <a:pt x="515878" y="2475673"/>
                    </a:cubicBezTo>
                    <a:cubicBezTo>
                      <a:pt x="499836" y="2477678"/>
                      <a:pt x="460399" y="2468989"/>
                      <a:pt x="443689" y="2455621"/>
                    </a:cubicBezTo>
                    <a:cubicBezTo>
                      <a:pt x="426979" y="2442253"/>
                      <a:pt x="423636" y="2432895"/>
                      <a:pt x="415615" y="2395463"/>
                    </a:cubicBezTo>
                    <a:cubicBezTo>
                      <a:pt x="407594" y="2358031"/>
                      <a:pt x="400909" y="2289184"/>
                      <a:pt x="395562" y="2231031"/>
                    </a:cubicBezTo>
                    <a:cubicBezTo>
                      <a:pt x="390215" y="2172878"/>
                      <a:pt x="386205" y="2098684"/>
                      <a:pt x="383531" y="2046547"/>
                    </a:cubicBezTo>
                    <a:cubicBezTo>
                      <a:pt x="380857" y="1994410"/>
                      <a:pt x="379520" y="1944947"/>
                      <a:pt x="379520" y="1918210"/>
                    </a:cubicBezTo>
                    <a:cubicBezTo>
                      <a:pt x="379520" y="1891473"/>
                      <a:pt x="385536" y="1892810"/>
                      <a:pt x="383531" y="1886126"/>
                    </a:cubicBezTo>
                    <a:cubicBezTo>
                      <a:pt x="381526" y="1879442"/>
                      <a:pt x="367489" y="1891473"/>
                      <a:pt x="367489" y="1878105"/>
                    </a:cubicBezTo>
                    <a:cubicBezTo>
                      <a:pt x="367489" y="1864737"/>
                      <a:pt x="378852" y="1831315"/>
                      <a:pt x="383531" y="1805915"/>
                    </a:cubicBezTo>
                    <a:cubicBezTo>
                      <a:pt x="388210" y="1780515"/>
                      <a:pt x="392888" y="1757789"/>
                      <a:pt x="395562" y="1725705"/>
                    </a:cubicBezTo>
                    <a:cubicBezTo>
                      <a:pt x="398236" y="1693621"/>
                      <a:pt x="399573" y="1648168"/>
                      <a:pt x="399573" y="1613410"/>
                    </a:cubicBezTo>
                    <a:cubicBezTo>
                      <a:pt x="399573" y="1578652"/>
                      <a:pt x="398236" y="1558599"/>
                      <a:pt x="395562" y="1517157"/>
                    </a:cubicBezTo>
                    <a:cubicBezTo>
                      <a:pt x="392888" y="1475715"/>
                      <a:pt x="390884" y="1404194"/>
                      <a:pt x="383531" y="1364757"/>
                    </a:cubicBezTo>
                    <a:cubicBezTo>
                      <a:pt x="376179" y="1325320"/>
                      <a:pt x="360805" y="1315962"/>
                      <a:pt x="351447" y="1280536"/>
                    </a:cubicBezTo>
                    <a:cubicBezTo>
                      <a:pt x="342089" y="1245110"/>
                      <a:pt x="337410" y="1184953"/>
                      <a:pt x="327384" y="1152200"/>
                    </a:cubicBezTo>
                    <a:cubicBezTo>
                      <a:pt x="317358" y="1119447"/>
                      <a:pt x="315352" y="1114100"/>
                      <a:pt x="291289" y="1084021"/>
                    </a:cubicBezTo>
                    <a:cubicBezTo>
                      <a:pt x="267226" y="1053942"/>
                      <a:pt x="207068" y="1004479"/>
                      <a:pt x="183005" y="971726"/>
                    </a:cubicBezTo>
                    <a:cubicBezTo>
                      <a:pt x="158942" y="938973"/>
                      <a:pt x="164957" y="925605"/>
                      <a:pt x="146910" y="887505"/>
                    </a:cubicBezTo>
                    <a:cubicBezTo>
                      <a:pt x="128863" y="849405"/>
                      <a:pt x="74720" y="743126"/>
                      <a:pt x="74720" y="743126"/>
                    </a:cubicBezTo>
                    <a:cubicBezTo>
                      <a:pt x="58678" y="711042"/>
                      <a:pt x="58009" y="711710"/>
                      <a:pt x="50657" y="695000"/>
                    </a:cubicBezTo>
                    <a:cubicBezTo>
                      <a:pt x="43305" y="678290"/>
                      <a:pt x="36621" y="677621"/>
                      <a:pt x="30605" y="642863"/>
                    </a:cubicBezTo>
                    <a:cubicBezTo>
                      <a:pt x="24589" y="608105"/>
                      <a:pt x="18573" y="531236"/>
                      <a:pt x="14562" y="486452"/>
                    </a:cubicBezTo>
                    <a:cubicBezTo>
                      <a:pt x="10551" y="441668"/>
                      <a:pt x="8546" y="411588"/>
                      <a:pt x="6541" y="374157"/>
                    </a:cubicBezTo>
                    <a:cubicBezTo>
                      <a:pt x="4536" y="336726"/>
                      <a:pt x="3199" y="282584"/>
                      <a:pt x="2531" y="261863"/>
                    </a:cubicBezTo>
                    <a:cubicBezTo>
                      <a:pt x="1863" y="241142"/>
                      <a:pt x="-2816" y="271889"/>
                      <a:pt x="2531" y="249831"/>
                    </a:cubicBezTo>
                    <a:cubicBezTo>
                      <a:pt x="7878" y="227773"/>
                      <a:pt x="27262" y="160931"/>
                      <a:pt x="34615" y="129515"/>
                    </a:cubicBezTo>
                    <a:cubicBezTo>
                      <a:pt x="41968" y="98099"/>
                      <a:pt x="43973" y="82057"/>
                      <a:pt x="46647" y="61336"/>
                    </a:cubicBezTo>
                    <a:cubicBezTo>
                      <a:pt x="49321" y="40615"/>
                      <a:pt x="39295" y="-8180"/>
                      <a:pt x="46647" y="117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41" name="Freeform 21">
                <a:extLst>
                  <a:ext uri="{FF2B5EF4-FFF2-40B4-BE49-F238E27FC236}">
                    <a16:creationId xmlns:a16="http://schemas.microsoft.com/office/drawing/2014/main" xmlns="" id="{94C0E790-CF41-4CC3-9A89-14B4833F3438}"/>
                  </a:ext>
                </a:extLst>
              </p:cNvPr>
              <p:cNvSpPr/>
              <p:nvPr/>
            </p:nvSpPr>
            <p:spPr>
              <a:xfrm>
                <a:off x="3369294" y="3701664"/>
                <a:ext cx="188144" cy="101390"/>
              </a:xfrm>
              <a:custGeom>
                <a:avLst/>
                <a:gdLst>
                  <a:gd name="connsiteX0" fmla="*/ 176546 w 188144"/>
                  <a:gd name="connsiteY0" fmla="*/ 11816 h 101390"/>
                  <a:gd name="connsiteX1" fmla="*/ 181626 w 188144"/>
                  <a:gd name="connsiteY1" fmla="*/ 98176 h 101390"/>
                  <a:gd name="connsiteX2" fmla="*/ 156226 w 188144"/>
                  <a:gd name="connsiteY2" fmla="*/ 82936 h 101390"/>
                  <a:gd name="connsiteX3" fmla="*/ 105426 w 188144"/>
                  <a:gd name="connsiteY3" fmla="*/ 82936 h 101390"/>
                  <a:gd name="connsiteX4" fmla="*/ 49546 w 188144"/>
                  <a:gd name="connsiteY4" fmla="*/ 88016 h 101390"/>
                  <a:gd name="connsiteX5" fmla="*/ 3826 w 188144"/>
                  <a:gd name="connsiteY5" fmla="*/ 98176 h 101390"/>
                  <a:gd name="connsiteX6" fmla="*/ 8906 w 188144"/>
                  <a:gd name="connsiteY6" fmla="*/ 52456 h 101390"/>
                  <a:gd name="connsiteX7" fmla="*/ 59706 w 188144"/>
                  <a:gd name="connsiteY7" fmla="*/ 6736 h 101390"/>
                  <a:gd name="connsiteX8" fmla="*/ 176546 w 188144"/>
                  <a:gd name="connsiteY8" fmla="*/ 11816 h 101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8144" h="101390">
                    <a:moveTo>
                      <a:pt x="176546" y="11816"/>
                    </a:moveTo>
                    <a:cubicBezTo>
                      <a:pt x="196866" y="27056"/>
                      <a:pt x="185013" y="86323"/>
                      <a:pt x="181626" y="98176"/>
                    </a:cubicBezTo>
                    <a:cubicBezTo>
                      <a:pt x="178239" y="110029"/>
                      <a:pt x="168926" y="85476"/>
                      <a:pt x="156226" y="82936"/>
                    </a:cubicBezTo>
                    <a:cubicBezTo>
                      <a:pt x="143526" y="80396"/>
                      <a:pt x="123206" y="82089"/>
                      <a:pt x="105426" y="82936"/>
                    </a:cubicBezTo>
                    <a:cubicBezTo>
                      <a:pt x="87646" y="83783"/>
                      <a:pt x="66479" y="85476"/>
                      <a:pt x="49546" y="88016"/>
                    </a:cubicBezTo>
                    <a:cubicBezTo>
                      <a:pt x="32613" y="90556"/>
                      <a:pt x="10599" y="104103"/>
                      <a:pt x="3826" y="98176"/>
                    </a:cubicBezTo>
                    <a:cubicBezTo>
                      <a:pt x="-2947" y="92249"/>
                      <a:pt x="-407" y="67696"/>
                      <a:pt x="8906" y="52456"/>
                    </a:cubicBezTo>
                    <a:cubicBezTo>
                      <a:pt x="18219" y="37216"/>
                      <a:pt x="39386" y="16049"/>
                      <a:pt x="59706" y="6736"/>
                    </a:cubicBezTo>
                    <a:cubicBezTo>
                      <a:pt x="80026" y="-2577"/>
                      <a:pt x="156226" y="-3424"/>
                      <a:pt x="176546" y="1181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42" name="Freeform 22">
                <a:extLst>
                  <a:ext uri="{FF2B5EF4-FFF2-40B4-BE49-F238E27FC236}">
                    <a16:creationId xmlns:a16="http://schemas.microsoft.com/office/drawing/2014/main" xmlns="" id="{F8C76092-A2F9-439C-A8AF-8B4E4FC44BE8}"/>
                  </a:ext>
                </a:extLst>
              </p:cNvPr>
              <p:cNvSpPr/>
              <p:nvPr/>
            </p:nvSpPr>
            <p:spPr>
              <a:xfrm>
                <a:off x="2013205" y="1026478"/>
                <a:ext cx="200477" cy="252445"/>
              </a:xfrm>
              <a:custGeom>
                <a:avLst/>
                <a:gdLst>
                  <a:gd name="connsiteX0" fmla="*/ 196595 w 198015"/>
                  <a:gd name="connsiteY0" fmla="*/ 136842 h 252445"/>
                  <a:gd name="connsiteX1" fmla="*/ 176275 w 198015"/>
                  <a:gd name="connsiteY1" fmla="*/ 86042 h 252445"/>
                  <a:gd name="connsiteX2" fmla="*/ 181355 w 198015"/>
                  <a:gd name="connsiteY2" fmla="*/ 40322 h 252445"/>
                  <a:gd name="connsiteX3" fmla="*/ 155955 w 198015"/>
                  <a:gd name="connsiteY3" fmla="*/ 9842 h 252445"/>
                  <a:gd name="connsiteX4" fmla="*/ 155955 w 198015"/>
                  <a:gd name="connsiteY4" fmla="*/ 50482 h 252445"/>
                  <a:gd name="connsiteX5" fmla="*/ 110235 w 198015"/>
                  <a:gd name="connsiteY5" fmla="*/ 65722 h 252445"/>
                  <a:gd name="connsiteX6" fmla="*/ 64515 w 198015"/>
                  <a:gd name="connsiteY6" fmla="*/ 65722 h 252445"/>
                  <a:gd name="connsiteX7" fmla="*/ 23875 w 198015"/>
                  <a:gd name="connsiteY7" fmla="*/ 20002 h 252445"/>
                  <a:gd name="connsiteX8" fmla="*/ 3555 w 198015"/>
                  <a:gd name="connsiteY8" fmla="*/ 4762 h 252445"/>
                  <a:gd name="connsiteX9" fmla="*/ 3555 w 198015"/>
                  <a:gd name="connsiteY9" fmla="*/ 101282 h 252445"/>
                  <a:gd name="connsiteX10" fmla="*/ 39115 w 198015"/>
                  <a:gd name="connsiteY10" fmla="*/ 243522 h 252445"/>
                  <a:gd name="connsiteX11" fmla="*/ 130555 w 198015"/>
                  <a:gd name="connsiteY11" fmla="*/ 228282 h 252445"/>
                  <a:gd name="connsiteX12" fmla="*/ 196595 w 198015"/>
                  <a:gd name="connsiteY12" fmla="*/ 136842 h 252445"/>
                  <a:gd name="connsiteX0" fmla="*/ 196595 w 200477"/>
                  <a:gd name="connsiteY0" fmla="*/ 136842 h 252445"/>
                  <a:gd name="connsiteX1" fmla="*/ 191515 w 200477"/>
                  <a:gd name="connsiteY1" fmla="*/ 80962 h 252445"/>
                  <a:gd name="connsiteX2" fmla="*/ 181355 w 200477"/>
                  <a:gd name="connsiteY2" fmla="*/ 40322 h 252445"/>
                  <a:gd name="connsiteX3" fmla="*/ 155955 w 200477"/>
                  <a:gd name="connsiteY3" fmla="*/ 9842 h 252445"/>
                  <a:gd name="connsiteX4" fmla="*/ 155955 w 200477"/>
                  <a:gd name="connsiteY4" fmla="*/ 50482 h 252445"/>
                  <a:gd name="connsiteX5" fmla="*/ 110235 w 200477"/>
                  <a:gd name="connsiteY5" fmla="*/ 65722 h 252445"/>
                  <a:gd name="connsiteX6" fmla="*/ 64515 w 200477"/>
                  <a:gd name="connsiteY6" fmla="*/ 65722 h 252445"/>
                  <a:gd name="connsiteX7" fmla="*/ 23875 w 200477"/>
                  <a:gd name="connsiteY7" fmla="*/ 20002 h 252445"/>
                  <a:gd name="connsiteX8" fmla="*/ 3555 w 200477"/>
                  <a:gd name="connsiteY8" fmla="*/ 4762 h 252445"/>
                  <a:gd name="connsiteX9" fmla="*/ 3555 w 200477"/>
                  <a:gd name="connsiteY9" fmla="*/ 101282 h 252445"/>
                  <a:gd name="connsiteX10" fmla="*/ 39115 w 200477"/>
                  <a:gd name="connsiteY10" fmla="*/ 243522 h 252445"/>
                  <a:gd name="connsiteX11" fmla="*/ 130555 w 200477"/>
                  <a:gd name="connsiteY11" fmla="*/ 228282 h 252445"/>
                  <a:gd name="connsiteX12" fmla="*/ 196595 w 200477"/>
                  <a:gd name="connsiteY12" fmla="*/ 136842 h 2524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0477" h="252445">
                    <a:moveTo>
                      <a:pt x="196595" y="136842"/>
                    </a:moveTo>
                    <a:cubicBezTo>
                      <a:pt x="206755" y="112289"/>
                      <a:pt x="194055" y="97049"/>
                      <a:pt x="191515" y="80962"/>
                    </a:cubicBezTo>
                    <a:cubicBezTo>
                      <a:pt x="188975" y="64875"/>
                      <a:pt x="187282" y="52175"/>
                      <a:pt x="181355" y="40322"/>
                    </a:cubicBezTo>
                    <a:cubicBezTo>
                      <a:pt x="175428" y="28469"/>
                      <a:pt x="160188" y="8149"/>
                      <a:pt x="155955" y="9842"/>
                    </a:cubicBezTo>
                    <a:cubicBezTo>
                      <a:pt x="151722" y="11535"/>
                      <a:pt x="163575" y="41169"/>
                      <a:pt x="155955" y="50482"/>
                    </a:cubicBezTo>
                    <a:cubicBezTo>
                      <a:pt x="148335" y="59795"/>
                      <a:pt x="125475" y="63182"/>
                      <a:pt x="110235" y="65722"/>
                    </a:cubicBezTo>
                    <a:cubicBezTo>
                      <a:pt x="94995" y="68262"/>
                      <a:pt x="78908" y="73342"/>
                      <a:pt x="64515" y="65722"/>
                    </a:cubicBezTo>
                    <a:cubicBezTo>
                      <a:pt x="50122" y="58102"/>
                      <a:pt x="34035" y="30162"/>
                      <a:pt x="23875" y="20002"/>
                    </a:cubicBezTo>
                    <a:cubicBezTo>
                      <a:pt x="13715" y="9842"/>
                      <a:pt x="6942" y="-8785"/>
                      <a:pt x="3555" y="4762"/>
                    </a:cubicBezTo>
                    <a:cubicBezTo>
                      <a:pt x="168" y="18309"/>
                      <a:pt x="-2372" y="61489"/>
                      <a:pt x="3555" y="101282"/>
                    </a:cubicBezTo>
                    <a:cubicBezTo>
                      <a:pt x="9482" y="141075"/>
                      <a:pt x="17948" y="222355"/>
                      <a:pt x="39115" y="243522"/>
                    </a:cubicBezTo>
                    <a:cubicBezTo>
                      <a:pt x="60282" y="264689"/>
                      <a:pt x="106848" y="243522"/>
                      <a:pt x="130555" y="228282"/>
                    </a:cubicBezTo>
                    <a:cubicBezTo>
                      <a:pt x="154262" y="213042"/>
                      <a:pt x="186435" y="161395"/>
                      <a:pt x="196595" y="13684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sp>
        <p:nvSpPr>
          <p:cNvPr id="43" name="Rounded Rectangle 3">
            <a:extLst>
              <a:ext uri="{FF2B5EF4-FFF2-40B4-BE49-F238E27FC236}">
                <a16:creationId xmlns:a16="http://schemas.microsoft.com/office/drawing/2014/main" xmlns="" id="{D6FCAAA0-077C-4E2F-AE0F-7E398DD36780}"/>
              </a:ext>
            </a:extLst>
          </p:cNvPr>
          <p:cNvSpPr/>
          <p:nvPr/>
        </p:nvSpPr>
        <p:spPr>
          <a:xfrm>
            <a:off x="2706540" y="1262389"/>
            <a:ext cx="1245933" cy="1014178"/>
          </a:xfrm>
          <a:custGeom>
            <a:avLst/>
            <a:gdLst/>
            <a:ahLst/>
            <a:cxnLst/>
            <a:rect l="l" t="t" r="r" b="b"/>
            <a:pathLst>
              <a:path w="2481182" h="2019660">
                <a:moveTo>
                  <a:pt x="1240591" y="1481245"/>
                </a:moveTo>
                <a:cubicBezTo>
                  <a:pt x="1201062" y="1481245"/>
                  <a:pt x="1169018" y="1511885"/>
                  <a:pt x="1169018" y="1549682"/>
                </a:cubicBezTo>
                <a:cubicBezTo>
                  <a:pt x="1169018" y="1587479"/>
                  <a:pt x="1201062" y="1618119"/>
                  <a:pt x="1240591" y="1618119"/>
                </a:cubicBezTo>
                <a:cubicBezTo>
                  <a:pt x="1280120" y="1618119"/>
                  <a:pt x="1312164" y="1587479"/>
                  <a:pt x="1312164" y="1549682"/>
                </a:cubicBezTo>
                <a:cubicBezTo>
                  <a:pt x="1312164" y="1511885"/>
                  <a:pt x="1280120" y="1481245"/>
                  <a:pt x="1240591" y="1481245"/>
                </a:cubicBezTo>
                <a:close/>
                <a:moveTo>
                  <a:pt x="95430" y="81527"/>
                </a:moveTo>
                <a:lnTo>
                  <a:pt x="95430" y="91249"/>
                </a:lnTo>
                <a:lnTo>
                  <a:pt x="95430" y="1336786"/>
                </a:lnTo>
                <a:lnTo>
                  <a:pt x="95430" y="1414360"/>
                </a:lnTo>
                <a:lnTo>
                  <a:pt x="2385752" y="1414360"/>
                </a:lnTo>
                <a:lnTo>
                  <a:pt x="2385752" y="1336786"/>
                </a:lnTo>
                <a:lnTo>
                  <a:pt x="2385752" y="91249"/>
                </a:lnTo>
                <a:lnTo>
                  <a:pt x="2385752" y="81527"/>
                </a:lnTo>
                <a:close/>
                <a:moveTo>
                  <a:pt x="82232" y="0"/>
                </a:moveTo>
                <a:lnTo>
                  <a:pt x="2398950" y="0"/>
                </a:lnTo>
                <a:cubicBezTo>
                  <a:pt x="2444366" y="0"/>
                  <a:pt x="2481182" y="33399"/>
                  <a:pt x="2481182" y="74597"/>
                </a:cubicBezTo>
                <a:lnTo>
                  <a:pt x="2481182" y="1613510"/>
                </a:lnTo>
                <a:cubicBezTo>
                  <a:pt x="2481182" y="1654709"/>
                  <a:pt x="2444366" y="1688107"/>
                  <a:pt x="2398950" y="1688107"/>
                </a:cubicBezTo>
                <a:lnTo>
                  <a:pt x="1569038" y="1688107"/>
                </a:lnTo>
                <a:lnTo>
                  <a:pt x="1643796" y="1974036"/>
                </a:lnTo>
                <a:lnTo>
                  <a:pt x="1876791" y="1974036"/>
                </a:lnTo>
                <a:cubicBezTo>
                  <a:pt x="1881184" y="1974036"/>
                  <a:pt x="1884744" y="1977440"/>
                  <a:pt x="1884744" y="1981640"/>
                </a:cubicBezTo>
                <a:lnTo>
                  <a:pt x="1884744" y="2012056"/>
                </a:lnTo>
                <a:cubicBezTo>
                  <a:pt x="1884744" y="2016256"/>
                  <a:pt x="1881184" y="2019660"/>
                  <a:pt x="1876791" y="2019660"/>
                </a:cubicBezTo>
                <a:lnTo>
                  <a:pt x="604391" y="2019660"/>
                </a:lnTo>
                <a:cubicBezTo>
                  <a:pt x="599998" y="2019660"/>
                  <a:pt x="596438" y="2016256"/>
                  <a:pt x="596438" y="2012056"/>
                </a:cubicBezTo>
                <a:lnTo>
                  <a:pt x="596438" y="1981640"/>
                </a:lnTo>
                <a:cubicBezTo>
                  <a:pt x="596438" y="1977440"/>
                  <a:pt x="599998" y="1974036"/>
                  <a:pt x="604391" y="1974036"/>
                </a:cubicBezTo>
                <a:lnTo>
                  <a:pt x="837388" y="1974036"/>
                </a:lnTo>
                <a:lnTo>
                  <a:pt x="912145" y="1688107"/>
                </a:lnTo>
                <a:lnTo>
                  <a:pt x="82232" y="1688107"/>
                </a:lnTo>
                <a:cubicBezTo>
                  <a:pt x="36817" y="1688107"/>
                  <a:pt x="0" y="1654709"/>
                  <a:pt x="0" y="1613510"/>
                </a:cubicBezTo>
                <a:lnTo>
                  <a:pt x="0" y="74597"/>
                </a:lnTo>
                <a:cubicBezTo>
                  <a:pt x="0" y="33399"/>
                  <a:pt x="36817" y="0"/>
                  <a:pt x="82232" y="0"/>
                </a:cubicBezTo>
                <a:close/>
              </a:path>
            </a:pathLst>
          </a:custGeom>
          <a:solidFill>
            <a:schemeClr val="accent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700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xmlns="" id="{9016D396-D94F-49A3-8C22-7255BA0C0EE3}"/>
              </a:ext>
            </a:extLst>
          </p:cNvPr>
          <p:cNvGrpSpPr/>
          <p:nvPr/>
        </p:nvGrpSpPr>
        <p:grpSpPr>
          <a:xfrm>
            <a:off x="4106376" y="2501164"/>
            <a:ext cx="3603561" cy="2929898"/>
            <a:chOff x="1914525" y="1276351"/>
            <a:chExt cx="5333999" cy="4336841"/>
          </a:xfrm>
        </p:grpSpPr>
        <p:sp>
          <p:nvSpPr>
            <p:cNvPr id="46" name="Freeform 3">
              <a:extLst>
                <a:ext uri="{FF2B5EF4-FFF2-40B4-BE49-F238E27FC236}">
                  <a16:creationId xmlns:a16="http://schemas.microsoft.com/office/drawing/2014/main" xmlns="" id="{179AD06E-6E1D-4B31-9762-A12FBBC9FF76}"/>
                </a:ext>
              </a:extLst>
            </p:cNvPr>
            <p:cNvSpPr/>
            <p:nvPr/>
          </p:nvSpPr>
          <p:spPr>
            <a:xfrm>
              <a:off x="3587126" y="1400175"/>
              <a:ext cx="3661398" cy="3028950"/>
            </a:xfrm>
            <a:custGeom>
              <a:avLst/>
              <a:gdLst>
                <a:gd name="connsiteX0" fmla="*/ 3695700 w 3695700"/>
                <a:gd name="connsiteY0" fmla="*/ 0 h 3067050"/>
                <a:gd name="connsiteX1" fmla="*/ 2667000 w 3695700"/>
                <a:gd name="connsiteY1" fmla="*/ 733425 h 3067050"/>
                <a:gd name="connsiteX2" fmla="*/ 2743200 w 3695700"/>
                <a:gd name="connsiteY2" fmla="*/ 952500 h 3067050"/>
                <a:gd name="connsiteX3" fmla="*/ 2257425 w 3695700"/>
                <a:gd name="connsiteY3" fmla="*/ 11334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048000 w 3695700"/>
                <a:gd name="connsiteY13" fmla="*/ 2609850 h 3067050"/>
                <a:gd name="connsiteX14" fmla="*/ 3267075 w 3695700"/>
                <a:gd name="connsiteY14" fmla="*/ 2809875 h 3067050"/>
                <a:gd name="connsiteX15" fmla="*/ 3657600 w 3695700"/>
                <a:gd name="connsiteY15" fmla="*/ 2543175 h 3067050"/>
                <a:gd name="connsiteX16" fmla="*/ 3648075 w 3695700"/>
                <a:gd name="connsiteY16" fmla="*/ 2543175 h 3067050"/>
                <a:gd name="connsiteX0" fmla="*/ 3695700 w 3695700"/>
                <a:gd name="connsiteY0" fmla="*/ 0 h 3067050"/>
                <a:gd name="connsiteX1" fmla="*/ 2724150 w 3695700"/>
                <a:gd name="connsiteY1" fmla="*/ 790575 h 3067050"/>
                <a:gd name="connsiteX2" fmla="*/ 2743200 w 3695700"/>
                <a:gd name="connsiteY2" fmla="*/ 952500 h 3067050"/>
                <a:gd name="connsiteX3" fmla="*/ 2257425 w 3695700"/>
                <a:gd name="connsiteY3" fmla="*/ 11334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048000 w 3695700"/>
                <a:gd name="connsiteY13" fmla="*/ 2609850 h 3067050"/>
                <a:gd name="connsiteX14" fmla="*/ 3267075 w 3695700"/>
                <a:gd name="connsiteY14" fmla="*/ 2809875 h 3067050"/>
                <a:gd name="connsiteX15" fmla="*/ 3657600 w 3695700"/>
                <a:gd name="connsiteY15" fmla="*/ 2543175 h 3067050"/>
                <a:gd name="connsiteX16" fmla="*/ 3648075 w 3695700"/>
                <a:gd name="connsiteY16" fmla="*/ 2543175 h 3067050"/>
                <a:gd name="connsiteX0" fmla="*/ 3695700 w 3695700"/>
                <a:gd name="connsiteY0" fmla="*/ 0 h 3067050"/>
                <a:gd name="connsiteX1" fmla="*/ 2657475 w 3695700"/>
                <a:gd name="connsiteY1" fmla="*/ 809625 h 3067050"/>
                <a:gd name="connsiteX2" fmla="*/ 2743200 w 3695700"/>
                <a:gd name="connsiteY2" fmla="*/ 952500 h 3067050"/>
                <a:gd name="connsiteX3" fmla="*/ 2257425 w 3695700"/>
                <a:gd name="connsiteY3" fmla="*/ 11334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048000 w 3695700"/>
                <a:gd name="connsiteY13" fmla="*/ 2609850 h 3067050"/>
                <a:gd name="connsiteX14" fmla="*/ 3267075 w 3695700"/>
                <a:gd name="connsiteY14" fmla="*/ 2809875 h 3067050"/>
                <a:gd name="connsiteX15" fmla="*/ 3657600 w 3695700"/>
                <a:gd name="connsiteY15" fmla="*/ 2543175 h 3067050"/>
                <a:gd name="connsiteX16" fmla="*/ 3648075 w 3695700"/>
                <a:gd name="connsiteY16" fmla="*/ 2543175 h 3067050"/>
                <a:gd name="connsiteX0" fmla="*/ 3695700 w 3695700"/>
                <a:gd name="connsiteY0" fmla="*/ 0 h 3067050"/>
                <a:gd name="connsiteX1" fmla="*/ 2657475 w 3695700"/>
                <a:gd name="connsiteY1" fmla="*/ 809625 h 3067050"/>
                <a:gd name="connsiteX2" fmla="*/ 2781300 w 3695700"/>
                <a:gd name="connsiteY2" fmla="*/ 962025 h 3067050"/>
                <a:gd name="connsiteX3" fmla="*/ 2257425 w 3695700"/>
                <a:gd name="connsiteY3" fmla="*/ 11334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048000 w 3695700"/>
                <a:gd name="connsiteY13" fmla="*/ 2609850 h 3067050"/>
                <a:gd name="connsiteX14" fmla="*/ 3267075 w 3695700"/>
                <a:gd name="connsiteY14" fmla="*/ 2809875 h 3067050"/>
                <a:gd name="connsiteX15" fmla="*/ 3657600 w 3695700"/>
                <a:gd name="connsiteY15" fmla="*/ 2543175 h 3067050"/>
                <a:gd name="connsiteX16" fmla="*/ 3648075 w 3695700"/>
                <a:gd name="connsiteY16" fmla="*/ 2543175 h 3067050"/>
                <a:gd name="connsiteX0" fmla="*/ 3695700 w 3695700"/>
                <a:gd name="connsiteY0" fmla="*/ 0 h 3067050"/>
                <a:gd name="connsiteX1" fmla="*/ 2657475 w 3695700"/>
                <a:gd name="connsiteY1" fmla="*/ 809625 h 3067050"/>
                <a:gd name="connsiteX2" fmla="*/ 2781300 w 3695700"/>
                <a:gd name="connsiteY2" fmla="*/ 962025 h 3067050"/>
                <a:gd name="connsiteX3" fmla="*/ 2314575 w 3695700"/>
                <a:gd name="connsiteY3" fmla="*/ 122872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048000 w 3695700"/>
                <a:gd name="connsiteY13" fmla="*/ 2609850 h 3067050"/>
                <a:gd name="connsiteX14" fmla="*/ 3267075 w 3695700"/>
                <a:gd name="connsiteY14" fmla="*/ 2809875 h 3067050"/>
                <a:gd name="connsiteX15" fmla="*/ 3657600 w 3695700"/>
                <a:gd name="connsiteY15" fmla="*/ 2543175 h 3067050"/>
                <a:gd name="connsiteX16" fmla="*/ 3648075 w 3695700"/>
                <a:gd name="connsiteY16" fmla="*/ 25431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781300 w 3695700"/>
                <a:gd name="connsiteY2" fmla="*/ 962025 h 3067050"/>
                <a:gd name="connsiteX3" fmla="*/ 2314575 w 3695700"/>
                <a:gd name="connsiteY3" fmla="*/ 122872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048000 w 3695700"/>
                <a:gd name="connsiteY13" fmla="*/ 2609850 h 3067050"/>
                <a:gd name="connsiteX14" fmla="*/ 3267075 w 3695700"/>
                <a:gd name="connsiteY14" fmla="*/ 2809875 h 3067050"/>
                <a:gd name="connsiteX15" fmla="*/ 3657600 w 3695700"/>
                <a:gd name="connsiteY15" fmla="*/ 2543175 h 3067050"/>
                <a:gd name="connsiteX16" fmla="*/ 3648075 w 3695700"/>
                <a:gd name="connsiteY16" fmla="*/ 25431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314575 w 3695700"/>
                <a:gd name="connsiteY3" fmla="*/ 122872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048000 w 3695700"/>
                <a:gd name="connsiteY13" fmla="*/ 2609850 h 3067050"/>
                <a:gd name="connsiteX14" fmla="*/ 3267075 w 3695700"/>
                <a:gd name="connsiteY14" fmla="*/ 2809875 h 3067050"/>
                <a:gd name="connsiteX15" fmla="*/ 3657600 w 3695700"/>
                <a:gd name="connsiteY15" fmla="*/ 2543175 h 3067050"/>
                <a:gd name="connsiteX16" fmla="*/ 3648075 w 3695700"/>
                <a:gd name="connsiteY16" fmla="*/ 25431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048000 w 3695700"/>
                <a:gd name="connsiteY13" fmla="*/ 2609850 h 3067050"/>
                <a:gd name="connsiteX14" fmla="*/ 3267075 w 3695700"/>
                <a:gd name="connsiteY14" fmla="*/ 2809875 h 3067050"/>
                <a:gd name="connsiteX15" fmla="*/ 3657600 w 3695700"/>
                <a:gd name="connsiteY15" fmla="*/ 2543175 h 3067050"/>
                <a:gd name="connsiteX16" fmla="*/ 3648075 w 3695700"/>
                <a:gd name="connsiteY16" fmla="*/ 25431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124200 w 3695700"/>
                <a:gd name="connsiteY13" fmla="*/ 2609850 h 3067050"/>
                <a:gd name="connsiteX14" fmla="*/ 3267075 w 3695700"/>
                <a:gd name="connsiteY14" fmla="*/ 2809875 h 3067050"/>
                <a:gd name="connsiteX15" fmla="*/ 3657600 w 3695700"/>
                <a:gd name="connsiteY15" fmla="*/ 2543175 h 3067050"/>
                <a:gd name="connsiteX16" fmla="*/ 3648075 w 3695700"/>
                <a:gd name="connsiteY16" fmla="*/ 25431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124200 w 3695700"/>
                <a:gd name="connsiteY13" fmla="*/ 2609850 h 3067050"/>
                <a:gd name="connsiteX14" fmla="*/ 3219450 w 3695700"/>
                <a:gd name="connsiteY14" fmla="*/ 2686050 h 3067050"/>
                <a:gd name="connsiteX15" fmla="*/ 3657600 w 3695700"/>
                <a:gd name="connsiteY15" fmla="*/ 2543175 h 3067050"/>
                <a:gd name="connsiteX16" fmla="*/ 3648075 w 3695700"/>
                <a:gd name="connsiteY16" fmla="*/ 25431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124200 w 3695700"/>
                <a:gd name="connsiteY13" fmla="*/ 2609850 h 3067050"/>
                <a:gd name="connsiteX14" fmla="*/ 3219450 w 3695700"/>
                <a:gd name="connsiteY14" fmla="*/ 2686050 h 3067050"/>
                <a:gd name="connsiteX15" fmla="*/ 3657600 w 3695700"/>
                <a:gd name="connsiteY15" fmla="*/ 2543175 h 3067050"/>
                <a:gd name="connsiteX16" fmla="*/ 3562350 w 3695700"/>
                <a:gd name="connsiteY16" fmla="*/ 252412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124200 w 3695700"/>
                <a:gd name="connsiteY13" fmla="*/ 2609850 h 3067050"/>
                <a:gd name="connsiteX14" fmla="*/ 3219450 w 3695700"/>
                <a:gd name="connsiteY14" fmla="*/ 2686050 h 3067050"/>
                <a:gd name="connsiteX15" fmla="*/ 3657600 w 3695700"/>
                <a:gd name="connsiteY15" fmla="*/ 25431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124200 w 3695700"/>
                <a:gd name="connsiteY13" fmla="*/ 2609850 h 3067050"/>
                <a:gd name="connsiteX14" fmla="*/ 3219450 w 3695700"/>
                <a:gd name="connsiteY14" fmla="*/ 2686050 h 3067050"/>
                <a:gd name="connsiteX15" fmla="*/ 3543300 w 3695700"/>
                <a:gd name="connsiteY15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124200 w 3695700"/>
                <a:gd name="connsiteY13" fmla="*/ 2609850 h 3067050"/>
                <a:gd name="connsiteX14" fmla="*/ 3219450 w 3695700"/>
                <a:gd name="connsiteY14" fmla="*/ 2686050 h 3067050"/>
                <a:gd name="connsiteX15" fmla="*/ 3543300 w 3695700"/>
                <a:gd name="connsiteY15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124200 w 3695700"/>
                <a:gd name="connsiteY13" fmla="*/ 2609850 h 3067050"/>
                <a:gd name="connsiteX14" fmla="*/ 3219450 w 3695700"/>
                <a:gd name="connsiteY14" fmla="*/ 2686050 h 3067050"/>
                <a:gd name="connsiteX15" fmla="*/ 3543300 w 3695700"/>
                <a:gd name="connsiteY15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124200 w 3695700"/>
                <a:gd name="connsiteY13" fmla="*/ 2609850 h 3067050"/>
                <a:gd name="connsiteX14" fmla="*/ 3219450 w 3695700"/>
                <a:gd name="connsiteY14" fmla="*/ 2686050 h 3067050"/>
                <a:gd name="connsiteX15" fmla="*/ 3543300 w 3695700"/>
                <a:gd name="connsiteY15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304800 w 3695700"/>
                <a:gd name="connsiteY7" fmla="*/ 1466850 h 3067050"/>
                <a:gd name="connsiteX8" fmla="*/ 0 w 3695700"/>
                <a:gd name="connsiteY8" fmla="*/ 2143125 h 3067050"/>
                <a:gd name="connsiteX9" fmla="*/ 885825 w 3695700"/>
                <a:gd name="connsiteY9" fmla="*/ 1990725 h 3067050"/>
                <a:gd name="connsiteX10" fmla="*/ 1190625 w 3695700"/>
                <a:gd name="connsiteY10" fmla="*/ 2019300 h 3067050"/>
                <a:gd name="connsiteX11" fmla="*/ 2619375 w 3695700"/>
                <a:gd name="connsiteY11" fmla="*/ 3067050 h 3067050"/>
                <a:gd name="connsiteX12" fmla="*/ 3124200 w 3695700"/>
                <a:gd name="connsiteY12" fmla="*/ 2609850 h 3067050"/>
                <a:gd name="connsiteX13" fmla="*/ 3219450 w 3695700"/>
                <a:gd name="connsiteY13" fmla="*/ 2686050 h 3067050"/>
                <a:gd name="connsiteX14" fmla="*/ 3543300 w 3695700"/>
                <a:gd name="connsiteY14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304800 w 3695700"/>
                <a:gd name="connsiteY7" fmla="*/ 1466850 h 3067050"/>
                <a:gd name="connsiteX8" fmla="*/ 0 w 3695700"/>
                <a:gd name="connsiteY8" fmla="*/ 2143125 h 3067050"/>
                <a:gd name="connsiteX9" fmla="*/ 885825 w 3695700"/>
                <a:gd name="connsiteY9" fmla="*/ 1990725 h 3067050"/>
                <a:gd name="connsiteX10" fmla="*/ 1190625 w 3695700"/>
                <a:gd name="connsiteY10" fmla="*/ 2019300 h 3067050"/>
                <a:gd name="connsiteX11" fmla="*/ 2619375 w 3695700"/>
                <a:gd name="connsiteY11" fmla="*/ 3067050 h 3067050"/>
                <a:gd name="connsiteX12" fmla="*/ 3124200 w 3695700"/>
                <a:gd name="connsiteY12" fmla="*/ 2609850 h 3067050"/>
                <a:gd name="connsiteX13" fmla="*/ 3219450 w 3695700"/>
                <a:gd name="connsiteY13" fmla="*/ 2686050 h 3067050"/>
                <a:gd name="connsiteX14" fmla="*/ 3543300 w 3695700"/>
                <a:gd name="connsiteY14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304800 w 3695700"/>
                <a:gd name="connsiteY7" fmla="*/ 1466850 h 3067050"/>
                <a:gd name="connsiteX8" fmla="*/ 381000 w 3695700"/>
                <a:gd name="connsiteY8" fmla="*/ 1552575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124200 w 3695700"/>
                <a:gd name="connsiteY13" fmla="*/ 2609850 h 3067050"/>
                <a:gd name="connsiteX14" fmla="*/ 3219450 w 3695700"/>
                <a:gd name="connsiteY14" fmla="*/ 2686050 h 3067050"/>
                <a:gd name="connsiteX15" fmla="*/ 3543300 w 3695700"/>
                <a:gd name="connsiteY15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381000 w 3695700"/>
                <a:gd name="connsiteY7" fmla="*/ 1552575 h 3067050"/>
                <a:gd name="connsiteX8" fmla="*/ 0 w 3695700"/>
                <a:gd name="connsiteY8" fmla="*/ 2143125 h 3067050"/>
                <a:gd name="connsiteX9" fmla="*/ 885825 w 3695700"/>
                <a:gd name="connsiteY9" fmla="*/ 1990725 h 3067050"/>
                <a:gd name="connsiteX10" fmla="*/ 1190625 w 3695700"/>
                <a:gd name="connsiteY10" fmla="*/ 2019300 h 3067050"/>
                <a:gd name="connsiteX11" fmla="*/ 2619375 w 3695700"/>
                <a:gd name="connsiteY11" fmla="*/ 3067050 h 3067050"/>
                <a:gd name="connsiteX12" fmla="*/ 3124200 w 3695700"/>
                <a:gd name="connsiteY12" fmla="*/ 2609850 h 3067050"/>
                <a:gd name="connsiteX13" fmla="*/ 3219450 w 3695700"/>
                <a:gd name="connsiteY13" fmla="*/ 2686050 h 3067050"/>
                <a:gd name="connsiteX14" fmla="*/ 3543300 w 3695700"/>
                <a:gd name="connsiteY14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381000 w 3695700"/>
                <a:gd name="connsiteY7" fmla="*/ 1552575 h 3067050"/>
                <a:gd name="connsiteX8" fmla="*/ 0 w 3695700"/>
                <a:gd name="connsiteY8" fmla="*/ 2143125 h 3067050"/>
                <a:gd name="connsiteX9" fmla="*/ 885825 w 3695700"/>
                <a:gd name="connsiteY9" fmla="*/ 1990725 h 3067050"/>
                <a:gd name="connsiteX10" fmla="*/ 1190625 w 3695700"/>
                <a:gd name="connsiteY10" fmla="*/ 2019300 h 3067050"/>
                <a:gd name="connsiteX11" fmla="*/ 2619375 w 3695700"/>
                <a:gd name="connsiteY11" fmla="*/ 3067050 h 3067050"/>
                <a:gd name="connsiteX12" fmla="*/ 3124200 w 3695700"/>
                <a:gd name="connsiteY12" fmla="*/ 2609850 h 3067050"/>
                <a:gd name="connsiteX13" fmla="*/ 3219450 w 3695700"/>
                <a:gd name="connsiteY13" fmla="*/ 2686050 h 3067050"/>
                <a:gd name="connsiteX14" fmla="*/ 3543300 w 3695700"/>
                <a:gd name="connsiteY14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381000 w 3695700"/>
                <a:gd name="connsiteY7" fmla="*/ 1552575 h 3067050"/>
                <a:gd name="connsiteX8" fmla="*/ 0 w 3695700"/>
                <a:gd name="connsiteY8" fmla="*/ 2143125 h 3067050"/>
                <a:gd name="connsiteX9" fmla="*/ 885825 w 3695700"/>
                <a:gd name="connsiteY9" fmla="*/ 1990725 h 3067050"/>
                <a:gd name="connsiteX10" fmla="*/ 1190625 w 3695700"/>
                <a:gd name="connsiteY10" fmla="*/ 2019300 h 3067050"/>
                <a:gd name="connsiteX11" fmla="*/ 2619375 w 3695700"/>
                <a:gd name="connsiteY11" fmla="*/ 3067050 h 3067050"/>
                <a:gd name="connsiteX12" fmla="*/ 3124200 w 3695700"/>
                <a:gd name="connsiteY12" fmla="*/ 2609850 h 3067050"/>
                <a:gd name="connsiteX13" fmla="*/ 3219450 w 3695700"/>
                <a:gd name="connsiteY13" fmla="*/ 2686050 h 3067050"/>
                <a:gd name="connsiteX14" fmla="*/ 3543300 w 3695700"/>
                <a:gd name="connsiteY14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381000 w 3695700"/>
                <a:gd name="connsiteY7" fmla="*/ 1552575 h 3067050"/>
                <a:gd name="connsiteX8" fmla="*/ 0 w 3695700"/>
                <a:gd name="connsiteY8" fmla="*/ 2143125 h 3067050"/>
                <a:gd name="connsiteX9" fmla="*/ 885825 w 3695700"/>
                <a:gd name="connsiteY9" fmla="*/ 1990725 h 3067050"/>
                <a:gd name="connsiteX10" fmla="*/ 1190625 w 3695700"/>
                <a:gd name="connsiteY10" fmla="*/ 2019300 h 3067050"/>
                <a:gd name="connsiteX11" fmla="*/ 2619375 w 3695700"/>
                <a:gd name="connsiteY11" fmla="*/ 3067050 h 3067050"/>
                <a:gd name="connsiteX12" fmla="*/ 3124200 w 3695700"/>
                <a:gd name="connsiteY12" fmla="*/ 2609850 h 3067050"/>
                <a:gd name="connsiteX13" fmla="*/ 3219450 w 3695700"/>
                <a:gd name="connsiteY13" fmla="*/ 2686050 h 3067050"/>
                <a:gd name="connsiteX14" fmla="*/ 3543300 w 3695700"/>
                <a:gd name="connsiteY14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381000 w 3695700"/>
                <a:gd name="connsiteY7" fmla="*/ 1552575 h 3067050"/>
                <a:gd name="connsiteX8" fmla="*/ 0 w 3695700"/>
                <a:gd name="connsiteY8" fmla="*/ 2143125 h 3067050"/>
                <a:gd name="connsiteX9" fmla="*/ 885825 w 3695700"/>
                <a:gd name="connsiteY9" fmla="*/ 1990725 h 3067050"/>
                <a:gd name="connsiteX10" fmla="*/ 1190625 w 3695700"/>
                <a:gd name="connsiteY10" fmla="*/ 2019300 h 3067050"/>
                <a:gd name="connsiteX11" fmla="*/ 2619375 w 3695700"/>
                <a:gd name="connsiteY11" fmla="*/ 3067050 h 3067050"/>
                <a:gd name="connsiteX12" fmla="*/ 3124200 w 3695700"/>
                <a:gd name="connsiteY12" fmla="*/ 2609850 h 3067050"/>
                <a:gd name="connsiteX13" fmla="*/ 3219450 w 3695700"/>
                <a:gd name="connsiteY13" fmla="*/ 2686050 h 3067050"/>
                <a:gd name="connsiteX14" fmla="*/ 3543300 w 3695700"/>
                <a:gd name="connsiteY14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381000 w 3695700"/>
                <a:gd name="connsiteY7" fmla="*/ 1552575 h 3067050"/>
                <a:gd name="connsiteX8" fmla="*/ 0 w 3695700"/>
                <a:gd name="connsiteY8" fmla="*/ 2143125 h 3067050"/>
                <a:gd name="connsiteX9" fmla="*/ 885825 w 3695700"/>
                <a:gd name="connsiteY9" fmla="*/ 1990725 h 3067050"/>
                <a:gd name="connsiteX10" fmla="*/ 1190625 w 3695700"/>
                <a:gd name="connsiteY10" fmla="*/ 2019300 h 3067050"/>
                <a:gd name="connsiteX11" fmla="*/ 2619375 w 3695700"/>
                <a:gd name="connsiteY11" fmla="*/ 3067050 h 3067050"/>
                <a:gd name="connsiteX12" fmla="*/ 3124200 w 3695700"/>
                <a:gd name="connsiteY12" fmla="*/ 2609850 h 3067050"/>
                <a:gd name="connsiteX13" fmla="*/ 3219450 w 3695700"/>
                <a:gd name="connsiteY13" fmla="*/ 2686050 h 3067050"/>
                <a:gd name="connsiteX14" fmla="*/ 3543300 w 3695700"/>
                <a:gd name="connsiteY14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381000 w 3695700"/>
                <a:gd name="connsiteY7" fmla="*/ 1552575 h 3067050"/>
                <a:gd name="connsiteX8" fmla="*/ 0 w 3695700"/>
                <a:gd name="connsiteY8" fmla="*/ 2143125 h 3067050"/>
                <a:gd name="connsiteX9" fmla="*/ 885825 w 3695700"/>
                <a:gd name="connsiteY9" fmla="*/ 1990725 h 3067050"/>
                <a:gd name="connsiteX10" fmla="*/ 1190625 w 3695700"/>
                <a:gd name="connsiteY10" fmla="*/ 2019300 h 3067050"/>
                <a:gd name="connsiteX11" fmla="*/ 2619375 w 3695700"/>
                <a:gd name="connsiteY11" fmla="*/ 3067050 h 3067050"/>
                <a:gd name="connsiteX12" fmla="*/ 3124200 w 3695700"/>
                <a:gd name="connsiteY12" fmla="*/ 2609850 h 3067050"/>
                <a:gd name="connsiteX13" fmla="*/ 3219450 w 3695700"/>
                <a:gd name="connsiteY13" fmla="*/ 2686050 h 3067050"/>
                <a:gd name="connsiteX14" fmla="*/ 3543300 w 3695700"/>
                <a:gd name="connsiteY14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381000 w 3695700"/>
                <a:gd name="connsiteY7" fmla="*/ 1552575 h 3067050"/>
                <a:gd name="connsiteX8" fmla="*/ 0 w 3695700"/>
                <a:gd name="connsiteY8" fmla="*/ 2143125 h 3067050"/>
                <a:gd name="connsiteX9" fmla="*/ 885825 w 3695700"/>
                <a:gd name="connsiteY9" fmla="*/ 1990725 h 3067050"/>
                <a:gd name="connsiteX10" fmla="*/ 1190625 w 3695700"/>
                <a:gd name="connsiteY10" fmla="*/ 2019300 h 3067050"/>
                <a:gd name="connsiteX11" fmla="*/ 2619375 w 3695700"/>
                <a:gd name="connsiteY11" fmla="*/ 3067050 h 3067050"/>
                <a:gd name="connsiteX12" fmla="*/ 3124200 w 3695700"/>
                <a:gd name="connsiteY12" fmla="*/ 2609850 h 3067050"/>
                <a:gd name="connsiteX13" fmla="*/ 3219450 w 3695700"/>
                <a:gd name="connsiteY13" fmla="*/ 2686050 h 3067050"/>
                <a:gd name="connsiteX14" fmla="*/ 3543300 w 3695700"/>
                <a:gd name="connsiteY14" fmla="*/ 2466975 h 3067050"/>
                <a:gd name="connsiteX0" fmla="*/ 3648075 w 3648075"/>
                <a:gd name="connsiteY0" fmla="*/ 0 h 3067050"/>
                <a:gd name="connsiteX1" fmla="*/ 2390775 w 3648075"/>
                <a:gd name="connsiteY1" fmla="*/ 962025 h 3067050"/>
                <a:gd name="connsiteX2" fmla="*/ 2505075 w 3648075"/>
                <a:gd name="connsiteY2" fmla="*/ 1085850 h 3067050"/>
                <a:gd name="connsiteX3" fmla="*/ 2238375 w 3648075"/>
                <a:gd name="connsiteY3" fmla="*/ 1247775 h 3067050"/>
                <a:gd name="connsiteX4" fmla="*/ 2305050 w 3648075"/>
                <a:gd name="connsiteY4" fmla="*/ 1362075 h 3067050"/>
                <a:gd name="connsiteX5" fmla="*/ 1952625 w 3648075"/>
                <a:gd name="connsiteY5" fmla="*/ 1590675 h 3067050"/>
                <a:gd name="connsiteX6" fmla="*/ 1171575 w 3648075"/>
                <a:gd name="connsiteY6" fmla="*/ 1371600 h 3067050"/>
                <a:gd name="connsiteX7" fmla="*/ 333375 w 3648075"/>
                <a:gd name="connsiteY7" fmla="*/ 1552575 h 3067050"/>
                <a:gd name="connsiteX8" fmla="*/ 0 w 3648075"/>
                <a:gd name="connsiteY8" fmla="*/ 2162175 h 3067050"/>
                <a:gd name="connsiteX9" fmla="*/ 838200 w 3648075"/>
                <a:gd name="connsiteY9" fmla="*/ 1990725 h 3067050"/>
                <a:gd name="connsiteX10" fmla="*/ 1143000 w 3648075"/>
                <a:gd name="connsiteY10" fmla="*/ 2019300 h 3067050"/>
                <a:gd name="connsiteX11" fmla="*/ 2571750 w 3648075"/>
                <a:gd name="connsiteY11" fmla="*/ 3067050 h 3067050"/>
                <a:gd name="connsiteX12" fmla="*/ 3076575 w 3648075"/>
                <a:gd name="connsiteY12" fmla="*/ 2609850 h 3067050"/>
                <a:gd name="connsiteX13" fmla="*/ 3171825 w 3648075"/>
                <a:gd name="connsiteY13" fmla="*/ 2686050 h 3067050"/>
                <a:gd name="connsiteX14" fmla="*/ 3495675 w 3648075"/>
                <a:gd name="connsiteY14" fmla="*/ 2466975 h 3067050"/>
                <a:gd name="connsiteX0" fmla="*/ 3648075 w 3648075"/>
                <a:gd name="connsiteY0" fmla="*/ 0 h 3067050"/>
                <a:gd name="connsiteX1" fmla="*/ 2390775 w 3648075"/>
                <a:gd name="connsiteY1" fmla="*/ 962025 h 3067050"/>
                <a:gd name="connsiteX2" fmla="*/ 2505075 w 3648075"/>
                <a:gd name="connsiteY2" fmla="*/ 1085850 h 3067050"/>
                <a:gd name="connsiteX3" fmla="*/ 2238375 w 3648075"/>
                <a:gd name="connsiteY3" fmla="*/ 1247775 h 3067050"/>
                <a:gd name="connsiteX4" fmla="*/ 2305050 w 3648075"/>
                <a:gd name="connsiteY4" fmla="*/ 1362075 h 3067050"/>
                <a:gd name="connsiteX5" fmla="*/ 1952625 w 3648075"/>
                <a:gd name="connsiteY5" fmla="*/ 1590675 h 3067050"/>
                <a:gd name="connsiteX6" fmla="*/ 1171575 w 3648075"/>
                <a:gd name="connsiteY6" fmla="*/ 1371600 h 3067050"/>
                <a:gd name="connsiteX7" fmla="*/ 333375 w 3648075"/>
                <a:gd name="connsiteY7" fmla="*/ 1552575 h 3067050"/>
                <a:gd name="connsiteX8" fmla="*/ 0 w 3648075"/>
                <a:gd name="connsiteY8" fmla="*/ 2162175 h 3067050"/>
                <a:gd name="connsiteX9" fmla="*/ 838200 w 3648075"/>
                <a:gd name="connsiteY9" fmla="*/ 1990725 h 3067050"/>
                <a:gd name="connsiteX10" fmla="*/ 1143000 w 3648075"/>
                <a:gd name="connsiteY10" fmla="*/ 2019300 h 3067050"/>
                <a:gd name="connsiteX11" fmla="*/ 2571750 w 3648075"/>
                <a:gd name="connsiteY11" fmla="*/ 3067050 h 3067050"/>
                <a:gd name="connsiteX12" fmla="*/ 3076575 w 3648075"/>
                <a:gd name="connsiteY12" fmla="*/ 2609850 h 3067050"/>
                <a:gd name="connsiteX13" fmla="*/ 3171825 w 3648075"/>
                <a:gd name="connsiteY13" fmla="*/ 2686050 h 3067050"/>
                <a:gd name="connsiteX14" fmla="*/ 3495675 w 3648075"/>
                <a:gd name="connsiteY14" fmla="*/ 2466975 h 3067050"/>
                <a:gd name="connsiteX0" fmla="*/ 3660392 w 3660392"/>
                <a:gd name="connsiteY0" fmla="*/ 0 h 3067050"/>
                <a:gd name="connsiteX1" fmla="*/ 2403092 w 3660392"/>
                <a:gd name="connsiteY1" fmla="*/ 962025 h 3067050"/>
                <a:gd name="connsiteX2" fmla="*/ 2517392 w 3660392"/>
                <a:gd name="connsiteY2" fmla="*/ 1085850 h 3067050"/>
                <a:gd name="connsiteX3" fmla="*/ 2250692 w 3660392"/>
                <a:gd name="connsiteY3" fmla="*/ 1247775 h 3067050"/>
                <a:gd name="connsiteX4" fmla="*/ 2317367 w 3660392"/>
                <a:gd name="connsiteY4" fmla="*/ 1362075 h 3067050"/>
                <a:gd name="connsiteX5" fmla="*/ 1964942 w 3660392"/>
                <a:gd name="connsiteY5" fmla="*/ 1590675 h 3067050"/>
                <a:gd name="connsiteX6" fmla="*/ 1183892 w 3660392"/>
                <a:gd name="connsiteY6" fmla="*/ 1371600 h 3067050"/>
                <a:gd name="connsiteX7" fmla="*/ 345692 w 3660392"/>
                <a:gd name="connsiteY7" fmla="*/ 1552575 h 3067050"/>
                <a:gd name="connsiteX8" fmla="*/ 12317 w 3660392"/>
                <a:gd name="connsiteY8" fmla="*/ 2162175 h 3067050"/>
                <a:gd name="connsiteX9" fmla="*/ 850517 w 3660392"/>
                <a:gd name="connsiteY9" fmla="*/ 1990725 h 3067050"/>
                <a:gd name="connsiteX10" fmla="*/ 1155317 w 3660392"/>
                <a:gd name="connsiteY10" fmla="*/ 2019300 h 3067050"/>
                <a:gd name="connsiteX11" fmla="*/ 2584067 w 3660392"/>
                <a:gd name="connsiteY11" fmla="*/ 3067050 h 3067050"/>
                <a:gd name="connsiteX12" fmla="*/ 3088892 w 3660392"/>
                <a:gd name="connsiteY12" fmla="*/ 2609850 h 3067050"/>
                <a:gd name="connsiteX13" fmla="*/ 3184142 w 3660392"/>
                <a:gd name="connsiteY13" fmla="*/ 2686050 h 3067050"/>
                <a:gd name="connsiteX14" fmla="*/ 3507992 w 3660392"/>
                <a:gd name="connsiteY14" fmla="*/ 2466975 h 3067050"/>
                <a:gd name="connsiteX0" fmla="*/ 3661041 w 3661041"/>
                <a:gd name="connsiteY0" fmla="*/ 0 h 3067050"/>
                <a:gd name="connsiteX1" fmla="*/ 2403741 w 3661041"/>
                <a:gd name="connsiteY1" fmla="*/ 962025 h 3067050"/>
                <a:gd name="connsiteX2" fmla="*/ 2518041 w 3661041"/>
                <a:gd name="connsiteY2" fmla="*/ 1085850 h 3067050"/>
                <a:gd name="connsiteX3" fmla="*/ 2251341 w 3661041"/>
                <a:gd name="connsiteY3" fmla="*/ 1247775 h 3067050"/>
                <a:gd name="connsiteX4" fmla="*/ 2318016 w 3661041"/>
                <a:gd name="connsiteY4" fmla="*/ 1362075 h 3067050"/>
                <a:gd name="connsiteX5" fmla="*/ 1965591 w 3661041"/>
                <a:gd name="connsiteY5" fmla="*/ 1590675 h 3067050"/>
                <a:gd name="connsiteX6" fmla="*/ 1184541 w 3661041"/>
                <a:gd name="connsiteY6" fmla="*/ 1371600 h 3067050"/>
                <a:gd name="connsiteX7" fmla="*/ 346341 w 3661041"/>
                <a:gd name="connsiteY7" fmla="*/ 1552575 h 3067050"/>
                <a:gd name="connsiteX8" fmla="*/ 12966 w 3661041"/>
                <a:gd name="connsiteY8" fmla="*/ 2162175 h 3067050"/>
                <a:gd name="connsiteX9" fmla="*/ 813066 w 3661041"/>
                <a:gd name="connsiteY9" fmla="*/ 1905000 h 3067050"/>
                <a:gd name="connsiteX10" fmla="*/ 1155966 w 3661041"/>
                <a:gd name="connsiteY10" fmla="*/ 2019300 h 3067050"/>
                <a:gd name="connsiteX11" fmla="*/ 2584716 w 3661041"/>
                <a:gd name="connsiteY11" fmla="*/ 3067050 h 3067050"/>
                <a:gd name="connsiteX12" fmla="*/ 3089541 w 3661041"/>
                <a:gd name="connsiteY12" fmla="*/ 2609850 h 3067050"/>
                <a:gd name="connsiteX13" fmla="*/ 3184791 w 3661041"/>
                <a:gd name="connsiteY13" fmla="*/ 2686050 h 3067050"/>
                <a:gd name="connsiteX14" fmla="*/ 3508641 w 3661041"/>
                <a:gd name="connsiteY14" fmla="*/ 2466975 h 3067050"/>
                <a:gd name="connsiteX0" fmla="*/ 3662719 w 3662719"/>
                <a:gd name="connsiteY0" fmla="*/ 0 h 3067050"/>
                <a:gd name="connsiteX1" fmla="*/ 2405419 w 3662719"/>
                <a:gd name="connsiteY1" fmla="*/ 962025 h 3067050"/>
                <a:gd name="connsiteX2" fmla="*/ 2519719 w 3662719"/>
                <a:gd name="connsiteY2" fmla="*/ 1085850 h 3067050"/>
                <a:gd name="connsiteX3" fmla="*/ 2253019 w 3662719"/>
                <a:gd name="connsiteY3" fmla="*/ 1247775 h 3067050"/>
                <a:gd name="connsiteX4" fmla="*/ 2319694 w 3662719"/>
                <a:gd name="connsiteY4" fmla="*/ 1362075 h 3067050"/>
                <a:gd name="connsiteX5" fmla="*/ 1967269 w 3662719"/>
                <a:gd name="connsiteY5" fmla="*/ 1590675 h 3067050"/>
                <a:gd name="connsiteX6" fmla="*/ 1186219 w 3662719"/>
                <a:gd name="connsiteY6" fmla="*/ 1371600 h 3067050"/>
                <a:gd name="connsiteX7" fmla="*/ 348019 w 3662719"/>
                <a:gd name="connsiteY7" fmla="*/ 1552575 h 3067050"/>
                <a:gd name="connsiteX8" fmla="*/ 14644 w 3662719"/>
                <a:gd name="connsiteY8" fmla="*/ 2162175 h 3067050"/>
                <a:gd name="connsiteX9" fmla="*/ 814744 w 3662719"/>
                <a:gd name="connsiteY9" fmla="*/ 1905000 h 3067050"/>
                <a:gd name="connsiteX10" fmla="*/ 1157644 w 3662719"/>
                <a:gd name="connsiteY10" fmla="*/ 2019300 h 3067050"/>
                <a:gd name="connsiteX11" fmla="*/ 2586394 w 3662719"/>
                <a:gd name="connsiteY11" fmla="*/ 3067050 h 3067050"/>
                <a:gd name="connsiteX12" fmla="*/ 3091219 w 3662719"/>
                <a:gd name="connsiteY12" fmla="*/ 2609850 h 3067050"/>
                <a:gd name="connsiteX13" fmla="*/ 3186469 w 3662719"/>
                <a:gd name="connsiteY13" fmla="*/ 2686050 h 3067050"/>
                <a:gd name="connsiteX14" fmla="*/ 3510319 w 3662719"/>
                <a:gd name="connsiteY14" fmla="*/ 2466975 h 3067050"/>
                <a:gd name="connsiteX0" fmla="*/ 3663396 w 3663396"/>
                <a:gd name="connsiteY0" fmla="*/ 0 h 3067050"/>
                <a:gd name="connsiteX1" fmla="*/ 2406096 w 3663396"/>
                <a:gd name="connsiteY1" fmla="*/ 962025 h 3067050"/>
                <a:gd name="connsiteX2" fmla="*/ 2520396 w 3663396"/>
                <a:gd name="connsiteY2" fmla="*/ 1085850 h 3067050"/>
                <a:gd name="connsiteX3" fmla="*/ 2253696 w 3663396"/>
                <a:gd name="connsiteY3" fmla="*/ 1247775 h 3067050"/>
                <a:gd name="connsiteX4" fmla="*/ 2320371 w 3663396"/>
                <a:gd name="connsiteY4" fmla="*/ 1362075 h 3067050"/>
                <a:gd name="connsiteX5" fmla="*/ 1967946 w 3663396"/>
                <a:gd name="connsiteY5" fmla="*/ 1590675 h 3067050"/>
                <a:gd name="connsiteX6" fmla="*/ 1186896 w 3663396"/>
                <a:gd name="connsiteY6" fmla="*/ 1371600 h 3067050"/>
                <a:gd name="connsiteX7" fmla="*/ 348696 w 3663396"/>
                <a:gd name="connsiteY7" fmla="*/ 1552575 h 3067050"/>
                <a:gd name="connsiteX8" fmla="*/ 15321 w 3663396"/>
                <a:gd name="connsiteY8" fmla="*/ 2162175 h 3067050"/>
                <a:gd name="connsiteX9" fmla="*/ 786846 w 3663396"/>
                <a:gd name="connsiteY9" fmla="*/ 1905000 h 3067050"/>
                <a:gd name="connsiteX10" fmla="*/ 1158321 w 3663396"/>
                <a:gd name="connsiteY10" fmla="*/ 2019300 h 3067050"/>
                <a:gd name="connsiteX11" fmla="*/ 2587071 w 3663396"/>
                <a:gd name="connsiteY11" fmla="*/ 3067050 h 3067050"/>
                <a:gd name="connsiteX12" fmla="*/ 3091896 w 3663396"/>
                <a:gd name="connsiteY12" fmla="*/ 2609850 h 3067050"/>
                <a:gd name="connsiteX13" fmla="*/ 3187146 w 3663396"/>
                <a:gd name="connsiteY13" fmla="*/ 2686050 h 3067050"/>
                <a:gd name="connsiteX14" fmla="*/ 3510996 w 3663396"/>
                <a:gd name="connsiteY14" fmla="*/ 2466975 h 3067050"/>
                <a:gd name="connsiteX0" fmla="*/ 3661398 w 3661398"/>
                <a:gd name="connsiteY0" fmla="*/ 0 h 3067050"/>
                <a:gd name="connsiteX1" fmla="*/ 2404098 w 3661398"/>
                <a:gd name="connsiteY1" fmla="*/ 962025 h 3067050"/>
                <a:gd name="connsiteX2" fmla="*/ 2518398 w 3661398"/>
                <a:gd name="connsiteY2" fmla="*/ 1085850 h 3067050"/>
                <a:gd name="connsiteX3" fmla="*/ 2251698 w 3661398"/>
                <a:gd name="connsiteY3" fmla="*/ 1247775 h 3067050"/>
                <a:gd name="connsiteX4" fmla="*/ 2318373 w 3661398"/>
                <a:gd name="connsiteY4" fmla="*/ 1362075 h 3067050"/>
                <a:gd name="connsiteX5" fmla="*/ 1965948 w 3661398"/>
                <a:gd name="connsiteY5" fmla="*/ 1590675 h 3067050"/>
                <a:gd name="connsiteX6" fmla="*/ 1184898 w 3661398"/>
                <a:gd name="connsiteY6" fmla="*/ 1371600 h 3067050"/>
                <a:gd name="connsiteX7" fmla="*/ 346698 w 3661398"/>
                <a:gd name="connsiteY7" fmla="*/ 1552575 h 3067050"/>
                <a:gd name="connsiteX8" fmla="*/ 13323 w 3661398"/>
                <a:gd name="connsiteY8" fmla="*/ 2162175 h 3067050"/>
                <a:gd name="connsiteX9" fmla="*/ 784848 w 3661398"/>
                <a:gd name="connsiteY9" fmla="*/ 1905000 h 3067050"/>
                <a:gd name="connsiteX10" fmla="*/ 1156323 w 3661398"/>
                <a:gd name="connsiteY10" fmla="*/ 2019300 h 3067050"/>
                <a:gd name="connsiteX11" fmla="*/ 2585073 w 3661398"/>
                <a:gd name="connsiteY11" fmla="*/ 3067050 h 3067050"/>
                <a:gd name="connsiteX12" fmla="*/ 3089898 w 3661398"/>
                <a:gd name="connsiteY12" fmla="*/ 2609850 h 3067050"/>
                <a:gd name="connsiteX13" fmla="*/ 3185148 w 3661398"/>
                <a:gd name="connsiteY13" fmla="*/ 2686050 h 3067050"/>
                <a:gd name="connsiteX14" fmla="*/ 3508998 w 3661398"/>
                <a:gd name="connsiteY14" fmla="*/ 2466975 h 3067050"/>
                <a:gd name="connsiteX0" fmla="*/ 3661398 w 3661398"/>
                <a:gd name="connsiteY0" fmla="*/ 0 h 3067050"/>
                <a:gd name="connsiteX1" fmla="*/ 2404098 w 3661398"/>
                <a:gd name="connsiteY1" fmla="*/ 962025 h 3067050"/>
                <a:gd name="connsiteX2" fmla="*/ 2518398 w 3661398"/>
                <a:gd name="connsiteY2" fmla="*/ 1085850 h 3067050"/>
                <a:gd name="connsiteX3" fmla="*/ 2251698 w 3661398"/>
                <a:gd name="connsiteY3" fmla="*/ 1247775 h 3067050"/>
                <a:gd name="connsiteX4" fmla="*/ 2318373 w 3661398"/>
                <a:gd name="connsiteY4" fmla="*/ 1362075 h 3067050"/>
                <a:gd name="connsiteX5" fmla="*/ 1965948 w 3661398"/>
                <a:gd name="connsiteY5" fmla="*/ 1590675 h 3067050"/>
                <a:gd name="connsiteX6" fmla="*/ 1184898 w 3661398"/>
                <a:gd name="connsiteY6" fmla="*/ 1371600 h 3067050"/>
                <a:gd name="connsiteX7" fmla="*/ 346698 w 3661398"/>
                <a:gd name="connsiteY7" fmla="*/ 1552575 h 3067050"/>
                <a:gd name="connsiteX8" fmla="*/ 13323 w 3661398"/>
                <a:gd name="connsiteY8" fmla="*/ 2162175 h 3067050"/>
                <a:gd name="connsiteX9" fmla="*/ 784848 w 3661398"/>
                <a:gd name="connsiteY9" fmla="*/ 1905000 h 3067050"/>
                <a:gd name="connsiteX10" fmla="*/ 1156323 w 3661398"/>
                <a:gd name="connsiteY10" fmla="*/ 2019300 h 3067050"/>
                <a:gd name="connsiteX11" fmla="*/ 2585073 w 3661398"/>
                <a:gd name="connsiteY11" fmla="*/ 3067050 h 3067050"/>
                <a:gd name="connsiteX12" fmla="*/ 3089898 w 3661398"/>
                <a:gd name="connsiteY12" fmla="*/ 2609850 h 3067050"/>
                <a:gd name="connsiteX13" fmla="*/ 3185148 w 3661398"/>
                <a:gd name="connsiteY13" fmla="*/ 2686050 h 3067050"/>
                <a:gd name="connsiteX14" fmla="*/ 3508998 w 3661398"/>
                <a:gd name="connsiteY14" fmla="*/ 2466975 h 3067050"/>
                <a:gd name="connsiteX0" fmla="*/ 3661398 w 3661398"/>
                <a:gd name="connsiteY0" fmla="*/ 0 h 3028950"/>
                <a:gd name="connsiteX1" fmla="*/ 2404098 w 3661398"/>
                <a:gd name="connsiteY1" fmla="*/ 962025 h 3028950"/>
                <a:gd name="connsiteX2" fmla="*/ 2518398 w 3661398"/>
                <a:gd name="connsiteY2" fmla="*/ 1085850 h 3028950"/>
                <a:gd name="connsiteX3" fmla="*/ 2251698 w 3661398"/>
                <a:gd name="connsiteY3" fmla="*/ 1247775 h 3028950"/>
                <a:gd name="connsiteX4" fmla="*/ 2318373 w 3661398"/>
                <a:gd name="connsiteY4" fmla="*/ 1362075 h 3028950"/>
                <a:gd name="connsiteX5" fmla="*/ 1965948 w 3661398"/>
                <a:gd name="connsiteY5" fmla="*/ 1590675 h 3028950"/>
                <a:gd name="connsiteX6" fmla="*/ 1184898 w 3661398"/>
                <a:gd name="connsiteY6" fmla="*/ 1371600 h 3028950"/>
                <a:gd name="connsiteX7" fmla="*/ 346698 w 3661398"/>
                <a:gd name="connsiteY7" fmla="*/ 1552575 h 3028950"/>
                <a:gd name="connsiteX8" fmla="*/ 13323 w 3661398"/>
                <a:gd name="connsiteY8" fmla="*/ 2162175 h 3028950"/>
                <a:gd name="connsiteX9" fmla="*/ 784848 w 3661398"/>
                <a:gd name="connsiteY9" fmla="*/ 1905000 h 3028950"/>
                <a:gd name="connsiteX10" fmla="*/ 1156323 w 3661398"/>
                <a:gd name="connsiteY10" fmla="*/ 2019300 h 3028950"/>
                <a:gd name="connsiteX11" fmla="*/ 2613648 w 3661398"/>
                <a:gd name="connsiteY11" fmla="*/ 3028950 h 3028950"/>
                <a:gd name="connsiteX12" fmla="*/ 3089898 w 3661398"/>
                <a:gd name="connsiteY12" fmla="*/ 2609850 h 3028950"/>
                <a:gd name="connsiteX13" fmla="*/ 3185148 w 3661398"/>
                <a:gd name="connsiteY13" fmla="*/ 2686050 h 3028950"/>
                <a:gd name="connsiteX14" fmla="*/ 3508998 w 3661398"/>
                <a:gd name="connsiteY14" fmla="*/ 2466975 h 3028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661398" h="3028950">
                  <a:moveTo>
                    <a:pt x="3661398" y="0"/>
                  </a:moveTo>
                  <a:lnTo>
                    <a:pt x="2404098" y="962025"/>
                  </a:lnTo>
                  <a:lnTo>
                    <a:pt x="2518398" y="1085850"/>
                  </a:lnTo>
                  <a:lnTo>
                    <a:pt x="2251698" y="1247775"/>
                  </a:lnTo>
                  <a:lnTo>
                    <a:pt x="2318373" y="1362075"/>
                  </a:lnTo>
                  <a:lnTo>
                    <a:pt x="1965948" y="1590675"/>
                  </a:lnTo>
                  <a:cubicBezTo>
                    <a:pt x="1838948" y="1676400"/>
                    <a:pt x="1273798" y="1371600"/>
                    <a:pt x="1184898" y="1371600"/>
                  </a:cubicBezTo>
                  <a:cubicBezTo>
                    <a:pt x="905498" y="1431925"/>
                    <a:pt x="473698" y="1395413"/>
                    <a:pt x="346698" y="1552575"/>
                  </a:cubicBezTo>
                  <a:cubicBezTo>
                    <a:pt x="219698" y="1787525"/>
                    <a:pt x="130798" y="1917700"/>
                    <a:pt x="13323" y="2162175"/>
                  </a:cubicBezTo>
                  <a:cubicBezTo>
                    <a:pt x="-97802" y="2400300"/>
                    <a:pt x="514973" y="2390775"/>
                    <a:pt x="784848" y="1905000"/>
                  </a:cubicBezTo>
                  <a:lnTo>
                    <a:pt x="1156323" y="2019300"/>
                  </a:lnTo>
                  <a:cubicBezTo>
                    <a:pt x="1689723" y="2330450"/>
                    <a:pt x="2137398" y="2679700"/>
                    <a:pt x="2613648" y="3028950"/>
                  </a:cubicBezTo>
                  <a:lnTo>
                    <a:pt x="3089898" y="2609850"/>
                  </a:lnTo>
                  <a:lnTo>
                    <a:pt x="3185148" y="2686050"/>
                  </a:lnTo>
                  <a:lnTo>
                    <a:pt x="3508998" y="2466975"/>
                  </a:lnTo>
                </a:path>
              </a:pathLst>
            </a:custGeom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7" name="Freeform 4">
              <a:extLst>
                <a:ext uri="{FF2B5EF4-FFF2-40B4-BE49-F238E27FC236}">
                  <a16:creationId xmlns:a16="http://schemas.microsoft.com/office/drawing/2014/main" xmlns="" id="{507F4BD2-A4AD-4B43-AB76-675B10227D7E}"/>
                </a:ext>
              </a:extLst>
            </p:cNvPr>
            <p:cNvSpPr/>
            <p:nvPr/>
          </p:nvSpPr>
          <p:spPr>
            <a:xfrm>
              <a:off x="1914525" y="1276351"/>
              <a:ext cx="4300729" cy="4336841"/>
            </a:xfrm>
            <a:custGeom>
              <a:avLst/>
              <a:gdLst>
                <a:gd name="connsiteX0" fmla="*/ 0 w 4276725"/>
                <a:gd name="connsiteY0" fmla="*/ 0 h 4114800"/>
                <a:gd name="connsiteX1" fmla="*/ 1028700 w 4276725"/>
                <a:gd name="connsiteY1" fmla="*/ 866775 h 4114800"/>
                <a:gd name="connsiteX2" fmla="*/ 952500 w 4276725"/>
                <a:gd name="connsiteY2" fmla="*/ 990600 h 4114800"/>
                <a:gd name="connsiteX3" fmla="*/ 1333500 w 4276725"/>
                <a:gd name="connsiteY3" fmla="*/ 1285875 h 4114800"/>
                <a:gd name="connsiteX4" fmla="*/ 1247775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2857500 w 4276725"/>
                <a:gd name="connsiteY7" fmla="*/ 2219325 h 4114800"/>
                <a:gd name="connsiteX8" fmla="*/ 4276725 w 4276725"/>
                <a:gd name="connsiteY8" fmla="*/ 3314700 h 4114800"/>
                <a:gd name="connsiteX9" fmla="*/ 3952875 w 4276725"/>
                <a:gd name="connsiteY9" fmla="*/ 3590925 h 4114800"/>
                <a:gd name="connsiteX10" fmla="*/ 3524250 w 4276725"/>
                <a:gd name="connsiteY10" fmla="*/ 3914775 h 4114800"/>
                <a:gd name="connsiteX11" fmla="*/ 3124200 w 4276725"/>
                <a:gd name="connsiteY11" fmla="*/ 4114800 h 4114800"/>
                <a:gd name="connsiteX12" fmla="*/ 2514600 w 4276725"/>
                <a:gd name="connsiteY12" fmla="*/ 4114800 h 4114800"/>
                <a:gd name="connsiteX13" fmla="*/ 2257425 w 4276725"/>
                <a:gd name="connsiteY13" fmla="*/ 3695700 h 4114800"/>
                <a:gd name="connsiteX14" fmla="*/ 1828800 w 4276725"/>
                <a:gd name="connsiteY14" fmla="*/ 3409950 h 4114800"/>
                <a:gd name="connsiteX15" fmla="*/ 1476375 w 4276725"/>
                <a:gd name="connsiteY15" fmla="*/ 3171825 h 4114800"/>
                <a:gd name="connsiteX16" fmla="*/ 1114425 w 4276725"/>
                <a:gd name="connsiteY16" fmla="*/ 3019425 h 4114800"/>
                <a:gd name="connsiteX17" fmla="*/ 933450 w 4276725"/>
                <a:gd name="connsiteY17" fmla="*/ 2733675 h 4114800"/>
                <a:gd name="connsiteX18" fmla="*/ 619125 w 4276725"/>
                <a:gd name="connsiteY18" fmla="*/ 2476500 h 4114800"/>
                <a:gd name="connsiteX19" fmla="*/ 447675 w 4276725"/>
                <a:gd name="connsiteY19" fmla="*/ 2571750 h 4114800"/>
                <a:gd name="connsiteX20" fmla="*/ 152400 w 4276725"/>
                <a:gd name="connsiteY20" fmla="*/ 2333625 h 4114800"/>
                <a:gd name="connsiteX21" fmla="*/ 142875 w 4276725"/>
                <a:gd name="connsiteY21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952500 w 4276725"/>
                <a:gd name="connsiteY2" fmla="*/ 990600 h 4114800"/>
                <a:gd name="connsiteX3" fmla="*/ 1333500 w 4276725"/>
                <a:gd name="connsiteY3" fmla="*/ 1285875 h 4114800"/>
                <a:gd name="connsiteX4" fmla="*/ 1247775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2857500 w 4276725"/>
                <a:gd name="connsiteY7" fmla="*/ 2219325 h 4114800"/>
                <a:gd name="connsiteX8" fmla="*/ 4276725 w 4276725"/>
                <a:gd name="connsiteY8" fmla="*/ 3314700 h 4114800"/>
                <a:gd name="connsiteX9" fmla="*/ 3952875 w 4276725"/>
                <a:gd name="connsiteY9" fmla="*/ 3590925 h 4114800"/>
                <a:gd name="connsiteX10" fmla="*/ 3524250 w 4276725"/>
                <a:gd name="connsiteY10" fmla="*/ 3914775 h 4114800"/>
                <a:gd name="connsiteX11" fmla="*/ 3124200 w 4276725"/>
                <a:gd name="connsiteY11" fmla="*/ 4114800 h 4114800"/>
                <a:gd name="connsiteX12" fmla="*/ 2514600 w 4276725"/>
                <a:gd name="connsiteY12" fmla="*/ 4114800 h 4114800"/>
                <a:gd name="connsiteX13" fmla="*/ 2257425 w 4276725"/>
                <a:gd name="connsiteY13" fmla="*/ 3695700 h 4114800"/>
                <a:gd name="connsiteX14" fmla="*/ 1828800 w 4276725"/>
                <a:gd name="connsiteY14" fmla="*/ 3409950 h 4114800"/>
                <a:gd name="connsiteX15" fmla="*/ 1476375 w 4276725"/>
                <a:gd name="connsiteY15" fmla="*/ 3171825 h 4114800"/>
                <a:gd name="connsiteX16" fmla="*/ 1114425 w 4276725"/>
                <a:gd name="connsiteY16" fmla="*/ 3019425 h 4114800"/>
                <a:gd name="connsiteX17" fmla="*/ 933450 w 4276725"/>
                <a:gd name="connsiteY17" fmla="*/ 2733675 h 4114800"/>
                <a:gd name="connsiteX18" fmla="*/ 619125 w 4276725"/>
                <a:gd name="connsiteY18" fmla="*/ 2476500 h 4114800"/>
                <a:gd name="connsiteX19" fmla="*/ 447675 w 4276725"/>
                <a:gd name="connsiteY19" fmla="*/ 2571750 h 4114800"/>
                <a:gd name="connsiteX20" fmla="*/ 152400 w 4276725"/>
                <a:gd name="connsiteY20" fmla="*/ 2333625 h 4114800"/>
                <a:gd name="connsiteX21" fmla="*/ 142875 w 4276725"/>
                <a:gd name="connsiteY21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33500 w 4276725"/>
                <a:gd name="connsiteY3" fmla="*/ 1285875 h 4114800"/>
                <a:gd name="connsiteX4" fmla="*/ 1247775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2857500 w 4276725"/>
                <a:gd name="connsiteY7" fmla="*/ 2219325 h 4114800"/>
                <a:gd name="connsiteX8" fmla="*/ 4276725 w 4276725"/>
                <a:gd name="connsiteY8" fmla="*/ 3314700 h 4114800"/>
                <a:gd name="connsiteX9" fmla="*/ 3952875 w 4276725"/>
                <a:gd name="connsiteY9" fmla="*/ 3590925 h 4114800"/>
                <a:gd name="connsiteX10" fmla="*/ 3524250 w 4276725"/>
                <a:gd name="connsiteY10" fmla="*/ 3914775 h 4114800"/>
                <a:gd name="connsiteX11" fmla="*/ 3124200 w 4276725"/>
                <a:gd name="connsiteY11" fmla="*/ 4114800 h 4114800"/>
                <a:gd name="connsiteX12" fmla="*/ 2514600 w 4276725"/>
                <a:gd name="connsiteY12" fmla="*/ 4114800 h 4114800"/>
                <a:gd name="connsiteX13" fmla="*/ 2257425 w 4276725"/>
                <a:gd name="connsiteY13" fmla="*/ 3695700 h 4114800"/>
                <a:gd name="connsiteX14" fmla="*/ 1828800 w 4276725"/>
                <a:gd name="connsiteY14" fmla="*/ 3409950 h 4114800"/>
                <a:gd name="connsiteX15" fmla="*/ 1476375 w 4276725"/>
                <a:gd name="connsiteY15" fmla="*/ 3171825 h 4114800"/>
                <a:gd name="connsiteX16" fmla="*/ 1114425 w 4276725"/>
                <a:gd name="connsiteY16" fmla="*/ 3019425 h 4114800"/>
                <a:gd name="connsiteX17" fmla="*/ 933450 w 4276725"/>
                <a:gd name="connsiteY17" fmla="*/ 2733675 h 4114800"/>
                <a:gd name="connsiteX18" fmla="*/ 619125 w 4276725"/>
                <a:gd name="connsiteY18" fmla="*/ 2476500 h 4114800"/>
                <a:gd name="connsiteX19" fmla="*/ 447675 w 4276725"/>
                <a:gd name="connsiteY19" fmla="*/ 2571750 h 4114800"/>
                <a:gd name="connsiteX20" fmla="*/ 152400 w 4276725"/>
                <a:gd name="connsiteY20" fmla="*/ 2333625 h 4114800"/>
                <a:gd name="connsiteX21" fmla="*/ 142875 w 4276725"/>
                <a:gd name="connsiteY21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43025 w 4276725"/>
                <a:gd name="connsiteY3" fmla="*/ 1323975 h 4114800"/>
                <a:gd name="connsiteX4" fmla="*/ 1247775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2857500 w 4276725"/>
                <a:gd name="connsiteY7" fmla="*/ 2219325 h 4114800"/>
                <a:gd name="connsiteX8" fmla="*/ 4276725 w 4276725"/>
                <a:gd name="connsiteY8" fmla="*/ 3314700 h 4114800"/>
                <a:gd name="connsiteX9" fmla="*/ 3952875 w 4276725"/>
                <a:gd name="connsiteY9" fmla="*/ 3590925 h 4114800"/>
                <a:gd name="connsiteX10" fmla="*/ 3524250 w 4276725"/>
                <a:gd name="connsiteY10" fmla="*/ 3914775 h 4114800"/>
                <a:gd name="connsiteX11" fmla="*/ 3124200 w 4276725"/>
                <a:gd name="connsiteY11" fmla="*/ 4114800 h 4114800"/>
                <a:gd name="connsiteX12" fmla="*/ 2514600 w 4276725"/>
                <a:gd name="connsiteY12" fmla="*/ 4114800 h 4114800"/>
                <a:gd name="connsiteX13" fmla="*/ 2257425 w 4276725"/>
                <a:gd name="connsiteY13" fmla="*/ 3695700 h 4114800"/>
                <a:gd name="connsiteX14" fmla="*/ 1828800 w 4276725"/>
                <a:gd name="connsiteY14" fmla="*/ 3409950 h 4114800"/>
                <a:gd name="connsiteX15" fmla="*/ 1476375 w 4276725"/>
                <a:gd name="connsiteY15" fmla="*/ 3171825 h 4114800"/>
                <a:gd name="connsiteX16" fmla="*/ 1114425 w 4276725"/>
                <a:gd name="connsiteY16" fmla="*/ 3019425 h 4114800"/>
                <a:gd name="connsiteX17" fmla="*/ 933450 w 4276725"/>
                <a:gd name="connsiteY17" fmla="*/ 2733675 h 4114800"/>
                <a:gd name="connsiteX18" fmla="*/ 619125 w 4276725"/>
                <a:gd name="connsiteY18" fmla="*/ 2476500 h 4114800"/>
                <a:gd name="connsiteX19" fmla="*/ 447675 w 4276725"/>
                <a:gd name="connsiteY19" fmla="*/ 2571750 h 4114800"/>
                <a:gd name="connsiteX20" fmla="*/ 152400 w 4276725"/>
                <a:gd name="connsiteY20" fmla="*/ 2333625 h 4114800"/>
                <a:gd name="connsiteX21" fmla="*/ 142875 w 4276725"/>
                <a:gd name="connsiteY21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43025 w 4276725"/>
                <a:gd name="connsiteY3" fmla="*/ 1323975 h 4114800"/>
                <a:gd name="connsiteX4" fmla="*/ 1247775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2857500 w 4276725"/>
                <a:gd name="connsiteY7" fmla="*/ 2219325 h 4114800"/>
                <a:gd name="connsiteX8" fmla="*/ 4276725 w 4276725"/>
                <a:gd name="connsiteY8" fmla="*/ 3314700 h 4114800"/>
                <a:gd name="connsiteX9" fmla="*/ 3952875 w 4276725"/>
                <a:gd name="connsiteY9" fmla="*/ 3590925 h 4114800"/>
                <a:gd name="connsiteX10" fmla="*/ 3524250 w 4276725"/>
                <a:gd name="connsiteY10" fmla="*/ 3914775 h 4114800"/>
                <a:gd name="connsiteX11" fmla="*/ 3124200 w 4276725"/>
                <a:gd name="connsiteY11" fmla="*/ 4114800 h 4114800"/>
                <a:gd name="connsiteX12" fmla="*/ 2514600 w 4276725"/>
                <a:gd name="connsiteY12" fmla="*/ 4114800 h 4114800"/>
                <a:gd name="connsiteX13" fmla="*/ 2257425 w 4276725"/>
                <a:gd name="connsiteY13" fmla="*/ 3695700 h 4114800"/>
                <a:gd name="connsiteX14" fmla="*/ 1828800 w 4276725"/>
                <a:gd name="connsiteY14" fmla="*/ 3409950 h 4114800"/>
                <a:gd name="connsiteX15" fmla="*/ 1476375 w 4276725"/>
                <a:gd name="connsiteY15" fmla="*/ 3171825 h 4114800"/>
                <a:gd name="connsiteX16" fmla="*/ 1114425 w 4276725"/>
                <a:gd name="connsiteY16" fmla="*/ 3019425 h 4114800"/>
                <a:gd name="connsiteX17" fmla="*/ 933450 w 4276725"/>
                <a:gd name="connsiteY17" fmla="*/ 2733675 h 4114800"/>
                <a:gd name="connsiteX18" fmla="*/ 619125 w 4276725"/>
                <a:gd name="connsiteY18" fmla="*/ 2476500 h 4114800"/>
                <a:gd name="connsiteX19" fmla="*/ 447675 w 4276725"/>
                <a:gd name="connsiteY19" fmla="*/ 2571750 h 4114800"/>
                <a:gd name="connsiteX20" fmla="*/ 152400 w 4276725"/>
                <a:gd name="connsiteY20" fmla="*/ 2333625 h 4114800"/>
                <a:gd name="connsiteX21" fmla="*/ 142875 w 4276725"/>
                <a:gd name="connsiteY21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43025 w 4276725"/>
                <a:gd name="connsiteY3" fmla="*/ 1323975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2857500 w 4276725"/>
                <a:gd name="connsiteY7" fmla="*/ 2219325 h 4114800"/>
                <a:gd name="connsiteX8" fmla="*/ 4276725 w 4276725"/>
                <a:gd name="connsiteY8" fmla="*/ 3314700 h 4114800"/>
                <a:gd name="connsiteX9" fmla="*/ 3952875 w 4276725"/>
                <a:gd name="connsiteY9" fmla="*/ 3590925 h 4114800"/>
                <a:gd name="connsiteX10" fmla="*/ 3524250 w 4276725"/>
                <a:gd name="connsiteY10" fmla="*/ 3914775 h 4114800"/>
                <a:gd name="connsiteX11" fmla="*/ 3124200 w 4276725"/>
                <a:gd name="connsiteY11" fmla="*/ 4114800 h 4114800"/>
                <a:gd name="connsiteX12" fmla="*/ 2514600 w 4276725"/>
                <a:gd name="connsiteY12" fmla="*/ 4114800 h 4114800"/>
                <a:gd name="connsiteX13" fmla="*/ 2257425 w 4276725"/>
                <a:gd name="connsiteY13" fmla="*/ 3695700 h 4114800"/>
                <a:gd name="connsiteX14" fmla="*/ 1828800 w 4276725"/>
                <a:gd name="connsiteY14" fmla="*/ 3409950 h 4114800"/>
                <a:gd name="connsiteX15" fmla="*/ 1476375 w 4276725"/>
                <a:gd name="connsiteY15" fmla="*/ 3171825 h 4114800"/>
                <a:gd name="connsiteX16" fmla="*/ 1114425 w 4276725"/>
                <a:gd name="connsiteY16" fmla="*/ 3019425 h 4114800"/>
                <a:gd name="connsiteX17" fmla="*/ 933450 w 4276725"/>
                <a:gd name="connsiteY17" fmla="*/ 2733675 h 4114800"/>
                <a:gd name="connsiteX18" fmla="*/ 619125 w 4276725"/>
                <a:gd name="connsiteY18" fmla="*/ 2476500 h 4114800"/>
                <a:gd name="connsiteX19" fmla="*/ 447675 w 4276725"/>
                <a:gd name="connsiteY19" fmla="*/ 2571750 h 4114800"/>
                <a:gd name="connsiteX20" fmla="*/ 152400 w 4276725"/>
                <a:gd name="connsiteY20" fmla="*/ 2333625 h 4114800"/>
                <a:gd name="connsiteX21" fmla="*/ 142875 w 4276725"/>
                <a:gd name="connsiteY21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447800 w 4276725"/>
                <a:gd name="connsiteY3" fmla="*/ 1390650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2857500 w 4276725"/>
                <a:gd name="connsiteY7" fmla="*/ 2219325 h 4114800"/>
                <a:gd name="connsiteX8" fmla="*/ 4276725 w 4276725"/>
                <a:gd name="connsiteY8" fmla="*/ 3314700 h 4114800"/>
                <a:gd name="connsiteX9" fmla="*/ 3952875 w 4276725"/>
                <a:gd name="connsiteY9" fmla="*/ 3590925 h 4114800"/>
                <a:gd name="connsiteX10" fmla="*/ 3524250 w 4276725"/>
                <a:gd name="connsiteY10" fmla="*/ 3914775 h 4114800"/>
                <a:gd name="connsiteX11" fmla="*/ 3124200 w 4276725"/>
                <a:gd name="connsiteY11" fmla="*/ 4114800 h 4114800"/>
                <a:gd name="connsiteX12" fmla="*/ 2514600 w 4276725"/>
                <a:gd name="connsiteY12" fmla="*/ 4114800 h 4114800"/>
                <a:gd name="connsiteX13" fmla="*/ 2257425 w 4276725"/>
                <a:gd name="connsiteY13" fmla="*/ 3695700 h 4114800"/>
                <a:gd name="connsiteX14" fmla="*/ 1828800 w 4276725"/>
                <a:gd name="connsiteY14" fmla="*/ 3409950 h 4114800"/>
                <a:gd name="connsiteX15" fmla="*/ 1476375 w 4276725"/>
                <a:gd name="connsiteY15" fmla="*/ 3171825 h 4114800"/>
                <a:gd name="connsiteX16" fmla="*/ 1114425 w 4276725"/>
                <a:gd name="connsiteY16" fmla="*/ 3019425 h 4114800"/>
                <a:gd name="connsiteX17" fmla="*/ 933450 w 4276725"/>
                <a:gd name="connsiteY17" fmla="*/ 2733675 h 4114800"/>
                <a:gd name="connsiteX18" fmla="*/ 619125 w 4276725"/>
                <a:gd name="connsiteY18" fmla="*/ 2476500 h 4114800"/>
                <a:gd name="connsiteX19" fmla="*/ 447675 w 4276725"/>
                <a:gd name="connsiteY19" fmla="*/ 2571750 h 4114800"/>
                <a:gd name="connsiteX20" fmla="*/ 152400 w 4276725"/>
                <a:gd name="connsiteY20" fmla="*/ 2333625 h 4114800"/>
                <a:gd name="connsiteX21" fmla="*/ 142875 w 4276725"/>
                <a:gd name="connsiteY21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71600 w 4276725"/>
                <a:gd name="connsiteY3" fmla="*/ 1390650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2857500 w 4276725"/>
                <a:gd name="connsiteY7" fmla="*/ 2219325 h 4114800"/>
                <a:gd name="connsiteX8" fmla="*/ 4276725 w 4276725"/>
                <a:gd name="connsiteY8" fmla="*/ 3314700 h 4114800"/>
                <a:gd name="connsiteX9" fmla="*/ 3952875 w 4276725"/>
                <a:gd name="connsiteY9" fmla="*/ 3590925 h 4114800"/>
                <a:gd name="connsiteX10" fmla="*/ 3524250 w 4276725"/>
                <a:gd name="connsiteY10" fmla="*/ 3914775 h 4114800"/>
                <a:gd name="connsiteX11" fmla="*/ 3124200 w 4276725"/>
                <a:gd name="connsiteY11" fmla="*/ 4114800 h 4114800"/>
                <a:gd name="connsiteX12" fmla="*/ 2514600 w 4276725"/>
                <a:gd name="connsiteY12" fmla="*/ 4114800 h 4114800"/>
                <a:gd name="connsiteX13" fmla="*/ 2257425 w 4276725"/>
                <a:gd name="connsiteY13" fmla="*/ 3695700 h 4114800"/>
                <a:gd name="connsiteX14" fmla="*/ 1828800 w 4276725"/>
                <a:gd name="connsiteY14" fmla="*/ 3409950 h 4114800"/>
                <a:gd name="connsiteX15" fmla="*/ 1476375 w 4276725"/>
                <a:gd name="connsiteY15" fmla="*/ 3171825 h 4114800"/>
                <a:gd name="connsiteX16" fmla="*/ 1114425 w 4276725"/>
                <a:gd name="connsiteY16" fmla="*/ 3019425 h 4114800"/>
                <a:gd name="connsiteX17" fmla="*/ 933450 w 4276725"/>
                <a:gd name="connsiteY17" fmla="*/ 2733675 h 4114800"/>
                <a:gd name="connsiteX18" fmla="*/ 619125 w 4276725"/>
                <a:gd name="connsiteY18" fmla="*/ 2476500 h 4114800"/>
                <a:gd name="connsiteX19" fmla="*/ 447675 w 4276725"/>
                <a:gd name="connsiteY19" fmla="*/ 2571750 h 4114800"/>
                <a:gd name="connsiteX20" fmla="*/ 152400 w 4276725"/>
                <a:gd name="connsiteY20" fmla="*/ 2333625 h 4114800"/>
                <a:gd name="connsiteX21" fmla="*/ 142875 w 4276725"/>
                <a:gd name="connsiteY21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71600 w 4276725"/>
                <a:gd name="connsiteY3" fmla="*/ 1390650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2857500 w 4276725"/>
                <a:gd name="connsiteY7" fmla="*/ 2219325 h 4114800"/>
                <a:gd name="connsiteX8" fmla="*/ 4276725 w 4276725"/>
                <a:gd name="connsiteY8" fmla="*/ 3314700 h 4114800"/>
                <a:gd name="connsiteX9" fmla="*/ 3952875 w 4276725"/>
                <a:gd name="connsiteY9" fmla="*/ 3590925 h 4114800"/>
                <a:gd name="connsiteX10" fmla="*/ 3524250 w 4276725"/>
                <a:gd name="connsiteY10" fmla="*/ 3914775 h 4114800"/>
                <a:gd name="connsiteX11" fmla="*/ 3124200 w 4276725"/>
                <a:gd name="connsiteY11" fmla="*/ 4114800 h 4114800"/>
                <a:gd name="connsiteX12" fmla="*/ 2514600 w 4276725"/>
                <a:gd name="connsiteY12" fmla="*/ 4114800 h 4114800"/>
                <a:gd name="connsiteX13" fmla="*/ 2257425 w 4276725"/>
                <a:gd name="connsiteY13" fmla="*/ 3695700 h 4114800"/>
                <a:gd name="connsiteX14" fmla="*/ 1828800 w 4276725"/>
                <a:gd name="connsiteY14" fmla="*/ 3409950 h 4114800"/>
                <a:gd name="connsiteX15" fmla="*/ 1476375 w 4276725"/>
                <a:gd name="connsiteY15" fmla="*/ 3171825 h 4114800"/>
                <a:gd name="connsiteX16" fmla="*/ 1114425 w 4276725"/>
                <a:gd name="connsiteY16" fmla="*/ 3019425 h 4114800"/>
                <a:gd name="connsiteX17" fmla="*/ 933450 w 4276725"/>
                <a:gd name="connsiteY17" fmla="*/ 2733675 h 4114800"/>
                <a:gd name="connsiteX18" fmla="*/ 619125 w 4276725"/>
                <a:gd name="connsiteY18" fmla="*/ 2476500 h 4114800"/>
                <a:gd name="connsiteX19" fmla="*/ 447675 w 4276725"/>
                <a:gd name="connsiteY19" fmla="*/ 2571750 h 4114800"/>
                <a:gd name="connsiteX20" fmla="*/ 152400 w 4276725"/>
                <a:gd name="connsiteY20" fmla="*/ 2333625 h 4114800"/>
                <a:gd name="connsiteX21" fmla="*/ 142875 w 4276725"/>
                <a:gd name="connsiteY21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71600 w 4276725"/>
                <a:gd name="connsiteY3" fmla="*/ 1390650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1562100 w 4276725"/>
                <a:gd name="connsiteY7" fmla="*/ 2362200 h 4114800"/>
                <a:gd name="connsiteX8" fmla="*/ 2857500 w 4276725"/>
                <a:gd name="connsiteY8" fmla="*/ 2219325 h 4114800"/>
                <a:gd name="connsiteX9" fmla="*/ 4276725 w 4276725"/>
                <a:gd name="connsiteY9" fmla="*/ 3314700 h 4114800"/>
                <a:gd name="connsiteX10" fmla="*/ 3952875 w 4276725"/>
                <a:gd name="connsiteY10" fmla="*/ 3590925 h 4114800"/>
                <a:gd name="connsiteX11" fmla="*/ 3524250 w 4276725"/>
                <a:gd name="connsiteY11" fmla="*/ 3914775 h 4114800"/>
                <a:gd name="connsiteX12" fmla="*/ 3124200 w 4276725"/>
                <a:gd name="connsiteY12" fmla="*/ 4114800 h 4114800"/>
                <a:gd name="connsiteX13" fmla="*/ 2514600 w 4276725"/>
                <a:gd name="connsiteY13" fmla="*/ 4114800 h 4114800"/>
                <a:gd name="connsiteX14" fmla="*/ 2257425 w 4276725"/>
                <a:gd name="connsiteY14" fmla="*/ 3695700 h 4114800"/>
                <a:gd name="connsiteX15" fmla="*/ 1828800 w 4276725"/>
                <a:gd name="connsiteY15" fmla="*/ 3409950 h 4114800"/>
                <a:gd name="connsiteX16" fmla="*/ 1476375 w 4276725"/>
                <a:gd name="connsiteY16" fmla="*/ 3171825 h 4114800"/>
                <a:gd name="connsiteX17" fmla="*/ 1114425 w 4276725"/>
                <a:gd name="connsiteY17" fmla="*/ 3019425 h 4114800"/>
                <a:gd name="connsiteX18" fmla="*/ 933450 w 4276725"/>
                <a:gd name="connsiteY18" fmla="*/ 2733675 h 4114800"/>
                <a:gd name="connsiteX19" fmla="*/ 619125 w 4276725"/>
                <a:gd name="connsiteY19" fmla="*/ 2476500 h 4114800"/>
                <a:gd name="connsiteX20" fmla="*/ 447675 w 4276725"/>
                <a:gd name="connsiteY20" fmla="*/ 2571750 h 4114800"/>
                <a:gd name="connsiteX21" fmla="*/ 152400 w 4276725"/>
                <a:gd name="connsiteY21" fmla="*/ 2333625 h 4114800"/>
                <a:gd name="connsiteX22" fmla="*/ 142875 w 4276725"/>
                <a:gd name="connsiteY22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71600 w 4276725"/>
                <a:gd name="connsiteY3" fmla="*/ 1390650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1562100 w 4276725"/>
                <a:gd name="connsiteY7" fmla="*/ 2362200 h 4114800"/>
                <a:gd name="connsiteX8" fmla="*/ 2524125 w 4276725"/>
                <a:gd name="connsiteY8" fmla="*/ 2162175 h 4114800"/>
                <a:gd name="connsiteX9" fmla="*/ 4276725 w 4276725"/>
                <a:gd name="connsiteY9" fmla="*/ 3314700 h 4114800"/>
                <a:gd name="connsiteX10" fmla="*/ 3952875 w 4276725"/>
                <a:gd name="connsiteY10" fmla="*/ 3590925 h 4114800"/>
                <a:gd name="connsiteX11" fmla="*/ 3524250 w 4276725"/>
                <a:gd name="connsiteY11" fmla="*/ 3914775 h 4114800"/>
                <a:gd name="connsiteX12" fmla="*/ 3124200 w 4276725"/>
                <a:gd name="connsiteY12" fmla="*/ 4114800 h 4114800"/>
                <a:gd name="connsiteX13" fmla="*/ 2514600 w 4276725"/>
                <a:gd name="connsiteY13" fmla="*/ 4114800 h 4114800"/>
                <a:gd name="connsiteX14" fmla="*/ 2257425 w 4276725"/>
                <a:gd name="connsiteY14" fmla="*/ 3695700 h 4114800"/>
                <a:gd name="connsiteX15" fmla="*/ 1828800 w 4276725"/>
                <a:gd name="connsiteY15" fmla="*/ 3409950 h 4114800"/>
                <a:gd name="connsiteX16" fmla="*/ 1476375 w 4276725"/>
                <a:gd name="connsiteY16" fmla="*/ 3171825 h 4114800"/>
                <a:gd name="connsiteX17" fmla="*/ 1114425 w 4276725"/>
                <a:gd name="connsiteY17" fmla="*/ 3019425 h 4114800"/>
                <a:gd name="connsiteX18" fmla="*/ 933450 w 4276725"/>
                <a:gd name="connsiteY18" fmla="*/ 2733675 h 4114800"/>
                <a:gd name="connsiteX19" fmla="*/ 619125 w 4276725"/>
                <a:gd name="connsiteY19" fmla="*/ 2476500 h 4114800"/>
                <a:gd name="connsiteX20" fmla="*/ 447675 w 4276725"/>
                <a:gd name="connsiteY20" fmla="*/ 2571750 h 4114800"/>
                <a:gd name="connsiteX21" fmla="*/ 152400 w 4276725"/>
                <a:gd name="connsiteY21" fmla="*/ 2333625 h 4114800"/>
                <a:gd name="connsiteX22" fmla="*/ 142875 w 4276725"/>
                <a:gd name="connsiteY22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71600 w 4276725"/>
                <a:gd name="connsiteY3" fmla="*/ 1390650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1562100 w 4276725"/>
                <a:gd name="connsiteY7" fmla="*/ 2362200 h 4114800"/>
                <a:gd name="connsiteX8" fmla="*/ 2524125 w 4276725"/>
                <a:gd name="connsiteY8" fmla="*/ 2162175 h 4114800"/>
                <a:gd name="connsiteX9" fmla="*/ 4276725 w 4276725"/>
                <a:gd name="connsiteY9" fmla="*/ 3314700 h 4114800"/>
                <a:gd name="connsiteX10" fmla="*/ 3952875 w 4276725"/>
                <a:gd name="connsiteY10" fmla="*/ 3590925 h 4114800"/>
                <a:gd name="connsiteX11" fmla="*/ 3524250 w 4276725"/>
                <a:gd name="connsiteY11" fmla="*/ 3914775 h 4114800"/>
                <a:gd name="connsiteX12" fmla="*/ 3124200 w 4276725"/>
                <a:gd name="connsiteY12" fmla="*/ 4114800 h 4114800"/>
                <a:gd name="connsiteX13" fmla="*/ 2514600 w 4276725"/>
                <a:gd name="connsiteY13" fmla="*/ 4114800 h 4114800"/>
                <a:gd name="connsiteX14" fmla="*/ 2257425 w 4276725"/>
                <a:gd name="connsiteY14" fmla="*/ 3695700 h 4114800"/>
                <a:gd name="connsiteX15" fmla="*/ 1828800 w 4276725"/>
                <a:gd name="connsiteY15" fmla="*/ 3409950 h 4114800"/>
                <a:gd name="connsiteX16" fmla="*/ 1476375 w 4276725"/>
                <a:gd name="connsiteY16" fmla="*/ 3171825 h 4114800"/>
                <a:gd name="connsiteX17" fmla="*/ 1114425 w 4276725"/>
                <a:gd name="connsiteY17" fmla="*/ 3019425 h 4114800"/>
                <a:gd name="connsiteX18" fmla="*/ 933450 w 4276725"/>
                <a:gd name="connsiteY18" fmla="*/ 2733675 h 4114800"/>
                <a:gd name="connsiteX19" fmla="*/ 619125 w 4276725"/>
                <a:gd name="connsiteY19" fmla="*/ 2476500 h 4114800"/>
                <a:gd name="connsiteX20" fmla="*/ 447675 w 4276725"/>
                <a:gd name="connsiteY20" fmla="*/ 2571750 h 4114800"/>
                <a:gd name="connsiteX21" fmla="*/ 152400 w 4276725"/>
                <a:gd name="connsiteY21" fmla="*/ 2333625 h 4114800"/>
                <a:gd name="connsiteX22" fmla="*/ 142875 w 4276725"/>
                <a:gd name="connsiteY22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71600 w 4276725"/>
                <a:gd name="connsiteY3" fmla="*/ 1390650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1562100 w 4276725"/>
                <a:gd name="connsiteY7" fmla="*/ 2362200 h 4114800"/>
                <a:gd name="connsiteX8" fmla="*/ 2524125 w 4276725"/>
                <a:gd name="connsiteY8" fmla="*/ 2162175 h 4114800"/>
                <a:gd name="connsiteX9" fmla="*/ 4276725 w 4276725"/>
                <a:gd name="connsiteY9" fmla="*/ 3314700 h 4114800"/>
                <a:gd name="connsiteX10" fmla="*/ 3952875 w 4276725"/>
                <a:gd name="connsiteY10" fmla="*/ 3590925 h 4114800"/>
                <a:gd name="connsiteX11" fmla="*/ 3524250 w 4276725"/>
                <a:gd name="connsiteY11" fmla="*/ 3914775 h 4114800"/>
                <a:gd name="connsiteX12" fmla="*/ 3124200 w 4276725"/>
                <a:gd name="connsiteY12" fmla="*/ 4114800 h 4114800"/>
                <a:gd name="connsiteX13" fmla="*/ 2514600 w 4276725"/>
                <a:gd name="connsiteY13" fmla="*/ 4114800 h 4114800"/>
                <a:gd name="connsiteX14" fmla="*/ 2257425 w 4276725"/>
                <a:gd name="connsiteY14" fmla="*/ 3695700 h 4114800"/>
                <a:gd name="connsiteX15" fmla="*/ 1828800 w 4276725"/>
                <a:gd name="connsiteY15" fmla="*/ 3409950 h 4114800"/>
                <a:gd name="connsiteX16" fmla="*/ 1476375 w 4276725"/>
                <a:gd name="connsiteY16" fmla="*/ 3171825 h 4114800"/>
                <a:gd name="connsiteX17" fmla="*/ 1114425 w 4276725"/>
                <a:gd name="connsiteY17" fmla="*/ 3019425 h 4114800"/>
                <a:gd name="connsiteX18" fmla="*/ 933450 w 4276725"/>
                <a:gd name="connsiteY18" fmla="*/ 2733675 h 4114800"/>
                <a:gd name="connsiteX19" fmla="*/ 619125 w 4276725"/>
                <a:gd name="connsiteY19" fmla="*/ 2476500 h 4114800"/>
                <a:gd name="connsiteX20" fmla="*/ 447675 w 4276725"/>
                <a:gd name="connsiteY20" fmla="*/ 2571750 h 4114800"/>
                <a:gd name="connsiteX21" fmla="*/ 152400 w 4276725"/>
                <a:gd name="connsiteY21" fmla="*/ 2333625 h 4114800"/>
                <a:gd name="connsiteX22" fmla="*/ 142875 w 4276725"/>
                <a:gd name="connsiteY22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71600 w 4276725"/>
                <a:gd name="connsiteY3" fmla="*/ 1390650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1562100 w 4276725"/>
                <a:gd name="connsiteY7" fmla="*/ 2362200 h 4114800"/>
                <a:gd name="connsiteX8" fmla="*/ 2524125 w 4276725"/>
                <a:gd name="connsiteY8" fmla="*/ 2162175 h 4114800"/>
                <a:gd name="connsiteX9" fmla="*/ 2838450 w 4276725"/>
                <a:gd name="connsiteY9" fmla="*/ 2228850 h 4114800"/>
                <a:gd name="connsiteX10" fmla="*/ 4276725 w 4276725"/>
                <a:gd name="connsiteY10" fmla="*/ 3314700 h 4114800"/>
                <a:gd name="connsiteX11" fmla="*/ 3952875 w 4276725"/>
                <a:gd name="connsiteY11" fmla="*/ 3590925 h 4114800"/>
                <a:gd name="connsiteX12" fmla="*/ 3524250 w 4276725"/>
                <a:gd name="connsiteY12" fmla="*/ 3914775 h 4114800"/>
                <a:gd name="connsiteX13" fmla="*/ 3124200 w 4276725"/>
                <a:gd name="connsiteY13" fmla="*/ 4114800 h 4114800"/>
                <a:gd name="connsiteX14" fmla="*/ 2514600 w 4276725"/>
                <a:gd name="connsiteY14" fmla="*/ 4114800 h 4114800"/>
                <a:gd name="connsiteX15" fmla="*/ 2257425 w 4276725"/>
                <a:gd name="connsiteY15" fmla="*/ 3695700 h 4114800"/>
                <a:gd name="connsiteX16" fmla="*/ 1828800 w 4276725"/>
                <a:gd name="connsiteY16" fmla="*/ 3409950 h 4114800"/>
                <a:gd name="connsiteX17" fmla="*/ 1476375 w 4276725"/>
                <a:gd name="connsiteY17" fmla="*/ 3171825 h 4114800"/>
                <a:gd name="connsiteX18" fmla="*/ 1114425 w 4276725"/>
                <a:gd name="connsiteY18" fmla="*/ 3019425 h 4114800"/>
                <a:gd name="connsiteX19" fmla="*/ 933450 w 4276725"/>
                <a:gd name="connsiteY19" fmla="*/ 2733675 h 4114800"/>
                <a:gd name="connsiteX20" fmla="*/ 619125 w 4276725"/>
                <a:gd name="connsiteY20" fmla="*/ 2476500 h 4114800"/>
                <a:gd name="connsiteX21" fmla="*/ 447675 w 4276725"/>
                <a:gd name="connsiteY21" fmla="*/ 2571750 h 4114800"/>
                <a:gd name="connsiteX22" fmla="*/ 152400 w 4276725"/>
                <a:gd name="connsiteY22" fmla="*/ 2333625 h 4114800"/>
                <a:gd name="connsiteX23" fmla="*/ 142875 w 4276725"/>
                <a:gd name="connsiteY23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71600 w 4276725"/>
                <a:gd name="connsiteY3" fmla="*/ 1390650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1562100 w 4276725"/>
                <a:gd name="connsiteY7" fmla="*/ 2362200 h 4114800"/>
                <a:gd name="connsiteX8" fmla="*/ 2524125 w 4276725"/>
                <a:gd name="connsiteY8" fmla="*/ 2162175 h 4114800"/>
                <a:gd name="connsiteX9" fmla="*/ 2838450 w 4276725"/>
                <a:gd name="connsiteY9" fmla="*/ 2228850 h 4114800"/>
                <a:gd name="connsiteX10" fmla="*/ 4276725 w 4276725"/>
                <a:gd name="connsiteY10" fmla="*/ 3314700 h 4114800"/>
                <a:gd name="connsiteX11" fmla="*/ 3952875 w 4276725"/>
                <a:gd name="connsiteY11" fmla="*/ 3590925 h 4114800"/>
                <a:gd name="connsiteX12" fmla="*/ 3524250 w 4276725"/>
                <a:gd name="connsiteY12" fmla="*/ 3914775 h 4114800"/>
                <a:gd name="connsiteX13" fmla="*/ 3124200 w 4276725"/>
                <a:gd name="connsiteY13" fmla="*/ 4114800 h 4114800"/>
                <a:gd name="connsiteX14" fmla="*/ 2514600 w 4276725"/>
                <a:gd name="connsiteY14" fmla="*/ 4114800 h 4114800"/>
                <a:gd name="connsiteX15" fmla="*/ 2257425 w 4276725"/>
                <a:gd name="connsiteY15" fmla="*/ 3695700 h 4114800"/>
                <a:gd name="connsiteX16" fmla="*/ 1828800 w 4276725"/>
                <a:gd name="connsiteY16" fmla="*/ 3409950 h 4114800"/>
                <a:gd name="connsiteX17" fmla="*/ 1476375 w 4276725"/>
                <a:gd name="connsiteY17" fmla="*/ 3171825 h 4114800"/>
                <a:gd name="connsiteX18" fmla="*/ 1114425 w 4276725"/>
                <a:gd name="connsiteY18" fmla="*/ 3019425 h 4114800"/>
                <a:gd name="connsiteX19" fmla="*/ 933450 w 4276725"/>
                <a:gd name="connsiteY19" fmla="*/ 2733675 h 4114800"/>
                <a:gd name="connsiteX20" fmla="*/ 619125 w 4276725"/>
                <a:gd name="connsiteY20" fmla="*/ 2476500 h 4114800"/>
                <a:gd name="connsiteX21" fmla="*/ 447675 w 4276725"/>
                <a:gd name="connsiteY21" fmla="*/ 2571750 h 4114800"/>
                <a:gd name="connsiteX22" fmla="*/ 152400 w 4276725"/>
                <a:gd name="connsiteY22" fmla="*/ 2333625 h 4114800"/>
                <a:gd name="connsiteX23" fmla="*/ 142875 w 4276725"/>
                <a:gd name="connsiteY23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71600 w 4276725"/>
                <a:gd name="connsiteY3" fmla="*/ 1390650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1562100 w 4276725"/>
                <a:gd name="connsiteY7" fmla="*/ 2362200 h 4114800"/>
                <a:gd name="connsiteX8" fmla="*/ 2524125 w 4276725"/>
                <a:gd name="connsiteY8" fmla="*/ 2162175 h 4114800"/>
                <a:gd name="connsiteX9" fmla="*/ 2838450 w 4276725"/>
                <a:gd name="connsiteY9" fmla="*/ 2228850 h 4114800"/>
                <a:gd name="connsiteX10" fmla="*/ 4276725 w 4276725"/>
                <a:gd name="connsiteY10" fmla="*/ 3314700 h 4114800"/>
                <a:gd name="connsiteX11" fmla="*/ 3952875 w 4276725"/>
                <a:gd name="connsiteY11" fmla="*/ 3590925 h 4114800"/>
                <a:gd name="connsiteX12" fmla="*/ 3524250 w 4276725"/>
                <a:gd name="connsiteY12" fmla="*/ 3914775 h 4114800"/>
                <a:gd name="connsiteX13" fmla="*/ 3124200 w 4276725"/>
                <a:gd name="connsiteY13" fmla="*/ 4114800 h 4114800"/>
                <a:gd name="connsiteX14" fmla="*/ 2514600 w 4276725"/>
                <a:gd name="connsiteY14" fmla="*/ 4114800 h 4114800"/>
                <a:gd name="connsiteX15" fmla="*/ 2257425 w 4276725"/>
                <a:gd name="connsiteY15" fmla="*/ 3695700 h 4114800"/>
                <a:gd name="connsiteX16" fmla="*/ 1828800 w 4276725"/>
                <a:gd name="connsiteY16" fmla="*/ 3409950 h 4114800"/>
                <a:gd name="connsiteX17" fmla="*/ 1476375 w 4276725"/>
                <a:gd name="connsiteY17" fmla="*/ 3171825 h 4114800"/>
                <a:gd name="connsiteX18" fmla="*/ 1114425 w 4276725"/>
                <a:gd name="connsiteY18" fmla="*/ 3019425 h 4114800"/>
                <a:gd name="connsiteX19" fmla="*/ 933450 w 4276725"/>
                <a:gd name="connsiteY19" fmla="*/ 2733675 h 4114800"/>
                <a:gd name="connsiteX20" fmla="*/ 619125 w 4276725"/>
                <a:gd name="connsiteY20" fmla="*/ 2476500 h 4114800"/>
                <a:gd name="connsiteX21" fmla="*/ 447675 w 4276725"/>
                <a:gd name="connsiteY21" fmla="*/ 2571750 h 4114800"/>
                <a:gd name="connsiteX22" fmla="*/ 152400 w 4276725"/>
                <a:gd name="connsiteY22" fmla="*/ 2333625 h 4114800"/>
                <a:gd name="connsiteX23" fmla="*/ 142875 w 4276725"/>
                <a:gd name="connsiteY23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71600 w 4276725"/>
                <a:gd name="connsiteY3" fmla="*/ 1390650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1562100 w 4276725"/>
                <a:gd name="connsiteY7" fmla="*/ 2362200 h 4114800"/>
                <a:gd name="connsiteX8" fmla="*/ 2524125 w 4276725"/>
                <a:gd name="connsiteY8" fmla="*/ 2162175 h 4114800"/>
                <a:gd name="connsiteX9" fmla="*/ 2838450 w 4276725"/>
                <a:gd name="connsiteY9" fmla="*/ 2228850 h 4114800"/>
                <a:gd name="connsiteX10" fmla="*/ 4276725 w 4276725"/>
                <a:gd name="connsiteY10" fmla="*/ 3314700 h 4114800"/>
                <a:gd name="connsiteX11" fmla="*/ 3952875 w 4276725"/>
                <a:gd name="connsiteY11" fmla="*/ 3590925 h 4114800"/>
                <a:gd name="connsiteX12" fmla="*/ 3524250 w 4276725"/>
                <a:gd name="connsiteY12" fmla="*/ 3914775 h 4114800"/>
                <a:gd name="connsiteX13" fmla="*/ 3124200 w 4276725"/>
                <a:gd name="connsiteY13" fmla="*/ 4114800 h 4114800"/>
                <a:gd name="connsiteX14" fmla="*/ 2514600 w 4276725"/>
                <a:gd name="connsiteY14" fmla="*/ 4114800 h 4114800"/>
                <a:gd name="connsiteX15" fmla="*/ 2257425 w 4276725"/>
                <a:gd name="connsiteY15" fmla="*/ 3695700 h 4114800"/>
                <a:gd name="connsiteX16" fmla="*/ 1828800 w 4276725"/>
                <a:gd name="connsiteY16" fmla="*/ 3409950 h 4114800"/>
                <a:gd name="connsiteX17" fmla="*/ 1476375 w 4276725"/>
                <a:gd name="connsiteY17" fmla="*/ 3171825 h 4114800"/>
                <a:gd name="connsiteX18" fmla="*/ 1114425 w 4276725"/>
                <a:gd name="connsiteY18" fmla="*/ 3019425 h 4114800"/>
                <a:gd name="connsiteX19" fmla="*/ 933450 w 4276725"/>
                <a:gd name="connsiteY19" fmla="*/ 2733675 h 4114800"/>
                <a:gd name="connsiteX20" fmla="*/ 619125 w 4276725"/>
                <a:gd name="connsiteY20" fmla="*/ 2476500 h 4114800"/>
                <a:gd name="connsiteX21" fmla="*/ 447675 w 4276725"/>
                <a:gd name="connsiteY21" fmla="*/ 2571750 h 4114800"/>
                <a:gd name="connsiteX22" fmla="*/ 152400 w 4276725"/>
                <a:gd name="connsiteY22" fmla="*/ 2333625 h 4114800"/>
                <a:gd name="connsiteX23" fmla="*/ 142875 w 4276725"/>
                <a:gd name="connsiteY23" fmla="*/ 2305050 h 4114800"/>
                <a:gd name="connsiteX0" fmla="*/ 0 w 4302473"/>
                <a:gd name="connsiteY0" fmla="*/ 0 h 4114800"/>
                <a:gd name="connsiteX1" fmla="*/ 1190625 w 4302473"/>
                <a:gd name="connsiteY1" fmla="*/ 990600 h 4114800"/>
                <a:gd name="connsiteX2" fmla="*/ 1095375 w 4302473"/>
                <a:gd name="connsiteY2" fmla="*/ 1152525 h 4114800"/>
                <a:gd name="connsiteX3" fmla="*/ 1371600 w 4302473"/>
                <a:gd name="connsiteY3" fmla="*/ 1390650 h 4114800"/>
                <a:gd name="connsiteX4" fmla="*/ 1276350 w 4302473"/>
                <a:gd name="connsiteY4" fmla="*/ 1552575 h 4114800"/>
                <a:gd name="connsiteX5" fmla="*/ 1590675 w 4302473"/>
                <a:gd name="connsiteY5" fmla="*/ 1762125 h 4114800"/>
                <a:gd name="connsiteX6" fmla="*/ 1885950 w 4302473"/>
                <a:gd name="connsiteY6" fmla="*/ 1743075 h 4114800"/>
                <a:gd name="connsiteX7" fmla="*/ 1562100 w 4302473"/>
                <a:gd name="connsiteY7" fmla="*/ 2362200 h 4114800"/>
                <a:gd name="connsiteX8" fmla="*/ 2524125 w 4302473"/>
                <a:gd name="connsiteY8" fmla="*/ 2162175 h 4114800"/>
                <a:gd name="connsiteX9" fmla="*/ 2838450 w 4302473"/>
                <a:gd name="connsiteY9" fmla="*/ 2228850 h 4114800"/>
                <a:gd name="connsiteX10" fmla="*/ 4276725 w 4302473"/>
                <a:gd name="connsiteY10" fmla="*/ 3314700 h 4114800"/>
                <a:gd name="connsiteX11" fmla="*/ 3952875 w 4302473"/>
                <a:gd name="connsiteY11" fmla="*/ 3590925 h 4114800"/>
                <a:gd name="connsiteX12" fmla="*/ 3524250 w 4302473"/>
                <a:gd name="connsiteY12" fmla="*/ 3914775 h 4114800"/>
                <a:gd name="connsiteX13" fmla="*/ 3124200 w 4302473"/>
                <a:gd name="connsiteY13" fmla="*/ 4114800 h 4114800"/>
                <a:gd name="connsiteX14" fmla="*/ 2514600 w 4302473"/>
                <a:gd name="connsiteY14" fmla="*/ 4114800 h 4114800"/>
                <a:gd name="connsiteX15" fmla="*/ 2257425 w 4302473"/>
                <a:gd name="connsiteY15" fmla="*/ 3695700 h 4114800"/>
                <a:gd name="connsiteX16" fmla="*/ 1828800 w 4302473"/>
                <a:gd name="connsiteY16" fmla="*/ 3409950 h 4114800"/>
                <a:gd name="connsiteX17" fmla="*/ 1476375 w 4302473"/>
                <a:gd name="connsiteY17" fmla="*/ 3171825 h 4114800"/>
                <a:gd name="connsiteX18" fmla="*/ 1114425 w 4302473"/>
                <a:gd name="connsiteY18" fmla="*/ 3019425 h 4114800"/>
                <a:gd name="connsiteX19" fmla="*/ 933450 w 4302473"/>
                <a:gd name="connsiteY19" fmla="*/ 2733675 h 4114800"/>
                <a:gd name="connsiteX20" fmla="*/ 619125 w 4302473"/>
                <a:gd name="connsiteY20" fmla="*/ 2476500 h 4114800"/>
                <a:gd name="connsiteX21" fmla="*/ 447675 w 4302473"/>
                <a:gd name="connsiteY21" fmla="*/ 2571750 h 4114800"/>
                <a:gd name="connsiteX22" fmla="*/ 152400 w 4302473"/>
                <a:gd name="connsiteY22" fmla="*/ 2333625 h 4114800"/>
                <a:gd name="connsiteX23" fmla="*/ 142875 w 4302473"/>
                <a:gd name="connsiteY23" fmla="*/ 2305050 h 4114800"/>
                <a:gd name="connsiteX0" fmla="*/ 0 w 4315610"/>
                <a:gd name="connsiteY0" fmla="*/ 0 h 4114800"/>
                <a:gd name="connsiteX1" fmla="*/ 1190625 w 4315610"/>
                <a:gd name="connsiteY1" fmla="*/ 990600 h 4114800"/>
                <a:gd name="connsiteX2" fmla="*/ 1095375 w 4315610"/>
                <a:gd name="connsiteY2" fmla="*/ 1152525 h 4114800"/>
                <a:gd name="connsiteX3" fmla="*/ 1371600 w 4315610"/>
                <a:gd name="connsiteY3" fmla="*/ 1390650 h 4114800"/>
                <a:gd name="connsiteX4" fmla="*/ 1276350 w 4315610"/>
                <a:gd name="connsiteY4" fmla="*/ 1552575 h 4114800"/>
                <a:gd name="connsiteX5" fmla="*/ 1590675 w 4315610"/>
                <a:gd name="connsiteY5" fmla="*/ 1762125 h 4114800"/>
                <a:gd name="connsiteX6" fmla="*/ 1885950 w 4315610"/>
                <a:gd name="connsiteY6" fmla="*/ 1743075 h 4114800"/>
                <a:gd name="connsiteX7" fmla="*/ 1562100 w 4315610"/>
                <a:gd name="connsiteY7" fmla="*/ 2362200 h 4114800"/>
                <a:gd name="connsiteX8" fmla="*/ 2524125 w 4315610"/>
                <a:gd name="connsiteY8" fmla="*/ 2162175 h 4114800"/>
                <a:gd name="connsiteX9" fmla="*/ 2838450 w 4315610"/>
                <a:gd name="connsiteY9" fmla="*/ 2228850 h 4114800"/>
                <a:gd name="connsiteX10" fmla="*/ 4276725 w 4315610"/>
                <a:gd name="connsiteY10" fmla="*/ 3314700 h 4114800"/>
                <a:gd name="connsiteX11" fmla="*/ 3952875 w 4315610"/>
                <a:gd name="connsiteY11" fmla="*/ 3590925 h 4114800"/>
                <a:gd name="connsiteX12" fmla="*/ 3524250 w 4315610"/>
                <a:gd name="connsiteY12" fmla="*/ 3914775 h 4114800"/>
                <a:gd name="connsiteX13" fmla="*/ 3124200 w 4315610"/>
                <a:gd name="connsiteY13" fmla="*/ 4114800 h 4114800"/>
                <a:gd name="connsiteX14" fmla="*/ 2514600 w 4315610"/>
                <a:gd name="connsiteY14" fmla="*/ 4114800 h 4114800"/>
                <a:gd name="connsiteX15" fmla="*/ 2257425 w 4315610"/>
                <a:gd name="connsiteY15" fmla="*/ 3695700 h 4114800"/>
                <a:gd name="connsiteX16" fmla="*/ 1828800 w 4315610"/>
                <a:gd name="connsiteY16" fmla="*/ 3409950 h 4114800"/>
                <a:gd name="connsiteX17" fmla="*/ 1476375 w 4315610"/>
                <a:gd name="connsiteY17" fmla="*/ 3171825 h 4114800"/>
                <a:gd name="connsiteX18" fmla="*/ 1114425 w 4315610"/>
                <a:gd name="connsiteY18" fmla="*/ 3019425 h 4114800"/>
                <a:gd name="connsiteX19" fmla="*/ 933450 w 4315610"/>
                <a:gd name="connsiteY19" fmla="*/ 2733675 h 4114800"/>
                <a:gd name="connsiteX20" fmla="*/ 619125 w 4315610"/>
                <a:gd name="connsiteY20" fmla="*/ 2476500 h 4114800"/>
                <a:gd name="connsiteX21" fmla="*/ 447675 w 4315610"/>
                <a:gd name="connsiteY21" fmla="*/ 2571750 h 4114800"/>
                <a:gd name="connsiteX22" fmla="*/ 152400 w 4315610"/>
                <a:gd name="connsiteY22" fmla="*/ 2333625 h 4114800"/>
                <a:gd name="connsiteX23" fmla="*/ 142875 w 4315610"/>
                <a:gd name="connsiteY23" fmla="*/ 2305050 h 4114800"/>
                <a:gd name="connsiteX0" fmla="*/ 0 w 4251400"/>
                <a:gd name="connsiteY0" fmla="*/ 0 h 4114800"/>
                <a:gd name="connsiteX1" fmla="*/ 1190625 w 4251400"/>
                <a:gd name="connsiteY1" fmla="*/ 990600 h 4114800"/>
                <a:gd name="connsiteX2" fmla="*/ 1095375 w 4251400"/>
                <a:gd name="connsiteY2" fmla="*/ 1152525 h 4114800"/>
                <a:gd name="connsiteX3" fmla="*/ 1371600 w 4251400"/>
                <a:gd name="connsiteY3" fmla="*/ 1390650 h 4114800"/>
                <a:gd name="connsiteX4" fmla="*/ 1276350 w 4251400"/>
                <a:gd name="connsiteY4" fmla="*/ 1552575 h 4114800"/>
                <a:gd name="connsiteX5" fmla="*/ 1590675 w 4251400"/>
                <a:gd name="connsiteY5" fmla="*/ 1762125 h 4114800"/>
                <a:gd name="connsiteX6" fmla="*/ 1885950 w 4251400"/>
                <a:gd name="connsiteY6" fmla="*/ 1743075 h 4114800"/>
                <a:gd name="connsiteX7" fmla="*/ 1562100 w 4251400"/>
                <a:gd name="connsiteY7" fmla="*/ 2362200 h 4114800"/>
                <a:gd name="connsiteX8" fmla="*/ 2524125 w 4251400"/>
                <a:gd name="connsiteY8" fmla="*/ 2162175 h 4114800"/>
                <a:gd name="connsiteX9" fmla="*/ 2838450 w 4251400"/>
                <a:gd name="connsiteY9" fmla="*/ 2228850 h 4114800"/>
                <a:gd name="connsiteX10" fmla="*/ 4200525 w 4251400"/>
                <a:gd name="connsiteY10" fmla="*/ 3267075 h 4114800"/>
                <a:gd name="connsiteX11" fmla="*/ 3952875 w 4251400"/>
                <a:gd name="connsiteY11" fmla="*/ 3590925 h 4114800"/>
                <a:gd name="connsiteX12" fmla="*/ 3524250 w 4251400"/>
                <a:gd name="connsiteY12" fmla="*/ 3914775 h 4114800"/>
                <a:gd name="connsiteX13" fmla="*/ 3124200 w 4251400"/>
                <a:gd name="connsiteY13" fmla="*/ 4114800 h 4114800"/>
                <a:gd name="connsiteX14" fmla="*/ 2514600 w 4251400"/>
                <a:gd name="connsiteY14" fmla="*/ 4114800 h 4114800"/>
                <a:gd name="connsiteX15" fmla="*/ 2257425 w 4251400"/>
                <a:gd name="connsiteY15" fmla="*/ 3695700 h 4114800"/>
                <a:gd name="connsiteX16" fmla="*/ 1828800 w 4251400"/>
                <a:gd name="connsiteY16" fmla="*/ 3409950 h 4114800"/>
                <a:gd name="connsiteX17" fmla="*/ 1476375 w 4251400"/>
                <a:gd name="connsiteY17" fmla="*/ 3171825 h 4114800"/>
                <a:gd name="connsiteX18" fmla="*/ 1114425 w 4251400"/>
                <a:gd name="connsiteY18" fmla="*/ 3019425 h 4114800"/>
                <a:gd name="connsiteX19" fmla="*/ 933450 w 4251400"/>
                <a:gd name="connsiteY19" fmla="*/ 2733675 h 4114800"/>
                <a:gd name="connsiteX20" fmla="*/ 619125 w 4251400"/>
                <a:gd name="connsiteY20" fmla="*/ 2476500 h 4114800"/>
                <a:gd name="connsiteX21" fmla="*/ 447675 w 4251400"/>
                <a:gd name="connsiteY21" fmla="*/ 2571750 h 4114800"/>
                <a:gd name="connsiteX22" fmla="*/ 152400 w 4251400"/>
                <a:gd name="connsiteY22" fmla="*/ 2333625 h 4114800"/>
                <a:gd name="connsiteX23" fmla="*/ 142875 w 4251400"/>
                <a:gd name="connsiteY23" fmla="*/ 2305050 h 4114800"/>
                <a:gd name="connsiteX0" fmla="*/ 0 w 4305862"/>
                <a:gd name="connsiteY0" fmla="*/ 0 h 4114800"/>
                <a:gd name="connsiteX1" fmla="*/ 1190625 w 4305862"/>
                <a:gd name="connsiteY1" fmla="*/ 990600 h 4114800"/>
                <a:gd name="connsiteX2" fmla="*/ 1095375 w 4305862"/>
                <a:gd name="connsiteY2" fmla="*/ 1152525 h 4114800"/>
                <a:gd name="connsiteX3" fmla="*/ 1371600 w 4305862"/>
                <a:gd name="connsiteY3" fmla="*/ 1390650 h 4114800"/>
                <a:gd name="connsiteX4" fmla="*/ 1276350 w 4305862"/>
                <a:gd name="connsiteY4" fmla="*/ 1552575 h 4114800"/>
                <a:gd name="connsiteX5" fmla="*/ 1590675 w 4305862"/>
                <a:gd name="connsiteY5" fmla="*/ 1762125 h 4114800"/>
                <a:gd name="connsiteX6" fmla="*/ 1885950 w 4305862"/>
                <a:gd name="connsiteY6" fmla="*/ 1743075 h 4114800"/>
                <a:gd name="connsiteX7" fmla="*/ 1562100 w 4305862"/>
                <a:gd name="connsiteY7" fmla="*/ 2362200 h 4114800"/>
                <a:gd name="connsiteX8" fmla="*/ 2524125 w 4305862"/>
                <a:gd name="connsiteY8" fmla="*/ 2162175 h 4114800"/>
                <a:gd name="connsiteX9" fmla="*/ 2838450 w 4305862"/>
                <a:gd name="connsiteY9" fmla="*/ 2228850 h 4114800"/>
                <a:gd name="connsiteX10" fmla="*/ 4200525 w 4305862"/>
                <a:gd name="connsiteY10" fmla="*/ 3267075 h 4114800"/>
                <a:gd name="connsiteX11" fmla="*/ 3952875 w 4305862"/>
                <a:gd name="connsiteY11" fmla="*/ 3590925 h 4114800"/>
                <a:gd name="connsiteX12" fmla="*/ 3524250 w 4305862"/>
                <a:gd name="connsiteY12" fmla="*/ 3914775 h 4114800"/>
                <a:gd name="connsiteX13" fmla="*/ 3124200 w 4305862"/>
                <a:gd name="connsiteY13" fmla="*/ 4114800 h 4114800"/>
                <a:gd name="connsiteX14" fmla="*/ 2514600 w 4305862"/>
                <a:gd name="connsiteY14" fmla="*/ 4114800 h 4114800"/>
                <a:gd name="connsiteX15" fmla="*/ 2257425 w 4305862"/>
                <a:gd name="connsiteY15" fmla="*/ 3695700 h 4114800"/>
                <a:gd name="connsiteX16" fmla="*/ 1828800 w 4305862"/>
                <a:gd name="connsiteY16" fmla="*/ 3409950 h 4114800"/>
                <a:gd name="connsiteX17" fmla="*/ 1476375 w 4305862"/>
                <a:gd name="connsiteY17" fmla="*/ 3171825 h 4114800"/>
                <a:gd name="connsiteX18" fmla="*/ 1114425 w 4305862"/>
                <a:gd name="connsiteY18" fmla="*/ 3019425 h 4114800"/>
                <a:gd name="connsiteX19" fmla="*/ 933450 w 4305862"/>
                <a:gd name="connsiteY19" fmla="*/ 2733675 h 4114800"/>
                <a:gd name="connsiteX20" fmla="*/ 619125 w 4305862"/>
                <a:gd name="connsiteY20" fmla="*/ 2476500 h 4114800"/>
                <a:gd name="connsiteX21" fmla="*/ 447675 w 4305862"/>
                <a:gd name="connsiteY21" fmla="*/ 2571750 h 4114800"/>
                <a:gd name="connsiteX22" fmla="*/ 152400 w 4305862"/>
                <a:gd name="connsiteY22" fmla="*/ 2333625 h 4114800"/>
                <a:gd name="connsiteX23" fmla="*/ 142875 w 4305862"/>
                <a:gd name="connsiteY23" fmla="*/ 2305050 h 4114800"/>
                <a:gd name="connsiteX0" fmla="*/ 0 w 4296221"/>
                <a:gd name="connsiteY0" fmla="*/ 0 h 4114800"/>
                <a:gd name="connsiteX1" fmla="*/ 1190625 w 4296221"/>
                <a:gd name="connsiteY1" fmla="*/ 990600 h 4114800"/>
                <a:gd name="connsiteX2" fmla="*/ 1095375 w 4296221"/>
                <a:gd name="connsiteY2" fmla="*/ 1152525 h 4114800"/>
                <a:gd name="connsiteX3" fmla="*/ 1371600 w 4296221"/>
                <a:gd name="connsiteY3" fmla="*/ 1390650 h 4114800"/>
                <a:gd name="connsiteX4" fmla="*/ 1276350 w 4296221"/>
                <a:gd name="connsiteY4" fmla="*/ 1552575 h 4114800"/>
                <a:gd name="connsiteX5" fmla="*/ 1590675 w 4296221"/>
                <a:gd name="connsiteY5" fmla="*/ 1762125 h 4114800"/>
                <a:gd name="connsiteX6" fmla="*/ 1885950 w 4296221"/>
                <a:gd name="connsiteY6" fmla="*/ 1743075 h 4114800"/>
                <a:gd name="connsiteX7" fmla="*/ 1562100 w 4296221"/>
                <a:gd name="connsiteY7" fmla="*/ 2362200 h 4114800"/>
                <a:gd name="connsiteX8" fmla="*/ 2524125 w 4296221"/>
                <a:gd name="connsiteY8" fmla="*/ 2162175 h 4114800"/>
                <a:gd name="connsiteX9" fmla="*/ 2838450 w 4296221"/>
                <a:gd name="connsiteY9" fmla="*/ 2228850 h 4114800"/>
                <a:gd name="connsiteX10" fmla="*/ 4200525 w 4296221"/>
                <a:gd name="connsiteY10" fmla="*/ 3267075 h 4114800"/>
                <a:gd name="connsiteX11" fmla="*/ 3905250 w 4296221"/>
                <a:gd name="connsiteY11" fmla="*/ 3552825 h 4114800"/>
                <a:gd name="connsiteX12" fmla="*/ 3524250 w 4296221"/>
                <a:gd name="connsiteY12" fmla="*/ 3914775 h 4114800"/>
                <a:gd name="connsiteX13" fmla="*/ 3124200 w 4296221"/>
                <a:gd name="connsiteY13" fmla="*/ 4114800 h 4114800"/>
                <a:gd name="connsiteX14" fmla="*/ 2514600 w 4296221"/>
                <a:gd name="connsiteY14" fmla="*/ 4114800 h 4114800"/>
                <a:gd name="connsiteX15" fmla="*/ 2257425 w 4296221"/>
                <a:gd name="connsiteY15" fmla="*/ 3695700 h 4114800"/>
                <a:gd name="connsiteX16" fmla="*/ 1828800 w 4296221"/>
                <a:gd name="connsiteY16" fmla="*/ 3409950 h 4114800"/>
                <a:gd name="connsiteX17" fmla="*/ 1476375 w 4296221"/>
                <a:gd name="connsiteY17" fmla="*/ 3171825 h 4114800"/>
                <a:gd name="connsiteX18" fmla="*/ 1114425 w 4296221"/>
                <a:gd name="connsiteY18" fmla="*/ 3019425 h 4114800"/>
                <a:gd name="connsiteX19" fmla="*/ 933450 w 4296221"/>
                <a:gd name="connsiteY19" fmla="*/ 2733675 h 4114800"/>
                <a:gd name="connsiteX20" fmla="*/ 619125 w 4296221"/>
                <a:gd name="connsiteY20" fmla="*/ 2476500 h 4114800"/>
                <a:gd name="connsiteX21" fmla="*/ 447675 w 4296221"/>
                <a:gd name="connsiteY21" fmla="*/ 2571750 h 4114800"/>
                <a:gd name="connsiteX22" fmla="*/ 152400 w 4296221"/>
                <a:gd name="connsiteY22" fmla="*/ 2333625 h 4114800"/>
                <a:gd name="connsiteX23" fmla="*/ 142875 w 4296221"/>
                <a:gd name="connsiteY23" fmla="*/ 2305050 h 4114800"/>
                <a:gd name="connsiteX0" fmla="*/ 0 w 4243525"/>
                <a:gd name="connsiteY0" fmla="*/ 0 h 4114800"/>
                <a:gd name="connsiteX1" fmla="*/ 1190625 w 4243525"/>
                <a:gd name="connsiteY1" fmla="*/ 990600 h 4114800"/>
                <a:gd name="connsiteX2" fmla="*/ 1095375 w 4243525"/>
                <a:gd name="connsiteY2" fmla="*/ 1152525 h 4114800"/>
                <a:gd name="connsiteX3" fmla="*/ 1371600 w 4243525"/>
                <a:gd name="connsiteY3" fmla="*/ 1390650 h 4114800"/>
                <a:gd name="connsiteX4" fmla="*/ 1276350 w 4243525"/>
                <a:gd name="connsiteY4" fmla="*/ 1552575 h 4114800"/>
                <a:gd name="connsiteX5" fmla="*/ 1590675 w 4243525"/>
                <a:gd name="connsiteY5" fmla="*/ 1762125 h 4114800"/>
                <a:gd name="connsiteX6" fmla="*/ 1885950 w 4243525"/>
                <a:gd name="connsiteY6" fmla="*/ 1743075 h 4114800"/>
                <a:gd name="connsiteX7" fmla="*/ 1562100 w 4243525"/>
                <a:gd name="connsiteY7" fmla="*/ 2362200 h 4114800"/>
                <a:gd name="connsiteX8" fmla="*/ 2524125 w 4243525"/>
                <a:gd name="connsiteY8" fmla="*/ 2162175 h 4114800"/>
                <a:gd name="connsiteX9" fmla="*/ 2838450 w 4243525"/>
                <a:gd name="connsiteY9" fmla="*/ 2228850 h 4114800"/>
                <a:gd name="connsiteX10" fmla="*/ 4133850 w 4243525"/>
                <a:gd name="connsiteY10" fmla="*/ 3181350 h 4114800"/>
                <a:gd name="connsiteX11" fmla="*/ 3905250 w 4243525"/>
                <a:gd name="connsiteY11" fmla="*/ 3552825 h 4114800"/>
                <a:gd name="connsiteX12" fmla="*/ 3524250 w 4243525"/>
                <a:gd name="connsiteY12" fmla="*/ 3914775 h 4114800"/>
                <a:gd name="connsiteX13" fmla="*/ 3124200 w 4243525"/>
                <a:gd name="connsiteY13" fmla="*/ 4114800 h 4114800"/>
                <a:gd name="connsiteX14" fmla="*/ 2514600 w 4243525"/>
                <a:gd name="connsiteY14" fmla="*/ 4114800 h 4114800"/>
                <a:gd name="connsiteX15" fmla="*/ 2257425 w 4243525"/>
                <a:gd name="connsiteY15" fmla="*/ 3695700 h 4114800"/>
                <a:gd name="connsiteX16" fmla="*/ 1828800 w 4243525"/>
                <a:gd name="connsiteY16" fmla="*/ 3409950 h 4114800"/>
                <a:gd name="connsiteX17" fmla="*/ 1476375 w 4243525"/>
                <a:gd name="connsiteY17" fmla="*/ 3171825 h 4114800"/>
                <a:gd name="connsiteX18" fmla="*/ 1114425 w 4243525"/>
                <a:gd name="connsiteY18" fmla="*/ 3019425 h 4114800"/>
                <a:gd name="connsiteX19" fmla="*/ 933450 w 4243525"/>
                <a:gd name="connsiteY19" fmla="*/ 2733675 h 4114800"/>
                <a:gd name="connsiteX20" fmla="*/ 619125 w 4243525"/>
                <a:gd name="connsiteY20" fmla="*/ 2476500 h 4114800"/>
                <a:gd name="connsiteX21" fmla="*/ 447675 w 4243525"/>
                <a:gd name="connsiteY21" fmla="*/ 2571750 h 4114800"/>
                <a:gd name="connsiteX22" fmla="*/ 152400 w 4243525"/>
                <a:gd name="connsiteY22" fmla="*/ 2333625 h 4114800"/>
                <a:gd name="connsiteX23" fmla="*/ 142875 w 4243525"/>
                <a:gd name="connsiteY23" fmla="*/ 2305050 h 4114800"/>
                <a:gd name="connsiteX0" fmla="*/ 0 w 4268878"/>
                <a:gd name="connsiteY0" fmla="*/ 0 h 4114800"/>
                <a:gd name="connsiteX1" fmla="*/ 1190625 w 4268878"/>
                <a:gd name="connsiteY1" fmla="*/ 990600 h 4114800"/>
                <a:gd name="connsiteX2" fmla="*/ 1095375 w 4268878"/>
                <a:gd name="connsiteY2" fmla="*/ 1152525 h 4114800"/>
                <a:gd name="connsiteX3" fmla="*/ 1371600 w 4268878"/>
                <a:gd name="connsiteY3" fmla="*/ 1390650 h 4114800"/>
                <a:gd name="connsiteX4" fmla="*/ 1276350 w 4268878"/>
                <a:gd name="connsiteY4" fmla="*/ 1552575 h 4114800"/>
                <a:gd name="connsiteX5" fmla="*/ 1590675 w 4268878"/>
                <a:gd name="connsiteY5" fmla="*/ 1762125 h 4114800"/>
                <a:gd name="connsiteX6" fmla="*/ 1885950 w 4268878"/>
                <a:gd name="connsiteY6" fmla="*/ 1743075 h 4114800"/>
                <a:gd name="connsiteX7" fmla="*/ 1562100 w 4268878"/>
                <a:gd name="connsiteY7" fmla="*/ 2362200 h 4114800"/>
                <a:gd name="connsiteX8" fmla="*/ 2524125 w 4268878"/>
                <a:gd name="connsiteY8" fmla="*/ 2162175 h 4114800"/>
                <a:gd name="connsiteX9" fmla="*/ 2838450 w 4268878"/>
                <a:gd name="connsiteY9" fmla="*/ 2228850 h 4114800"/>
                <a:gd name="connsiteX10" fmla="*/ 4133850 w 4268878"/>
                <a:gd name="connsiteY10" fmla="*/ 3181350 h 4114800"/>
                <a:gd name="connsiteX11" fmla="*/ 3905250 w 4268878"/>
                <a:gd name="connsiteY11" fmla="*/ 3552825 h 4114800"/>
                <a:gd name="connsiteX12" fmla="*/ 3524250 w 4268878"/>
                <a:gd name="connsiteY12" fmla="*/ 3914775 h 4114800"/>
                <a:gd name="connsiteX13" fmla="*/ 3124200 w 4268878"/>
                <a:gd name="connsiteY13" fmla="*/ 4114800 h 4114800"/>
                <a:gd name="connsiteX14" fmla="*/ 2514600 w 4268878"/>
                <a:gd name="connsiteY14" fmla="*/ 4114800 h 4114800"/>
                <a:gd name="connsiteX15" fmla="*/ 2257425 w 4268878"/>
                <a:gd name="connsiteY15" fmla="*/ 3695700 h 4114800"/>
                <a:gd name="connsiteX16" fmla="*/ 1828800 w 4268878"/>
                <a:gd name="connsiteY16" fmla="*/ 3409950 h 4114800"/>
                <a:gd name="connsiteX17" fmla="*/ 1476375 w 4268878"/>
                <a:gd name="connsiteY17" fmla="*/ 3171825 h 4114800"/>
                <a:gd name="connsiteX18" fmla="*/ 1114425 w 4268878"/>
                <a:gd name="connsiteY18" fmla="*/ 3019425 h 4114800"/>
                <a:gd name="connsiteX19" fmla="*/ 933450 w 4268878"/>
                <a:gd name="connsiteY19" fmla="*/ 2733675 h 4114800"/>
                <a:gd name="connsiteX20" fmla="*/ 619125 w 4268878"/>
                <a:gd name="connsiteY20" fmla="*/ 2476500 h 4114800"/>
                <a:gd name="connsiteX21" fmla="*/ 447675 w 4268878"/>
                <a:gd name="connsiteY21" fmla="*/ 2571750 h 4114800"/>
                <a:gd name="connsiteX22" fmla="*/ 152400 w 4268878"/>
                <a:gd name="connsiteY22" fmla="*/ 2333625 h 4114800"/>
                <a:gd name="connsiteX23" fmla="*/ 142875 w 4268878"/>
                <a:gd name="connsiteY23" fmla="*/ 2305050 h 4114800"/>
                <a:gd name="connsiteX0" fmla="*/ 0 w 4268878"/>
                <a:gd name="connsiteY0" fmla="*/ 0 h 4114800"/>
                <a:gd name="connsiteX1" fmla="*/ 1190625 w 4268878"/>
                <a:gd name="connsiteY1" fmla="*/ 990600 h 4114800"/>
                <a:gd name="connsiteX2" fmla="*/ 1095375 w 4268878"/>
                <a:gd name="connsiteY2" fmla="*/ 1152525 h 4114800"/>
                <a:gd name="connsiteX3" fmla="*/ 1371600 w 4268878"/>
                <a:gd name="connsiteY3" fmla="*/ 1390650 h 4114800"/>
                <a:gd name="connsiteX4" fmla="*/ 1276350 w 4268878"/>
                <a:gd name="connsiteY4" fmla="*/ 1552575 h 4114800"/>
                <a:gd name="connsiteX5" fmla="*/ 1590675 w 4268878"/>
                <a:gd name="connsiteY5" fmla="*/ 1762125 h 4114800"/>
                <a:gd name="connsiteX6" fmla="*/ 1885950 w 4268878"/>
                <a:gd name="connsiteY6" fmla="*/ 1743075 h 4114800"/>
                <a:gd name="connsiteX7" fmla="*/ 1562100 w 4268878"/>
                <a:gd name="connsiteY7" fmla="*/ 2362200 h 4114800"/>
                <a:gd name="connsiteX8" fmla="*/ 2524125 w 4268878"/>
                <a:gd name="connsiteY8" fmla="*/ 2162175 h 4114800"/>
                <a:gd name="connsiteX9" fmla="*/ 2838450 w 4268878"/>
                <a:gd name="connsiteY9" fmla="*/ 2228850 h 4114800"/>
                <a:gd name="connsiteX10" fmla="*/ 4133850 w 4268878"/>
                <a:gd name="connsiteY10" fmla="*/ 3181350 h 4114800"/>
                <a:gd name="connsiteX11" fmla="*/ 3905250 w 4268878"/>
                <a:gd name="connsiteY11" fmla="*/ 3552825 h 4114800"/>
                <a:gd name="connsiteX12" fmla="*/ 3524250 w 4268878"/>
                <a:gd name="connsiteY12" fmla="*/ 3914775 h 4114800"/>
                <a:gd name="connsiteX13" fmla="*/ 3124200 w 4268878"/>
                <a:gd name="connsiteY13" fmla="*/ 4114800 h 4114800"/>
                <a:gd name="connsiteX14" fmla="*/ 2514600 w 4268878"/>
                <a:gd name="connsiteY14" fmla="*/ 4114800 h 4114800"/>
                <a:gd name="connsiteX15" fmla="*/ 2257425 w 4268878"/>
                <a:gd name="connsiteY15" fmla="*/ 3695700 h 4114800"/>
                <a:gd name="connsiteX16" fmla="*/ 1828800 w 4268878"/>
                <a:gd name="connsiteY16" fmla="*/ 3409950 h 4114800"/>
                <a:gd name="connsiteX17" fmla="*/ 1476375 w 4268878"/>
                <a:gd name="connsiteY17" fmla="*/ 3171825 h 4114800"/>
                <a:gd name="connsiteX18" fmla="*/ 1114425 w 4268878"/>
                <a:gd name="connsiteY18" fmla="*/ 3019425 h 4114800"/>
                <a:gd name="connsiteX19" fmla="*/ 933450 w 4268878"/>
                <a:gd name="connsiteY19" fmla="*/ 2733675 h 4114800"/>
                <a:gd name="connsiteX20" fmla="*/ 619125 w 4268878"/>
                <a:gd name="connsiteY20" fmla="*/ 2476500 h 4114800"/>
                <a:gd name="connsiteX21" fmla="*/ 447675 w 4268878"/>
                <a:gd name="connsiteY21" fmla="*/ 2571750 h 4114800"/>
                <a:gd name="connsiteX22" fmla="*/ 152400 w 4268878"/>
                <a:gd name="connsiteY22" fmla="*/ 2333625 h 4114800"/>
                <a:gd name="connsiteX23" fmla="*/ 142875 w 4268878"/>
                <a:gd name="connsiteY23" fmla="*/ 2305050 h 4114800"/>
                <a:gd name="connsiteX0" fmla="*/ 0 w 4268878"/>
                <a:gd name="connsiteY0" fmla="*/ 0 h 4114800"/>
                <a:gd name="connsiteX1" fmla="*/ 1190625 w 4268878"/>
                <a:gd name="connsiteY1" fmla="*/ 990600 h 4114800"/>
                <a:gd name="connsiteX2" fmla="*/ 1095375 w 4268878"/>
                <a:gd name="connsiteY2" fmla="*/ 1152525 h 4114800"/>
                <a:gd name="connsiteX3" fmla="*/ 1371600 w 4268878"/>
                <a:gd name="connsiteY3" fmla="*/ 1390650 h 4114800"/>
                <a:gd name="connsiteX4" fmla="*/ 1276350 w 4268878"/>
                <a:gd name="connsiteY4" fmla="*/ 1552575 h 4114800"/>
                <a:gd name="connsiteX5" fmla="*/ 1590675 w 4268878"/>
                <a:gd name="connsiteY5" fmla="*/ 1762125 h 4114800"/>
                <a:gd name="connsiteX6" fmla="*/ 1885950 w 4268878"/>
                <a:gd name="connsiteY6" fmla="*/ 1743075 h 4114800"/>
                <a:gd name="connsiteX7" fmla="*/ 1562100 w 4268878"/>
                <a:gd name="connsiteY7" fmla="*/ 2362200 h 4114800"/>
                <a:gd name="connsiteX8" fmla="*/ 2524125 w 4268878"/>
                <a:gd name="connsiteY8" fmla="*/ 2162175 h 4114800"/>
                <a:gd name="connsiteX9" fmla="*/ 2838450 w 4268878"/>
                <a:gd name="connsiteY9" fmla="*/ 2228850 h 4114800"/>
                <a:gd name="connsiteX10" fmla="*/ 4133850 w 4268878"/>
                <a:gd name="connsiteY10" fmla="*/ 3181350 h 4114800"/>
                <a:gd name="connsiteX11" fmla="*/ 3905250 w 4268878"/>
                <a:gd name="connsiteY11" fmla="*/ 3552825 h 4114800"/>
                <a:gd name="connsiteX12" fmla="*/ 3524250 w 4268878"/>
                <a:gd name="connsiteY12" fmla="*/ 3886200 h 4114800"/>
                <a:gd name="connsiteX13" fmla="*/ 3124200 w 4268878"/>
                <a:gd name="connsiteY13" fmla="*/ 4114800 h 4114800"/>
                <a:gd name="connsiteX14" fmla="*/ 2514600 w 4268878"/>
                <a:gd name="connsiteY14" fmla="*/ 4114800 h 4114800"/>
                <a:gd name="connsiteX15" fmla="*/ 2257425 w 4268878"/>
                <a:gd name="connsiteY15" fmla="*/ 3695700 h 4114800"/>
                <a:gd name="connsiteX16" fmla="*/ 1828800 w 4268878"/>
                <a:gd name="connsiteY16" fmla="*/ 3409950 h 4114800"/>
                <a:gd name="connsiteX17" fmla="*/ 1476375 w 4268878"/>
                <a:gd name="connsiteY17" fmla="*/ 3171825 h 4114800"/>
                <a:gd name="connsiteX18" fmla="*/ 1114425 w 4268878"/>
                <a:gd name="connsiteY18" fmla="*/ 3019425 h 4114800"/>
                <a:gd name="connsiteX19" fmla="*/ 933450 w 4268878"/>
                <a:gd name="connsiteY19" fmla="*/ 2733675 h 4114800"/>
                <a:gd name="connsiteX20" fmla="*/ 619125 w 4268878"/>
                <a:gd name="connsiteY20" fmla="*/ 2476500 h 4114800"/>
                <a:gd name="connsiteX21" fmla="*/ 447675 w 4268878"/>
                <a:gd name="connsiteY21" fmla="*/ 2571750 h 4114800"/>
                <a:gd name="connsiteX22" fmla="*/ 152400 w 4268878"/>
                <a:gd name="connsiteY22" fmla="*/ 2333625 h 4114800"/>
                <a:gd name="connsiteX23" fmla="*/ 142875 w 4268878"/>
                <a:gd name="connsiteY23" fmla="*/ 2305050 h 4114800"/>
                <a:gd name="connsiteX0" fmla="*/ 0 w 4268878"/>
                <a:gd name="connsiteY0" fmla="*/ 0 h 4114800"/>
                <a:gd name="connsiteX1" fmla="*/ 1190625 w 4268878"/>
                <a:gd name="connsiteY1" fmla="*/ 990600 h 4114800"/>
                <a:gd name="connsiteX2" fmla="*/ 1095375 w 4268878"/>
                <a:gd name="connsiteY2" fmla="*/ 1152525 h 4114800"/>
                <a:gd name="connsiteX3" fmla="*/ 1371600 w 4268878"/>
                <a:gd name="connsiteY3" fmla="*/ 1390650 h 4114800"/>
                <a:gd name="connsiteX4" fmla="*/ 1276350 w 4268878"/>
                <a:gd name="connsiteY4" fmla="*/ 1552575 h 4114800"/>
                <a:gd name="connsiteX5" fmla="*/ 1590675 w 4268878"/>
                <a:gd name="connsiteY5" fmla="*/ 1762125 h 4114800"/>
                <a:gd name="connsiteX6" fmla="*/ 1885950 w 4268878"/>
                <a:gd name="connsiteY6" fmla="*/ 1743075 h 4114800"/>
                <a:gd name="connsiteX7" fmla="*/ 1562100 w 4268878"/>
                <a:gd name="connsiteY7" fmla="*/ 2362200 h 4114800"/>
                <a:gd name="connsiteX8" fmla="*/ 2524125 w 4268878"/>
                <a:gd name="connsiteY8" fmla="*/ 2162175 h 4114800"/>
                <a:gd name="connsiteX9" fmla="*/ 2838450 w 4268878"/>
                <a:gd name="connsiteY9" fmla="*/ 2228850 h 4114800"/>
                <a:gd name="connsiteX10" fmla="*/ 4133850 w 4268878"/>
                <a:gd name="connsiteY10" fmla="*/ 3181350 h 4114800"/>
                <a:gd name="connsiteX11" fmla="*/ 3905250 w 4268878"/>
                <a:gd name="connsiteY11" fmla="*/ 3552825 h 4114800"/>
                <a:gd name="connsiteX12" fmla="*/ 3524250 w 4268878"/>
                <a:gd name="connsiteY12" fmla="*/ 3886200 h 4114800"/>
                <a:gd name="connsiteX13" fmla="*/ 3124200 w 4268878"/>
                <a:gd name="connsiteY13" fmla="*/ 4114800 h 4114800"/>
                <a:gd name="connsiteX14" fmla="*/ 2514600 w 4268878"/>
                <a:gd name="connsiteY14" fmla="*/ 4114800 h 4114800"/>
                <a:gd name="connsiteX15" fmla="*/ 2257425 w 4268878"/>
                <a:gd name="connsiteY15" fmla="*/ 3695700 h 4114800"/>
                <a:gd name="connsiteX16" fmla="*/ 1828800 w 4268878"/>
                <a:gd name="connsiteY16" fmla="*/ 3409950 h 4114800"/>
                <a:gd name="connsiteX17" fmla="*/ 1476375 w 4268878"/>
                <a:gd name="connsiteY17" fmla="*/ 3171825 h 4114800"/>
                <a:gd name="connsiteX18" fmla="*/ 1114425 w 4268878"/>
                <a:gd name="connsiteY18" fmla="*/ 3019425 h 4114800"/>
                <a:gd name="connsiteX19" fmla="*/ 933450 w 4268878"/>
                <a:gd name="connsiteY19" fmla="*/ 2733675 h 4114800"/>
                <a:gd name="connsiteX20" fmla="*/ 619125 w 4268878"/>
                <a:gd name="connsiteY20" fmla="*/ 2476500 h 4114800"/>
                <a:gd name="connsiteX21" fmla="*/ 447675 w 4268878"/>
                <a:gd name="connsiteY21" fmla="*/ 2571750 h 4114800"/>
                <a:gd name="connsiteX22" fmla="*/ 152400 w 4268878"/>
                <a:gd name="connsiteY22" fmla="*/ 2333625 h 4114800"/>
                <a:gd name="connsiteX23" fmla="*/ 142875 w 4268878"/>
                <a:gd name="connsiteY23" fmla="*/ 2305050 h 4114800"/>
                <a:gd name="connsiteX0" fmla="*/ 0 w 4256323"/>
                <a:gd name="connsiteY0" fmla="*/ 0 h 4114800"/>
                <a:gd name="connsiteX1" fmla="*/ 1190625 w 4256323"/>
                <a:gd name="connsiteY1" fmla="*/ 990600 h 4114800"/>
                <a:gd name="connsiteX2" fmla="*/ 1095375 w 4256323"/>
                <a:gd name="connsiteY2" fmla="*/ 1152525 h 4114800"/>
                <a:gd name="connsiteX3" fmla="*/ 1371600 w 4256323"/>
                <a:gd name="connsiteY3" fmla="*/ 1390650 h 4114800"/>
                <a:gd name="connsiteX4" fmla="*/ 1276350 w 4256323"/>
                <a:gd name="connsiteY4" fmla="*/ 1552575 h 4114800"/>
                <a:gd name="connsiteX5" fmla="*/ 1590675 w 4256323"/>
                <a:gd name="connsiteY5" fmla="*/ 1762125 h 4114800"/>
                <a:gd name="connsiteX6" fmla="*/ 1885950 w 4256323"/>
                <a:gd name="connsiteY6" fmla="*/ 1743075 h 4114800"/>
                <a:gd name="connsiteX7" fmla="*/ 1562100 w 4256323"/>
                <a:gd name="connsiteY7" fmla="*/ 2362200 h 4114800"/>
                <a:gd name="connsiteX8" fmla="*/ 2524125 w 4256323"/>
                <a:gd name="connsiteY8" fmla="*/ 2162175 h 4114800"/>
                <a:gd name="connsiteX9" fmla="*/ 2838450 w 4256323"/>
                <a:gd name="connsiteY9" fmla="*/ 2228850 h 4114800"/>
                <a:gd name="connsiteX10" fmla="*/ 4133850 w 4256323"/>
                <a:gd name="connsiteY10" fmla="*/ 3181350 h 4114800"/>
                <a:gd name="connsiteX11" fmla="*/ 3848100 w 4256323"/>
                <a:gd name="connsiteY11" fmla="*/ 3562350 h 4114800"/>
                <a:gd name="connsiteX12" fmla="*/ 3524250 w 4256323"/>
                <a:gd name="connsiteY12" fmla="*/ 3886200 h 4114800"/>
                <a:gd name="connsiteX13" fmla="*/ 3124200 w 4256323"/>
                <a:gd name="connsiteY13" fmla="*/ 4114800 h 4114800"/>
                <a:gd name="connsiteX14" fmla="*/ 2514600 w 4256323"/>
                <a:gd name="connsiteY14" fmla="*/ 4114800 h 4114800"/>
                <a:gd name="connsiteX15" fmla="*/ 2257425 w 4256323"/>
                <a:gd name="connsiteY15" fmla="*/ 3695700 h 4114800"/>
                <a:gd name="connsiteX16" fmla="*/ 1828800 w 4256323"/>
                <a:gd name="connsiteY16" fmla="*/ 3409950 h 4114800"/>
                <a:gd name="connsiteX17" fmla="*/ 1476375 w 4256323"/>
                <a:gd name="connsiteY17" fmla="*/ 3171825 h 4114800"/>
                <a:gd name="connsiteX18" fmla="*/ 1114425 w 4256323"/>
                <a:gd name="connsiteY18" fmla="*/ 3019425 h 4114800"/>
                <a:gd name="connsiteX19" fmla="*/ 933450 w 4256323"/>
                <a:gd name="connsiteY19" fmla="*/ 2733675 h 4114800"/>
                <a:gd name="connsiteX20" fmla="*/ 619125 w 4256323"/>
                <a:gd name="connsiteY20" fmla="*/ 2476500 h 4114800"/>
                <a:gd name="connsiteX21" fmla="*/ 447675 w 4256323"/>
                <a:gd name="connsiteY21" fmla="*/ 2571750 h 4114800"/>
                <a:gd name="connsiteX22" fmla="*/ 152400 w 4256323"/>
                <a:gd name="connsiteY22" fmla="*/ 2333625 h 4114800"/>
                <a:gd name="connsiteX23" fmla="*/ 142875 w 4256323"/>
                <a:gd name="connsiteY23" fmla="*/ 2305050 h 4114800"/>
                <a:gd name="connsiteX0" fmla="*/ 0 w 4265214"/>
                <a:gd name="connsiteY0" fmla="*/ 0 h 4114800"/>
                <a:gd name="connsiteX1" fmla="*/ 1190625 w 4265214"/>
                <a:gd name="connsiteY1" fmla="*/ 990600 h 4114800"/>
                <a:gd name="connsiteX2" fmla="*/ 1095375 w 4265214"/>
                <a:gd name="connsiteY2" fmla="*/ 1152525 h 4114800"/>
                <a:gd name="connsiteX3" fmla="*/ 1371600 w 4265214"/>
                <a:gd name="connsiteY3" fmla="*/ 1390650 h 4114800"/>
                <a:gd name="connsiteX4" fmla="*/ 1276350 w 4265214"/>
                <a:gd name="connsiteY4" fmla="*/ 1552575 h 4114800"/>
                <a:gd name="connsiteX5" fmla="*/ 1590675 w 4265214"/>
                <a:gd name="connsiteY5" fmla="*/ 1762125 h 4114800"/>
                <a:gd name="connsiteX6" fmla="*/ 1885950 w 4265214"/>
                <a:gd name="connsiteY6" fmla="*/ 1743075 h 4114800"/>
                <a:gd name="connsiteX7" fmla="*/ 1562100 w 4265214"/>
                <a:gd name="connsiteY7" fmla="*/ 2362200 h 4114800"/>
                <a:gd name="connsiteX8" fmla="*/ 2524125 w 4265214"/>
                <a:gd name="connsiteY8" fmla="*/ 2162175 h 4114800"/>
                <a:gd name="connsiteX9" fmla="*/ 2838450 w 4265214"/>
                <a:gd name="connsiteY9" fmla="*/ 2228850 h 4114800"/>
                <a:gd name="connsiteX10" fmla="*/ 4133850 w 4265214"/>
                <a:gd name="connsiteY10" fmla="*/ 3181350 h 4114800"/>
                <a:gd name="connsiteX11" fmla="*/ 3848100 w 4265214"/>
                <a:gd name="connsiteY11" fmla="*/ 3562350 h 4114800"/>
                <a:gd name="connsiteX12" fmla="*/ 3524250 w 4265214"/>
                <a:gd name="connsiteY12" fmla="*/ 3886200 h 4114800"/>
                <a:gd name="connsiteX13" fmla="*/ 3124200 w 4265214"/>
                <a:gd name="connsiteY13" fmla="*/ 4114800 h 4114800"/>
                <a:gd name="connsiteX14" fmla="*/ 2514600 w 4265214"/>
                <a:gd name="connsiteY14" fmla="*/ 4114800 h 4114800"/>
                <a:gd name="connsiteX15" fmla="*/ 2257425 w 4265214"/>
                <a:gd name="connsiteY15" fmla="*/ 3695700 h 4114800"/>
                <a:gd name="connsiteX16" fmla="*/ 1828800 w 4265214"/>
                <a:gd name="connsiteY16" fmla="*/ 3409950 h 4114800"/>
                <a:gd name="connsiteX17" fmla="*/ 1476375 w 4265214"/>
                <a:gd name="connsiteY17" fmla="*/ 3171825 h 4114800"/>
                <a:gd name="connsiteX18" fmla="*/ 1114425 w 4265214"/>
                <a:gd name="connsiteY18" fmla="*/ 3019425 h 4114800"/>
                <a:gd name="connsiteX19" fmla="*/ 933450 w 4265214"/>
                <a:gd name="connsiteY19" fmla="*/ 2733675 h 4114800"/>
                <a:gd name="connsiteX20" fmla="*/ 619125 w 4265214"/>
                <a:gd name="connsiteY20" fmla="*/ 2476500 h 4114800"/>
                <a:gd name="connsiteX21" fmla="*/ 447675 w 4265214"/>
                <a:gd name="connsiteY21" fmla="*/ 2571750 h 4114800"/>
                <a:gd name="connsiteX22" fmla="*/ 152400 w 4265214"/>
                <a:gd name="connsiteY22" fmla="*/ 2333625 h 4114800"/>
                <a:gd name="connsiteX23" fmla="*/ 142875 w 4265214"/>
                <a:gd name="connsiteY23" fmla="*/ 2305050 h 4114800"/>
                <a:gd name="connsiteX0" fmla="*/ 0 w 4265214"/>
                <a:gd name="connsiteY0" fmla="*/ 0 h 4114800"/>
                <a:gd name="connsiteX1" fmla="*/ 1190625 w 4265214"/>
                <a:gd name="connsiteY1" fmla="*/ 990600 h 4114800"/>
                <a:gd name="connsiteX2" fmla="*/ 1095375 w 4265214"/>
                <a:gd name="connsiteY2" fmla="*/ 1152525 h 4114800"/>
                <a:gd name="connsiteX3" fmla="*/ 1371600 w 4265214"/>
                <a:gd name="connsiteY3" fmla="*/ 1390650 h 4114800"/>
                <a:gd name="connsiteX4" fmla="*/ 1276350 w 4265214"/>
                <a:gd name="connsiteY4" fmla="*/ 1552575 h 4114800"/>
                <a:gd name="connsiteX5" fmla="*/ 1590675 w 4265214"/>
                <a:gd name="connsiteY5" fmla="*/ 1762125 h 4114800"/>
                <a:gd name="connsiteX6" fmla="*/ 1885950 w 4265214"/>
                <a:gd name="connsiteY6" fmla="*/ 1743075 h 4114800"/>
                <a:gd name="connsiteX7" fmla="*/ 1562100 w 4265214"/>
                <a:gd name="connsiteY7" fmla="*/ 2362200 h 4114800"/>
                <a:gd name="connsiteX8" fmla="*/ 2524125 w 4265214"/>
                <a:gd name="connsiteY8" fmla="*/ 2162175 h 4114800"/>
                <a:gd name="connsiteX9" fmla="*/ 2838450 w 4265214"/>
                <a:gd name="connsiteY9" fmla="*/ 2228850 h 4114800"/>
                <a:gd name="connsiteX10" fmla="*/ 4133850 w 4265214"/>
                <a:gd name="connsiteY10" fmla="*/ 3181350 h 4114800"/>
                <a:gd name="connsiteX11" fmla="*/ 3848100 w 4265214"/>
                <a:gd name="connsiteY11" fmla="*/ 3562350 h 4114800"/>
                <a:gd name="connsiteX12" fmla="*/ 3524250 w 4265214"/>
                <a:gd name="connsiteY12" fmla="*/ 3886200 h 4114800"/>
                <a:gd name="connsiteX13" fmla="*/ 3124200 w 4265214"/>
                <a:gd name="connsiteY13" fmla="*/ 4114800 h 4114800"/>
                <a:gd name="connsiteX14" fmla="*/ 2514600 w 4265214"/>
                <a:gd name="connsiteY14" fmla="*/ 4114800 h 4114800"/>
                <a:gd name="connsiteX15" fmla="*/ 2257425 w 4265214"/>
                <a:gd name="connsiteY15" fmla="*/ 3695700 h 4114800"/>
                <a:gd name="connsiteX16" fmla="*/ 1828800 w 4265214"/>
                <a:gd name="connsiteY16" fmla="*/ 3409950 h 4114800"/>
                <a:gd name="connsiteX17" fmla="*/ 1476375 w 4265214"/>
                <a:gd name="connsiteY17" fmla="*/ 3171825 h 4114800"/>
                <a:gd name="connsiteX18" fmla="*/ 1114425 w 4265214"/>
                <a:gd name="connsiteY18" fmla="*/ 3019425 h 4114800"/>
                <a:gd name="connsiteX19" fmla="*/ 933450 w 4265214"/>
                <a:gd name="connsiteY19" fmla="*/ 2733675 h 4114800"/>
                <a:gd name="connsiteX20" fmla="*/ 619125 w 4265214"/>
                <a:gd name="connsiteY20" fmla="*/ 2476500 h 4114800"/>
                <a:gd name="connsiteX21" fmla="*/ 447675 w 4265214"/>
                <a:gd name="connsiteY21" fmla="*/ 2571750 h 4114800"/>
                <a:gd name="connsiteX22" fmla="*/ 152400 w 4265214"/>
                <a:gd name="connsiteY22" fmla="*/ 2333625 h 4114800"/>
                <a:gd name="connsiteX23" fmla="*/ 142875 w 4265214"/>
                <a:gd name="connsiteY23" fmla="*/ 2305050 h 4114800"/>
                <a:gd name="connsiteX0" fmla="*/ 0 w 4265214"/>
                <a:gd name="connsiteY0" fmla="*/ 0 h 4114800"/>
                <a:gd name="connsiteX1" fmla="*/ 1190625 w 4265214"/>
                <a:gd name="connsiteY1" fmla="*/ 990600 h 4114800"/>
                <a:gd name="connsiteX2" fmla="*/ 1095375 w 4265214"/>
                <a:gd name="connsiteY2" fmla="*/ 1152525 h 4114800"/>
                <a:gd name="connsiteX3" fmla="*/ 1371600 w 4265214"/>
                <a:gd name="connsiteY3" fmla="*/ 1390650 h 4114800"/>
                <a:gd name="connsiteX4" fmla="*/ 1276350 w 4265214"/>
                <a:gd name="connsiteY4" fmla="*/ 1552575 h 4114800"/>
                <a:gd name="connsiteX5" fmla="*/ 1590675 w 4265214"/>
                <a:gd name="connsiteY5" fmla="*/ 1762125 h 4114800"/>
                <a:gd name="connsiteX6" fmla="*/ 1885950 w 4265214"/>
                <a:gd name="connsiteY6" fmla="*/ 1743075 h 4114800"/>
                <a:gd name="connsiteX7" fmla="*/ 1562100 w 4265214"/>
                <a:gd name="connsiteY7" fmla="*/ 2362200 h 4114800"/>
                <a:gd name="connsiteX8" fmla="*/ 2524125 w 4265214"/>
                <a:gd name="connsiteY8" fmla="*/ 2162175 h 4114800"/>
                <a:gd name="connsiteX9" fmla="*/ 2838450 w 4265214"/>
                <a:gd name="connsiteY9" fmla="*/ 2228850 h 4114800"/>
                <a:gd name="connsiteX10" fmla="*/ 4133850 w 4265214"/>
                <a:gd name="connsiteY10" fmla="*/ 3181350 h 4114800"/>
                <a:gd name="connsiteX11" fmla="*/ 3848100 w 4265214"/>
                <a:gd name="connsiteY11" fmla="*/ 3562350 h 4114800"/>
                <a:gd name="connsiteX12" fmla="*/ 3438525 w 4265214"/>
                <a:gd name="connsiteY12" fmla="*/ 3829050 h 4114800"/>
                <a:gd name="connsiteX13" fmla="*/ 3124200 w 4265214"/>
                <a:gd name="connsiteY13" fmla="*/ 4114800 h 4114800"/>
                <a:gd name="connsiteX14" fmla="*/ 2514600 w 4265214"/>
                <a:gd name="connsiteY14" fmla="*/ 4114800 h 4114800"/>
                <a:gd name="connsiteX15" fmla="*/ 2257425 w 4265214"/>
                <a:gd name="connsiteY15" fmla="*/ 3695700 h 4114800"/>
                <a:gd name="connsiteX16" fmla="*/ 1828800 w 4265214"/>
                <a:gd name="connsiteY16" fmla="*/ 3409950 h 4114800"/>
                <a:gd name="connsiteX17" fmla="*/ 1476375 w 4265214"/>
                <a:gd name="connsiteY17" fmla="*/ 3171825 h 4114800"/>
                <a:gd name="connsiteX18" fmla="*/ 1114425 w 4265214"/>
                <a:gd name="connsiteY18" fmla="*/ 3019425 h 4114800"/>
                <a:gd name="connsiteX19" fmla="*/ 933450 w 4265214"/>
                <a:gd name="connsiteY19" fmla="*/ 2733675 h 4114800"/>
                <a:gd name="connsiteX20" fmla="*/ 619125 w 4265214"/>
                <a:gd name="connsiteY20" fmla="*/ 2476500 h 4114800"/>
                <a:gd name="connsiteX21" fmla="*/ 447675 w 4265214"/>
                <a:gd name="connsiteY21" fmla="*/ 2571750 h 4114800"/>
                <a:gd name="connsiteX22" fmla="*/ 152400 w 4265214"/>
                <a:gd name="connsiteY22" fmla="*/ 2333625 h 4114800"/>
                <a:gd name="connsiteX23" fmla="*/ 142875 w 4265214"/>
                <a:gd name="connsiteY23" fmla="*/ 2305050 h 4114800"/>
                <a:gd name="connsiteX0" fmla="*/ 0 w 4257100"/>
                <a:gd name="connsiteY0" fmla="*/ 0 h 4114800"/>
                <a:gd name="connsiteX1" fmla="*/ 1190625 w 4257100"/>
                <a:gd name="connsiteY1" fmla="*/ 990600 h 4114800"/>
                <a:gd name="connsiteX2" fmla="*/ 1095375 w 4257100"/>
                <a:gd name="connsiteY2" fmla="*/ 1152525 h 4114800"/>
                <a:gd name="connsiteX3" fmla="*/ 1371600 w 4257100"/>
                <a:gd name="connsiteY3" fmla="*/ 1390650 h 4114800"/>
                <a:gd name="connsiteX4" fmla="*/ 1276350 w 4257100"/>
                <a:gd name="connsiteY4" fmla="*/ 1552575 h 4114800"/>
                <a:gd name="connsiteX5" fmla="*/ 1590675 w 4257100"/>
                <a:gd name="connsiteY5" fmla="*/ 1762125 h 4114800"/>
                <a:gd name="connsiteX6" fmla="*/ 1885950 w 4257100"/>
                <a:gd name="connsiteY6" fmla="*/ 1743075 h 4114800"/>
                <a:gd name="connsiteX7" fmla="*/ 1562100 w 4257100"/>
                <a:gd name="connsiteY7" fmla="*/ 2362200 h 4114800"/>
                <a:gd name="connsiteX8" fmla="*/ 2524125 w 4257100"/>
                <a:gd name="connsiteY8" fmla="*/ 2162175 h 4114800"/>
                <a:gd name="connsiteX9" fmla="*/ 2838450 w 4257100"/>
                <a:gd name="connsiteY9" fmla="*/ 2228850 h 4114800"/>
                <a:gd name="connsiteX10" fmla="*/ 4133850 w 4257100"/>
                <a:gd name="connsiteY10" fmla="*/ 3181350 h 4114800"/>
                <a:gd name="connsiteX11" fmla="*/ 3810000 w 4257100"/>
                <a:gd name="connsiteY11" fmla="*/ 3562350 h 4114800"/>
                <a:gd name="connsiteX12" fmla="*/ 3438525 w 4257100"/>
                <a:gd name="connsiteY12" fmla="*/ 3829050 h 4114800"/>
                <a:gd name="connsiteX13" fmla="*/ 3124200 w 4257100"/>
                <a:gd name="connsiteY13" fmla="*/ 4114800 h 4114800"/>
                <a:gd name="connsiteX14" fmla="*/ 2514600 w 4257100"/>
                <a:gd name="connsiteY14" fmla="*/ 4114800 h 4114800"/>
                <a:gd name="connsiteX15" fmla="*/ 2257425 w 4257100"/>
                <a:gd name="connsiteY15" fmla="*/ 3695700 h 4114800"/>
                <a:gd name="connsiteX16" fmla="*/ 1828800 w 4257100"/>
                <a:gd name="connsiteY16" fmla="*/ 3409950 h 4114800"/>
                <a:gd name="connsiteX17" fmla="*/ 1476375 w 4257100"/>
                <a:gd name="connsiteY17" fmla="*/ 3171825 h 4114800"/>
                <a:gd name="connsiteX18" fmla="*/ 1114425 w 4257100"/>
                <a:gd name="connsiteY18" fmla="*/ 3019425 h 4114800"/>
                <a:gd name="connsiteX19" fmla="*/ 933450 w 4257100"/>
                <a:gd name="connsiteY19" fmla="*/ 2733675 h 4114800"/>
                <a:gd name="connsiteX20" fmla="*/ 619125 w 4257100"/>
                <a:gd name="connsiteY20" fmla="*/ 2476500 h 4114800"/>
                <a:gd name="connsiteX21" fmla="*/ 447675 w 4257100"/>
                <a:gd name="connsiteY21" fmla="*/ 2571750 h 4114800"/>
                <a:gd name="connsiteX22" fmla="*/ 152400 w 4257100"/>
                <a:gd name="connsiteY22" fmla="*/ 2333625 h 4114800"/>
                <a:gd name="connsiteX23" fmla="*/ 142875 w 4257100"/>
                <a:gd name="connsiteY23" fmla="*/ 2305050 h 4114800"/>
                <a:gd name="connsiteX0" fmla="*/ 0 w 4257100"/>
                <a:gd name="connsiteY0" fmla="*/ 0 h 4114800"/>
                <a:gd name="connsiteX1" fmla="*/ 1190625 w 4257100"/>
                <a:gd name="connsiteY1" fmla="*/ 990600 h 4114800"/>
                <a:gd name="connsiteX2" fmla="*/ 1095375 w 4257100"/>
                <a:gd name="connsiteY2" fmla="*/ 1152525 h 4114800"/>
                <a:gd name="connsiteX3" fmla="*/ 1371600 w 4257100"/>
                <a:gd name="connsiteY3" fmla="*/ 1390650 h 4114800"/>
                <a:gd name="connsiteX4" fmla="*/ 1276350 w 4257100"/>
                <a:gd name="connsiteY4" fmla="*/ 1552575 h 4114800"/>
                <a:gd name="connsiteX5" fmla="*/ 1590675 w 4257100"/>
                <a:gd name="connsiteY5" fmla="*/ 1762125 h 4114800"/>
                <a:gd name="connsiteX6" fmla="*/ 1885950 w 4257100"/>
                <a:gd name="connsiteY6" fmla="*/ 1743075 h 4114800"/>
                <a:gd name="connsiteX7" fmla="*/ 1562100 w 4257100"/>
                <a:gd name="connsiteY7" fmla="*/ 2362200 h 4114800"/>
                <a:gd name="connsiteX8" fmla="*/ 2524125 w 4257100"/>
                <a:gd name="connsiteY8" fmla="*/ 2162175 h 4114800"/>
                <a:gd name="connsiteX9" fmla="*/ 2838450 w 4257100"/>
                <a:gd name="connsiteY9" fmla="*/ 2228850 h 4114800"/>
                <a:gd name="connsiteX10" fmla="*/ 4133850 w 4257100"/>
                <a:gd name="connsiteY10" fmla="*/ 3181350 h 4114800"/>
                <a:gd name="connsiteX11" fmla="*/ 3810000 w 4257100"/>
                <a:gd name="connsiteY11" fmla="*/ 3562350 h 4114800"/>
                <a:gd name="connsiteX12" fmla="*/ 3438525 w 4257100"/>
                <a:gd name="connsiteY12" fmla="*/ 3829050 h 4114800"/>
                <a:gd name="connsiteX13" fmla="*/ 3124200 w 4257100"/>
                <a:gd name="connsiteY13" fmla="*/ 4114800 h 4114800"/>
                <a:gd name="connsiteX14" fmla="*/ 2514600 w 4257100"/>
                <a:gd name="connsiteY14" fmla="*/ 4114800 h 4114800"/>
                <a:gd name="connsiteX15" fmla="*/ 2257425 w 4257100"/>
                <a:gd name="connsiteY15" fmla="*/ 3695700 h 4114800"/>
                <a:gd name="connsiteX16" fmla="*/ 1828800 w 4257100"/>
                <a:gd name="connsiteY16" fmla="*/ 3409950 h 4114800"/>
                <a:gd name="connsiteX17" fmla="*/ 1476375 w 4257100"/>
                <a:gd name="connsiteY17" fmla="*/ 3171825 h 4114800"/>
                <a:gd name="connsiteX18" fmla="*/ 1114425 w 4257100"/>
                <a:gd name="connsiteY18" fmla="*/ 3019425 h 4114800"/>
                <a:gd name="connsiteX19" fmla="*/ 933450 w 4257100"/>
                <a:gd name="connsiteY19" fmla="*/ 2733675 h 4114800"/>
                <a:gd name="connsiteX20" fmla="*/ 619125 w 4257100"/>
                <a:gd name="connsiteY20" fmla="*/ 2476500 h 4114800"/>
                <a:gd name="connsiteX21" fmla="*/ 447675 w 4257100"/>
                <a:gd name="connsiteY21" fmla="*/ 2571750 h 4114800"/>
                <a:gd name="connsiteX22" fmla="*/ 152400 w 4257100"/>
                <a:gd name="connsiteY22" fmla="*/ 2333625 h 4114800"/>
                <a:gd name="connsiteX23" fmla="*/ 142875 w 4257100"/>
                <a:gd name="connsiteY23" fmla="*/ 2305050 h 4114800"/>
                <a:gd name="connsiteX0" fmla="*/ 0 w 4257100"/>
                <a:gd name="connsiteY0" fmla="*/ 0 h 4138481"/>
                <a:gd name="connsiteX1" fmla="*/ 1190625 w 4257100"/>
                <a:gd name="connsiteY1" fmla="*/ 990600 h 4138481"/>
                <a:gd name="connsiteX2" fmla="*/ 1095375 w 4257100"/>
                <a:gd name="connsiteY2" fmla="*/ 1152525 h 4138481"/>
                <a:gd name="connsiteX3" fmla="*/ 1371600 w 4257100"/>
                <a:gd name="connsiteY3" fmla="*/ 1390650 h 4138481"/>
                <a:gd name="connsiteX4" fmla="*/ 1276350 w 4257100"/>
                <a:gd name="connsiteY4" fmla="*/ 1552575 h 4138481"/>
                <a:gd name="connsiteX5" fmla="*/ 1590675 w 4257100"/>
                <a:gd name="connsiteY5" fmla="*/ 1762125 h 4138481"/>
                <a:gd name="connsiteX6" fmla="*/ 1885950 w 4257100"/>
                <a:gd name="connsiteY6" fmla="*/ 1743075 h 4138481"/>
                <a:gd name="connsiteX7" fmla="*/ 1562100 w 4257100"/>
                <a:gd name="connsiteY7" fmla="*/ 2362200 h 4138481"/>
                <a:gd name="connsiteX8" fmla="*/ 2524125 w 4257100"/>
                <a:gd name="connsiteY8" fmla="*/ 2162175 h 4138481"/>
                <a:gd name="connsiteX9" fmla="*/ 2838450 w 4257100"/>
                <a:gd name="connsiteY9" fmla="*/ 2228850 h 4138481"/>
                <a:gd name="connsiteX10" fmla="*/ 4133850 w 4257100"/>
                <a:gd name="connsiteY10" fmla="*/ 3181350 h 4138481"/>
                <a:gd name="connsiteX11" fmla="*/ 3810000 w 4257100"/>
                <a:gd name="connsiteY11" fmla="*/ 3562350 h 4138481"/>
                <a:gd name="connsiteX12" fmla="*/ 3438525 w 4257100"/>
                <a:gd name="connsiteY12" fmla="*/ 3829050 h 4138481"/>
                <a:gd name="connsiteX13" fmla="*/ 3124200 w 4257100"/>
                <a:gd name="connsiteY13" fmla="*/ 4114800 h 4138481"/>
                <a:gd name="connsiteX14" fmla="*/ 2514600 w 4257100"/>
                <a:gd name="connsiteY14" fmla="*/ 4114800 h 4138481"/>
                <a:gd name="connsiteX15" fmla="*/ 2257425 w 4257100"/>
                <a:gd name="connsiteY15" fmla="*/ 3695700 h 4138481"/>
                <a:gd name="connsiteX16" fmla="*/ 1828800 w 4257100"/>
                <a:gd name="connsiteY16" fmla="*/ 3409950 h 4138481"/>
                <a:gd name="connsiteX17" fmla="*/ 1476375 w 4257100"/>
                <a:gd name="connsiteY17" fmla="*/ 3171825 h 4138481"/>
                <a:gd name="connsiteX18" fmla="*/ 1114425 w 4257100"/>
                <a:gd name="connsiteY18" fmla="*/ 3019425 h 4138481"/>
                <a:gd name="connsiteX19" fmla="*/ 933450 w 4257100"/>
                <a:gd name="connsiteY19" fmla="*/ 2733675 h 4138481"/>
                <a:gd name="connsiteX20" fmla="*/ 619125 w 4257100"/>
                <a:gd name="connsiteY20" fmla="*/ 2476500 h 4138481"/>
                <a:gd name="connsiteX21" fmla="*/ 447675 w 4257100"/>
                <a:gd name="connsiteY21" fmla="*/ 2571750 h 4138481"/>
                <a:gd name="connsiteX22" fmla="*/ 152400 w 4257100"/>
                <a:gd name="connsiteY22" fmla="*/ 2333625 h 4138481"/>
                <a:gd name="connsiteX23" fmla="*/ 142875 w 4257100"/>
                <a:gd name="connsiteY23" fmla="*/ 2305050 h 4138481"/>
                <a:gd name="connsiteX0" fmla="*/ 0 w 4257100"/>
                <a:gd name="connsiteY0" fmla="*/ 0 h 4199466"/>
                <a:gd name="connsiteX1" fmla="*/ 1190625 w 4257100"/>
                <a:gd name="connsiteY1" fmla="*/ 990600 h 4199466"/>
                <a:gd name="connsiteX2" fmla="*/ 1095375 w 4257100"/>
                <a:gd name="connsiteY2" fmla="*/ 1152525 h 4199466"/>
                <a:gd name="connsiteX3" fmla="*/ 1371600 w 4257100"/>
                <a:gd name="connsiteY3" fmla="*/ 1390650 h 4199466"/>
                <a:gd name="connsiteX4" fmla="*/ 1276350 w 4257100"/>
                <a:gd name="connsiteY4" fmla="*/ 1552575 h 4199466"/>
                <a:gd name="connsiteX5" fmla="*/ 1590675 w 4257100"/>
                <a:gd name="connsiteY5" fmla="*/ 1762125 h 4199466"/>
                <a:gd name="connsiteX6" fmla="*/ 1885950 w 4257100"/>
                <a:gd name="connsiteY6" fmla="*/ 1743075 h 4199466"/>
                <a:gd name="connsiteX7" fmla="*/ 1562100 w 4257100"/>
                <a:gd name="connsiteY7" fmla="*/ 2362200 h 4199466"/>
                <a:gd name="connsiteX8" fmla="*/ 2524125 w 4257100"/>
                <a:gd name="connsiteY8" fmla="*/ 2162175 h 4199466"/>
                <a:gd name="connsiteX9" fmla="*/ 2838450 w 4257100"/>
                <a:gd name="connsiteY9" fmla="*/ 2228850 h 4199466"/>
                <a:gd name="connsiteX10" fmla="*/ 4133850 w 4257100"/>
                <a:gd name="connsiteY10" fmla="*/ 3181350 h 4199466"/>
                <a:gd name="connsiteX11" fmla="*/ 3810000 w 4257100"/>
                <a:gd name="connsiteY11" fmla="*/ 3562350 h 4199466"/>
                <a:gd name="connsiteX12" fmla="*/ 3438525 w 4257100"/>
                <a:gd name="connsiteY12" fmla="*/ 3829050 h 4199466"/>
                <a:gd name="connsiteX13" fmla="*/ 3124200 w 4257100"/>
                <a:gd name="connsiteY13" fmla="*/ 4114800 h 4199466"/>
                <a:gd name="connsiteX14" fmla="*/ 2514600 w 4257100"/>
                <a:gd name="connsiteY14" fmla="*/ 4114800 h 4199466"/>
                <a:gd name="connsiteX15" fmla="*/ 2257425 w 4257100"/>
                <a:gd name="connsiteY15" fmla="*/ 3695700 h 4199466"/>
                <a:gd name="connsiteX16" fmla="*/ 1828800 w 4257100"/>
                <a:gd name="connsiteY16" fmla="*/ 3409950 h 4199466"/>
                <a:gd name="connsiteX17" fmla="*/ 1476375 w 4257100"/>
                <a:gd name="connsiteY17" fmla="*/ 3171825 h 4199466"/>
                <a:gd name="connsiteX18" fmla="*/ 1114425 w 4257100"/>
                <a:gd name="connsiteY18" fmla="*/ 3019425 h 4199466"/>
                <a:gd name="connsiteX19" fmla="*/ 933450 w 4257100"/>
                <a:gd name="connsiteY19" fmla="*/ 2733675 h 4199466"/>
                <a:gd name="connsiteX20" fmla="*/ 619125 w 4257100"/>
                <a:gd name="connsiteY20" fmla="*/ 2476500 h 4199466"/>
                <a:gd name="connsiteX21" fmla="*/ 447675 w 4257100"/>
                <a:gd name="connsiteY21" fmla="*/ 2571750 h 4199466"/>
                <a:gd name="connsiteX22" fmla="*/ 152400 w 4257100"/>
                <a:gd name="connsiteY22" fmla="*/ 2333625 h 4199466"/>
                <a:gd name="connsiteX23" fmla="*/ 142875 w 4257100"/>
                <a:gd name="connsiteY23" fmla="*/ 2305050 h 4199466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19125 w 4257100"/>
                <a:gd name="connsiteY20" fmla="*/ 2476500 h 4250625"/>
                <a:gd name="connsiteX21" fmla="*/ 447675 w 4257100"/>
                <a:gd name="connsiteY21" fmla="*/ 2571750 h 4250625"/>
                <a:gd name="connsiteX22" fmla="*/ 152400 w 4257100"/>
                <a:gd name="connsiteY22" fmla="*/ 2333625 h 4250625"/>
                <a:gd name="connsiteX23" fmla="*/ 142875 w 4257100"/>
                <a:gd name="connsiteY23" fmla="*/ 23050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19125 w 4257100"/>
                <a:gd name="connsiteY20" fmla="*/ 2476500 h 4250625"/>
                <a:gd name="connsiteX21" fmla="*/ 581025 w 4257100"/>
                <a:gd name="connsiteY21" fmla="*/ 2676525 h 4250625"/>
                <a:gd name="connsiteX22" fmla="*/ 152400 w 4257100"/>
                <a:gd name="connsiteY22" fmla="*/ 2333625 h 4250625"/>
                <a:gd name="connsiteX23" fmla="*/ 142875 w 4257100"/>
                <a:gd name="connsiteY23" fmla="*/ 23050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152400 w 4257100"/>
                <a:gd name="connsiteY22" fmla="*/ 2333625 h 4250625"/>
                <a:gd name="connsiteX23" fmla="*/ 142875 w 4257100"/>
                <a:gd name="connsiteY23" fmla="*/ 23050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142875 w 4257100"/>
                <a:gd name="connsiteY22" fmla="*/ 23050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503045 w 4257100"/>
                <a:gd name="connsiteY17" fmla="*/ 317563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47850 w 4257100"/>
                <a:gd name="connsiteY16" fmla="*/ 3406140 h 4250625"/>
                <a:gd name="connsiteX17" fmla="*/ 1503045 w 4257100"/>
                <a:gd name="connsiteY17" fmla="*/ 317563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47850 w 4257100"/>
                <a:gd name="connsiteY16" fmla="*/ 3406140 h 4250625"/>
                <a:gd name="connsiteX17" fmla="*/ 1491615 w 4257100"/>
                <a:gd name="connsiteY17" fmla="*/ 317563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47850 w 4257100"/>
                <a:gd name="connsiteY16" fmla="*/ 3406140 h 4250625"/>
                <a:gd name="connsiteX17" fmla="*/ 1491615 w 4257100"/>
                <a:gd name="connsiteY17" fmla="*/ 31337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47850 w 4257100"/>
                <a:gd name="connsiteY16" fmla="*/ 3406140 h 4250625"/>
                <a:gd name="connsiteX17" fmla="*/ 1491615 w 4257100"/>
                <a:gd name="connsiteY17" fmla="*/ 31337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099185 w 4257100"/>
                <a:gd name="connsiteY18" fmla="*/ 301180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84960 w 4257100"/>
                <a:gd name="connsiteY7" fmla="*/ 241935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099185 w 4257100"/>
                <a:gd name="connsiteY18" fmla="*/ 301180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63090 w 4257100"/>
                <a:gd name="connsiteY6" fmla="*/ 1735455 h 4250625"/>
                <a:gd name="connsiteX7" fmla="*/ 1584960 w 4257100"/>
                <a:gd name="connsiteY7" fmla="*/ 241935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099185 w 4257100"/>
                <a:gd name="connsiteY18" fmla="*/ 301180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63090 w 4257100"/>
                <a:gd name="connsiteY6" fmla="*/ 1735455 h 4250625"/>
                <a:gd name="connsiteX7" fmla="*/ 1584960 w 4257100"/>
                <a:gd name="connsiteY7" fmla="*/ 241935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099185 w 4257100"/>
                <a:gd name="connsiteY18" fmla="*/ 301180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63090 w 4257100"/>
                <a:gd name="connsiteY6" fmla="*/ 1735455 h 4250625"/>
                <a:gd name="connsiteX7" fmla="*/ 1584960 w 4257100"/>
                <a:gd name="connsiteY7" fmla="*/ 241935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099185 w 4257100"/>
                <a:gd name="connsiteY18" fmla="*/ 301180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63090 w 4257100"/>
                <a:gd name="connsiteY6" fmla="*/ 1735455 h 4250625"/>
                <a:gd name="connsiteX7" fmla="*/ 1584960 w 4257100"/>
                <a:gd name="connsiteY7" fmla="*/ 241935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099185 w 4257100"/>
                <a:gd name="connsiteY18" fmla="*/ 301180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63090 w 4257100"/>
                <a:gd name="connsiteY6" fmla="*/ 1735455 h 4250625"/>
                <a:gd name="connsiteX7" fmla="*/ 1584960 w 4257100"/>
                <a:gd name="connsiteY7" fmla="*/ 2419350 h 4250625"/>
                <a:gd name="connsiteX8" fmla="*/ 2493645 w 4257100"/>
                <a:gd name="connsiteY8" fmla="*/ 215074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099185 w 4257100"/>
                <a:gd name="connsiteY18" fmla="*/ 301180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63090 w 4257100"/>
                <a:gd name="connsiteY6" fmla="*/ 1735455 h 4250625"/>
                <a:gd name="connsiteX7" fmla="*/ 1584960 w 4257100"/>
                <a:gd name="connsiteY7" fmla="*/ 2419350 h 4250625"/>
                <a:gd name="connsiteX8" fmla="*/ 2493645 w 4257100"/>
                <a:gd name="connsiteY8" fmla="*/ 215074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099185 w 4257100"/>
                <a:gd name="connsiteY18" fmla="*/ 301180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63090 w 4257100"/>
                <a:gd name="connsiteY6" fmla="*/ 1735455 h 4250625"/>
                <a:gd name="connsiteX7" fmla="*/ 1584960 w 4257100"/>
                <a:gd name="connsiteY7" fmla="*/ 2419350 h 4250625"/>
                <a:gd name="connsiteX8" fmla="*/ 2493645 w 4257100"/>
                <a:gd name="connsiteY8" fmla="*/ 215074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099185 w 4257100"/>
                <a:gd name="connsiteY18" fmla="*/ 301180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63090 w 4257100"/>
                <a:gd name="connsiteY6" fmla="*/ 1735455 h 4250625"/>
                <a:gd name="connsiteX7" fmla="*/ 1584960 w 4257100"/>
                <a:gd name="connsiteY7" fmla="*/ 2419350 h 4250625"/>
                <a:gd name="connsiteX8" fmla="*/ 2493645 w 4257100"/>
                <a:gd name="connsiteY8" fmla="*/ 215074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099185 w 4257100"/>
                <a:gd name="connsiteY18" fmla="*/ 301180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319488"/>
                <a:gd name="connsiteY0" fmla="*/ 0 h 4250625"/>
                <a:gd name="connsiteX1" fmla="*/ 1190625 w 4319488"/>
                <a:gd name="connsiteY1" fmla="*/ 990600 h 4250625"/>
                <a:gd name="connsiteX2" fmla="*/ 1095375 w 4319488"/>
                <a:gd name="connsiteY2" fmla="*/ 1152525 h 4250625"/>
                <a:gd name="connsiteX3" fmla="*/ 1371600 w 4319488"/>
                <a:gd name="connsiteY3" fmla="*/ 1390650 h 4250625"/>
                <a:gd name="connsiteX4" fmla="*/ 1276350 w 4319488"/>
                <a:gd name="connsiteY4" fmla="*/ 1552575 h 4250625"/>
                <a:gd name="connsiteX5" fmla="*/ 1590675 w 4319488"/>
                <a:gd name="connsiteY5" fmla="*/ 1762125 h 4250625"/>
                <a:gd name="connsiteX6" fmla="*/ 1863090 w 4319488"/>
                <a:gd name="connsiteY6" fmla="*/ 1735455 h 4250625"/>
                <a:gd name="connsiteX7" fmla="*/ 1584960 w 4319488"/>
                <a:gd name="connsiteY7" fmla="*/ 2419350 h 4250625"/>
                <a:gd name="connsiteX8" fmla="*/ 2493645 w 4319488"/>
                <a:gd name="connsiteY8" fmla="*/ 2150745 h 4250625"/>
                <a:gd name="connsiteX9" fmla="*/ 2838450 w 4319488"/>
                <a:gd name="connsiteY9" fmla="*/ 2228850 h 4250625"/>
                <a:gd name="connsiteX10" fmla="*/ 4210050 w 4319488"/>
                <a:gd name="connsiteY10" fmla="*/ 3192780 h 4250625"/>
                <a:gd name="connsiteX11" fmla="*/ 3810000 w 4319488"/>
                <a:gd name="connsiteY11" fmla="*/ 3562350 h 4250625"/>
                <a:gd name="connsiteX12" fmla="*/ 3438525 w 4319488"/>
                <a:gd name="connsiteY12" fmla="*/ 3829050 h 4250625"/>
                <a:gd name="connsiteX13" fmla="*/ 3124200 w 4319488"/>
                <a:gd name="connsiteY13" fmla="*/ 4114800 h 4250625"/>
                <a:gd name="connsiteX14" fmla="*/ 2514600 w 4319488"/>
                <a:gd name="connsiteY14" fmla="*/ 4114800 h 4250625"/>
                <a:gd name="connsiteX15" fmla="*/ 2257425 w 4319488"/>
                <a:gd name="connsiteY15" fmla="*/ 3695700 h 4250625"/>
                <a:gd name="connsiteX16" fmla="*/ 1905000 w 4319488"/>
                <a:gd name="connsiteY16" fmla="*/ 3421380 h 4250625"/>
                <a:gd name="connsiteX17" fmla="*/ 1491615 w 4319488"/>
                <a:gd name="connsiteY17" fmla="*/ 3133725 h 4250625"/>
                <a:gd name="connsiteX18" fmla="*/ 1099185 w 4319488"/>
                <a:gd name="connsiteY18" fmla="*/ 3011805 h 4250625"/>
                <a:gd name="connsiteX19" fmla="*/ 933450 w 4319488"/>
                <a:gd name="connsiteY19" fmla="*/ 2733675 h 4250625"/>
                <a:gd name="connsiteX20" fmla="*/ 666750 w 4319488"/>
                <a:gd name="connsiteY20" fmla="*/ 2543175 h 4250625"/>
                <a:gd name="connsiteX21" fmla="*/ 581025 w 4319488"/>
                <a:gd name="connsiteY21" fmla="*/ 2676525 h 4250625"/>
                <a:gd name="connsiteX22" fmla="*/ 200025 w 4319488"/>
                <a:gd name="connsiteY22" fmla="*/ 2457450 h 4250625"/>
                <a:gd name="connsiteX0" fmla="*/ 0 w 4319488"/>
                <a:gd name="connsiteY0" fmla="*/ 0 h 4250625"/>
                <a:gd name="connsiteX1" fmla="*/ 1190625 w 4319488"/>
                <a:gd name="connsiteY1" fmla="*/ 990600 h 4250625"/>
                <a:gd name="connsiteX2" fmla="*/ 1095375 w 4319488"/>
                <a:gd name="connsiteY2" fmla="*/ 1152525 h 4250625"/>
                <a:gd name="connsiteX3" fmla="*/ 1371600 w 4319488"/>
                <a:gd name="connsiteY3" fmla="*/ 1390650 h 4250625"/>
                <a:gd name="connsiteX4" fmla="*/ 1276350 w 4319488"/>
                <a:gd name="connsiteY4" fmla="*/ 1552575 h 4250625"/>
                <a:gd name="connsiteX5" fmla="*/ 1590675 w 4319488"/>
                <a:gd name="connsiteY5" fmla="*/ 1762125 h 4250625"/>
                <a:gd name="connsiteX6" fmla="*/ 1863090 w 4319488"/>
                <a:gd name="connsiteY6" fmla="*/ 1735455 h 4250625"/>
                <a:gd name="connsiteX7" fmla="*/ 1584960 w 4319488"/>
                <a:gd name="connsiteY7" fmla="*/ 2419350 h 4250625"/>
                <a:gd name="connsiteX8" fmla="*/ 2493645 w 4319488"/>
                <a:gd name="connsiteY8" fmla="*/ 2150745 h 4250625"/>
                <a:gd name="connsiteX9" fmla="*/ 2838450 w 4319488"/>
                <a:gd name="connsiteY9" fmla="*/ 2228850 h 4250625"/>
                <a:gd name="connsiteX10" fmla="*/ 4210050 w 4319488"/>
                <a:gd name="connsiteY10" fmla="*/ 3192780 h 4250625"/>
                <a:gd name="connsiteX11" fmla="*/ 3810000 w 4319488"/>
                <a:gd name="connsiteY11" fmla="*/ 3562350 h 4250625"/>
                <a:gd name="connsiteX12" fmla="*/ 3438525 w 4319488"/>
                <a:gd name="connsiteY12" fmla="*/ 3829050 h 4250625"/>
                <a:gd name="connsiteX13" fmla="*/ 3124200 w 4319488"/>
                <a:gd name="connsiteY13" fmla="*/ 4114800 h 4250625"/>
                <a:gd name="connsiteX14" fmla="*/ 2514600 w 4319488"/>
                <a:gd name="connsiteY14" fmla="*/ 4114800 h 4250625"/>
                <a:gd name="connsiteX15" fmla="*/ 2257425 w 4319488"/>
                <a:gd name="connsiteY15" fmla="*/ 3695700 h 4250625"/>
                <a:gd name="connsiteX16" fmla="*/ 1905000 w 4319488"/>
                <a:gd name="connsiteY16" fmla="*/ 3421380 h 4250625"/>
                <a:gd name="connsiteX17" fmla="*/ 1491615 w 4319488"/>
                <a:gd name="connsiteY17" fmla="*/ 3133725 h 4250625"/>
                <a:gd name="connsiteX18" fmla="*/ 1099185 w 4319488"/>
                <a:gd name="connsiteY18" fmla="*/ 3011805 h 4250625"/>
                <a:gd name="connsiteX19" fmla="*/ 933450 w 4319488"/>
                <a:gd name="connsiteY19" fmla="*/ 2733675 h 4250625"/>
                <a:gd name="connsiteX20" fmla="*/ 666750 w 4319488"/>
                <a:gd name="connsiteY20" fmla="*/ 2543175 h 4250625"/>
                <a:gd name="connsiteX21" fmla="*/ 581025 w 4319488"/>
                <a:gd name="connsiteY21" fmla="*/ 2676525 h 4250625"/>
                <a:gd name="connsiteX22" fmla="*/ 200025 w 4319488"/>
                <a:gd name="connsiteY22" fmla="*/ 2457450 h 4250625"/>
                <a:gd name="connsiteX0" fmla="*/ 0 w 4274847"/>
                <a:gd name="connsiteY0" fmla="*/ 0 h 4250625"/>
                <a:gd name="connsiteX1" fmla="*/ 1190625 w 4274847"/>
                <a:gd name="connsiteY1" fmla="*/ 990600 h 4250625"/>
                <a:gd name="connsiteX2" fmla="*/ 1095375 w 4274847"/>
                <a:gd name="connsiteY2" fmla="*/ 1152525 h 4250625"/>
                <a:gd name="connsiteX3" fmla="*/ 1371600 w 4274847"/>
                <a:gd name="connsiteY3" fmla="*/ 1390650 h 4250625"/>
                <a:gd name="connsiteX4" fmla="*/ 1276350 w 4274847"/>
                <a:gd name="connsiteY4" fmla="*/ 1552575 h 4250625"/>
                <a:gd name="connsiteX5" fmla="*/ 1590675 w 4274847"/>
                <a:gd name="connsiteY5" fmla="*/ 1762125 h 4250625"/>
                <a:gd name="connsiteX6" fmla="*/ 1863090 w 4274847"/>
                <a:gd name="connsiteY6" fmla="*/ 1735455 h 4250625"/>
                <a:gd name="connsiteX7" fmla="*/ 1584960 w 4274847"/>
                <a:gd name="connsiteY7" fmla="*/ 2419350 h 4250625"/>
                <a:gd name="connsiteX8" fmla="*/ 2493645 w 4274847"/>
                <a:gd name="connsiteY8" fmla="*/ 2150745 h 4250625"/>
                <a:gd name="connsiteX9" fmla="*/ 2838450 w 4274847"/>
                <a:gd name="connsiteY9" fmla="*/ 2228850 h 4250625"/>
                <a:gd name="connsiteX10" fmla="*/ 4210050 w 4274847"/>
                <a:gd name="connsiteY10" fmla="*/ 3192780 h 4250625"/>
                <a:gd name="connsiteX11" fmla="*/ 3810000 w 4274847"/>
                <a:gd name="connsiteY11" fmla="*/ 3562350 h 4250625"/>
                <a:gd name="connsiteX12" fmla="*/ 3438525 w 4274847"/>
                <a:gd name="connsiteY12" fmla="*/ 3829050 h 4250625"/>
                <a:gd name="connsiteX13" fmla="*/ 3124200 w 4274847"/>
                <a:gd name="connsiteY13" fmla="*/ 4114800 h 4250625"/>
                <a:gd name="connsiteX14" fmla="*/ 2514600 w 4274847"/>
                <a:gd name="connsiteY14" fmla="*/ 4114800 h 4250625"/>
                <a:gd name="connsiteX15" fmla="*/ 2257425 w 4274847"/>
                <a:gd name="connsiteY15" fmla="*/ 3695700 h 4250625"/>
                <a:gd name="connsiteX16" fmla="*/ 1905000 w 4274847"/>
                <a:gd name="connsiteY16" fmla="*/ 3421380 h 4250625"/>
                <a:gd name="connsiteX17" fmla="*/ 1491615 w 4274847"/>
                <a:gd name="connsiteY17" fmla="*/ 3133725 h 4250625"/>
                <a:gd name="connsiteX18" fmla="*/ 1099185 w 4274847"/>
                <a:gd name="connsiteY18" fmla="*/ 3011805 h 4250625"/>
                <a:gd name="connsiteX19" fmla="*/ 933450 w 4274847"/>
                <a:gd name="connsiteY19" fmla="*/ 2733675 h 4250625"/>
                <a:gd name="connsiteX20" fmla="*/ 666750 w 4274847"/>
                <a:gd name="connsiteY20" fmla="*/ 2543175 h 4250625"/>
                <a:gd name="connsiteX21" fmla="*/ 581025 w 4274847"/>
                <a:gd name="connsiteY21" fmla="*/ 2676525 h 4250625"/>
                <a:gd name="connsiteX22" fmla="*/ 200025 w 4274847"/>
                <a:gd name="connsiteY22" fmla="*/ 2457450 h 4250625"/>
                <a:gd name="connsiteX0" fmla="*/ 0 w 4283478"/>
                <a:gd name="connsiteY0" fmla="*/ 0 h 4250625"/>
                <a:gd name="connsiteX1" fmla="*/ 1190625 w 4283478"/>
                <a:gd name="connsiteY1" fmla="*/ 990600 h 4250625"/>
                <a:gd name="connsiteX2" fmla="*/ 1095375 w 4283478"/>
                <a:gd name="connsiteY2" fmla="*/ 1152525 h 4250625"/>
                <a:gd name="connsiteX3" fmla="*/ 1371600 w 4283478"/>
                <a:gd name="connsiteY3" fmla="*/ 1390650 h 4250625"/>
                <a:gd name="connsiteX4" fmla="*/ 1276350 w 4283478"/>
                <a:gd name="connsiteY4" fmla="*/ 1552575 h 4250625"/>
                <a:gd name="connsiteX5" fmla="*/ 1590675 w 4283478"/>
                <a:gd name="connsiteY5" fmla="*/ 1762125 h 4250625"/>
                <a:gd name="connsiteX6" fmla="*/ 1863090 w 4283478"/>
                <a:gd name="connsiteY6" fmla="*/ 1735455 h 4250625"/>
                <a:gd name="connsiteX7" fmla="*/ 1584960 w 4283478"/>
                <a:gd name="connsiteY7" fmla="*/ 2419350 h 4250625"/>
                <a:gd name="connsiteX8" fmla="*/ 2493645 w 4283478"/>
                <a:gd name="connsiteY8" fmla="*/ 2150745 h 4250625"/>
                <a:gd name="connsiteX9" fmla="*/ 2838450 w 4283478"/>
                <a:gd name="connsiteY9" fmla="*/ 2228850 h 4250625"/>
                <a:gd name="connsiteX10" fmla="*/ 4210050 w 4283478"/>
                <a:gd name="connsiteY10" fmla="*/ 3192780 h 4250625"/>
                <a:gd name="connsiteX11" fmla="*/ 3867150 w 4283478"/>
                <a:gd name="connsiteY11" fmla="*/ 3558540 h 4250625"/>
                <a:gd name="connsiteX12" fmla="*/ 3438525 w 4283478"/>
                <a:gd name="connsiteY12" fmla="*/ 3829050 h 4250625"/>
                <a:gd name="connsiteX13" fmla="*/ 3124200 w 4283478"/>
                <a:gd name="connsiteY13" fmla="*/ 4114800 h 4250625"/>
                <a:gd name="connsiteX14" fmla="*/ 2514600 w 4283478"/>
                <a:gd name="connsiteY14" fmla="*/ 4114800 h 4250625"/>
                <a:gd name="connsiteX15" fmla="*/ 2257425 w 4283478"/>
                <a:gd name="connsiteY15" fmla="*/ 3695700 h 4250625"/>
                <a:gd name="connsiteX16" fmla="*/ 1905000 w 4283478"/>
                <a:gd name="connsiteY16" fmla="*/ 3421380 h 4250625"/>
                <a:gd name="connsiteX17" fmla="*/ 1491615 w 4283478"/>
                <a:gd name="connsiteY17" fmla="*/ 3133725 h 4250625"/>
                <a:gd name="connsiteX18" fmla="*/ 1099185 w 4283478"/>
                <a:gd name="connsiteY18" fmla="*/ 3011805 h 4250625"/>
                <a:gd name="connsiteX19" fmla="*/ 933450 w 4283478"/>
                <a:gd name="connsiteY19" fmla="*/ 2733675 h 4250625"/>
                <a:gd name="connsiteX20" fmla="*/ 666750 w 4283478"/>
                <a:gd name="connsiteY20" fmla="*/ 2543175 h 4250625"/>
                <a:gd name="connsiteX21" fmla="*/ 581025 w 4283478"/>
                <a:gd name="connsiteY21" fmla="*/ 2676525 h 4250625"/>
                <a:gd name="connsiteX22" fmla="*/ 200025 w 4283478"/>
                <a:gd name="connsiteY22" fmla="*/ 2457450 h 4250625"/>
                <a:gd name="connsiteX0" fmla="*/ 0 w 4277041"/>
                <a:gd name="connsiteY0" fmla="*/ 0 h 4250625"/>
                <a:gd name="connsiteX1" fmla="*/ 1190625 w 4277041"/>
                <a:gd name="connsiteY1" fmla="*/ 990600 h 4250625"/>
                <a:gd name="connsiteX2" fmla="*/ 1095375 w 4277041"/>
                <a:gd name="connsiteY2" fmla="*/ 1152525 h 4250625"/>
                <a:gd name="connsiteX3" fmla="*/ 1371600 w 4277041"/>
                <a:gd name="connsiteY3" fmla="*/ 1390650 h 4250625"/>
                <a:gd name="connsiteX4" fmla="*/ 1276350 w 4277041"/>
                <a:gd name="connsiteY4" fmla="*/ 1552575 h 4250625"/>
                <a:gd name="connsiteX5" fmla="*/ 1590675 w 4277041"/>
                <a:gd name="connsiteY5" fmla="*/ 1762125 h 4250625"/>
                <a:gd name="connsiteX6" fmla="*/ 1863090 w 4277041"/>
                <a:gd name="connsiteY6" fmla="*/ 1735455 h 4250625"/>
                <a:gd name="connsiteX7" fmla="*/ 1584960 w 4277041"/>
                <a:gd name="connsiteY7" fmla="*/ 2419350 h 4250625"/>
                <a:gd name="connsiteX8" fmla="*/ 2493645 w 4277041"/>
                <a:gd name="connsiteY8" fmla="*/ 2150745 h 4250625"/>
                <a:gd name="connsiteX9" fmla="*/ 2838450 w 4277041"/>
                <a:gd name="connsiteY9" fmla="*/ 2228850 h 4250625"/>
                <a:gd name="connsiteX10" fmla="*/ 4210050 w 4277041"/>
                <a:gd name="connsiteY10" fmla="*/ 3192780 h 4250625"/>
                <a:gd name="connsiteX11" fmla="*/ 3867150 w 4277041"/>
                <a:gd name="connsiteY11" fmla="*/ 3558540 h 4250625"/>
                <a:gd name="connsiteX12" fmla="*/ 3438525 w 4277041"/>
                <a:gd name="connsiteY12" fmla="*/ 3829050 h 4250625"/>
                <a:gd name="connsiteX13" fmla="*/ 3124200 w 4277041"/>
                <a:gd name="connsiteY13" fmla="*/ 4114800 h 4250625"/>
                <a:gd name="connsiteX14" fmla="*/ 2514600 w 4277041"/>
                <a:gd name="connsiteY14" fmla="*/ 4114800 h 4250625"/>
                <a:gd name="connsiteX15" fmla="*/ 2257425 w 4277041"/>
                <a:gd name="connsiteY15" fmla="*/ 3695700 h 4250625"/>
                <a:gd name="connsiteX16" fmla="*/ 1905000 w 4277041"/>
                <a:gd name="connsiteY16" fmla="*/ 3421380 h 4250625"/>
                <a:gd name="connsiteX17" fmla="*/ 1491615 w 4277041"/>
                <a:gd name="connsiteY17" fmla="*/ 3133725 h 4250625"/>
                <a:gd name="connsiteX18" fmla="*/ 1099185 w 4277041"/>
                <a:gd name="connsiteY18" fmla="*/ 3011805 h 4250625"/>
                <a:gd name="connsiteX19" fmla="*/ 933450 w 4277041"/>
                <a:gd name="connsiteY19" fmla="*/ 2733675 h 4250625"/>
                <a:gd name="connsiteX20" fmla="*/ 666750 w 4277041"/>
                <a:gd name="connsiteY20" fmla="*/ 2543175 h 4250625"/>
                <a:gd name="connsiteX21" fmla="*/ 581025 w 4277041"/>
                <a:gd name="connsiteY21" fmla="*/ 2676525 h 4250625"/>
                <a:gd name="connsiteX22" fmla="*/ 200025 w 4277041"/>
                <a:gd name="connsiteY22" fmla="*/ 2457450 h 4250625"/>
                <a:gd name="connsiteX0" fmla="*/ 0 w 4248076"/>
                <a:gd name="connsiteY0" fmla="*/ 0 h 4250625"/>
                <a:gd name="connsiteX1" fmla="*/ 1190625 w 4248076"/>
                <a:gd name="connsiteY1" fmla="*/ 990600 h 4250625"/>
                <a:gd name="connsiteX2" fmla="*/ 1095375 w 4248076"/>
                <a:gd name="connsiteY2" fmla="*/ 1152525 h 4250625"/>
                <a:gd name="connsiteX3" fmla="*/ 1371600 w 4248076"/>
                <a:gd name="connsiteY3" fmla="*/ 1390650 h 4250625"/>
                <a:gd name="connsiteX4" fmla="*/ 1276350 w 4248076"/>
                <a:gd name="connsiteY4" fmla="*/ 1552575 h 4250625"/>
                <a:gd name="connsiteX5" fmla="*/ 1590675 w 4248076"/>
                <a:gd name="connsiteY5" fmla="*/ 1762125 h 4250625"/>
                <a:gd name="connsiteX6" fmla="*/ 1863090 w 4248076"/>
                <a:gd name="connsiteY6" fmla="*/ 1735455 h 4250625"/>
                <a:gd name="connsiteX7" fmla="*/ 1584960 w 4248076"/>
                <a:gd name="connsiteY7" fmla="*/ 2419350 h 4250625"/>
                <a:gd name="connsiteX8" fmla="*/ 2493645 w 4248076"/>
                <a:gd name="connsiteY8" fmla="*/ 2150745 h 4250625"/>
                <a:gd name="connsiteX9" fmla="*/ 2838450 w 4248076"/>
                <a:gd name="connsiteY9" fmla="*/ 2228850 h 4250625"/>
                <a:gd name="connsiteX10" fmla="*/ 4175760 w 4248076"/>
                <a:gd name="connsiteY10" fmla="*/ 3162300 h 4250625"/>
                <a:gd name="connsiteX11" fmla="*/ 3867150 w 4248076"/>
                <a:gd name="connsiteY11" fmla="*/ 3558540 h 4250625"/>
                <a:gd name="connsiteX12" fmla="*/ 3438525 w 4248076"/>
                <a:gd name="connsiteY12" fmla="*/ 3829050 h 4250625"/>
                <a:gd name="connsiteX13" fmla="*/ 3124200 w 4248076"/>
                <a:gd name="connsiteY13" fmla="*/ 4114800 h 4250625"/>
                <a:gd name="connsiteX14" fmla="*/ 2514600 w 4248076"/>
                <a:gd name="connsiteY14" fmla="*/ 4114800 h 4250625"/>
                <a:gd name="connsiteX15" fmla="*/ 2257425 w 4248076"/>
                <a:gd name="connsiteY15" fmla="*/ 3695700 h 4250625"/>
                <a:gd name="connsiteX16" fmla="*/ 1905000 w 4248076"/>
                <a:gd name="connsiteY16" fmla="*/ 3421380 h 4250625"/>
                <a:gd name="connsiteX17" fmla="*/ 1491615 w 4248076"/>
                <a:gd name="connsiteY17" fmla="*/ 3133725 h 4250625"/>
                <a:gd name="connsiteX18" fmla="*/ 1099185 w 4248076"/>
                <a:gd name="connsiteY18" fmla="*/ 3011805 h 4250625"/>
                <a:gd name="connsiteX19" fmla="*/ 933450 w 4248076"/>
                <a:gd name="connsiteY19" fmla="*/ 2733675 h 4250625"/>
                <a:gd name="connsiteX20" fmla="*/ 666750 w 4248076"/>
                <a:gd name="connsiteY20" fmla="*/ 2543175 h 4250625"/>
                <a:gd name="connsiteX21" fmla="*/ 581025 w 4248076"/>
                <a:gd name="connsiteY21" fmla="*/ 2676525 h 4250625"/>
                <a:gd name="connsiteX22" fmla="*/ 200025 w 4248076"/>
                <a:gd name="connsiteY22" fmla="*/ 2457450 h 4250625"/>
                <a:gd name="connsiteX0" fmla="*/ 0 w 4300729"/>
                <a:gd name="connsiteY0" fmla="*/ 0 h 4250625"/>
                <a:gd name="connsiteX1" fmla="*/ 1190625 w 4300729"/>
                <a:gd name="connsiteY1" fmla="*/ 990600 h 4250625"/>
                <a:gd name="connsiteX2" fmla="*/ 1095375 w 4300729"/>
                <a:gd name="connsiteY2" fmla="*/ 1152525 h 4250625"/>
                <a:gd name="connsiteX3" fmla="*/ 1371600 w 4300729"/>
                <a:gd name="connsiteY3" fmla="*/ 1390650 h 4250625"/>
                <a:gd name="connsiteX4" fmla="*/ 1276350 w 4300729"/>
                <a:gd name="connsiteY4" fmla="*/ 1552575 h 4250625"/>
                <a:gd name="connsiteX5" fmla="*/ 1590675 w 4300729"/>
                <a:gd name="connsiteY5" fmla="*/ 1762125 h 4250625"/>
                <a:gd name="connsiteX6" fmla="*/ 1863090 w 4300729"/>
                <a:gd name="connsiteY6" fmla="*/ 1735455 h 4250625"/>
                <a:gd name="connsiteX7" fmla="*/ 1584960 w 4300729"/>
                <a:gd name="connsiteY7" fmla="*/ 2419350 h 4250625"/>
                <a:gd name="connsiteX8" fmla="*/ 2493645 w 4300729"/>
                <a:gd name="connsiteY8" fmla="*/ 2150745 h 4250625"/>
                <a:gd name="connsiteX9" fmla="*/ 2838450 w 4300729"/>
                <a:gd name="connsiteY9" fmla="*/ 2228850 h 4250625"/>
                <a:gd name="connsiteX10" fmla="*/ 4175760 w 4300729"/>
                <a:gd name="connsiteY10" fmla="*/ 3162300 h 4250625"/>
                <a:gd name="connsiteX11" fmla="*/ 3867150 w 4300729"/>
                <a:gd name="connsiteY11" fmla="*/ 3558540 h 4250625"/>
                <a:gd name="connsiteX12" fmla="*/ 3438525 w 4300729"/>
                <a:gd name="connsiteY12" fmla="*/ 3829050 h 4250625"/>
                <a:gd name="connsiteX13" fmla="*/ 3124200 w 4300729"/>
                <a:gd name="connsiteY13" fmla="*/ 4114800 h 4250625"/>
                <a:gd name="connsiteX14" fmla="*/ 2514600 w 4300729"/>
                <a:gd name="connsiteY14" fmla="*/ 4114800 h 4250625"/>
                <a:gd name="connsiteX15" fmla="*/ 2257425 w 4300729"/>
                <a:gd name="connsiteY15" fmla="*/ 3695700 h 4250625"/>
                <a:gd name="connsiteX16" fmla="*/ 1905000 w 4300729"/>
                <a:gd name="connsiteY16" fmla="*/ 3421380 h 4250625"/>
                <a:gd name="connsiteX17" fmla="*/ 1491615 w 4300729"/>
                <a:gd name="connsiteY17" fmla="*/ 3133725 h 4250625"/>
                <a:gd name="connsiteX18" fmla="*/ 1099185 w 4300729"/>
                <a:gd name="connsiteY18" fmla="*/ 3011805 h 4250625"/>
                <a:gd name="connsiteX19" fmla="*/ 933450 w 4300729"/>
                <a:gd name="connsiteY19" fmla="*/ 2733675 h 4250625"/>
                <a:gd name="connsiteX20" fmla="*/ 666750 w 4300729"/>
                <a:gd name="connsiteY20" fmla="*/ 2543175 h 4250625"/>
                <a:gd name="connsiteX21" fmla="*/ 581025 w 4300729"/>
                <a:gd name="connsiteY21" fmla="*/ 2676525 h 4250625"/>
                <a:gd name="connsiteX22" fmla="*/ 200025 w 4300729"/>
                <a:gd name="connsiteY22" fmla="*/ 2457450 h 4250625"/>
                <a:gd name="connsiteX0" fmla="*/ 0 w 4300729"/>
                <a:gd name="connsiteY0" fmla="*/ 0 h 4250625"/>
                <a:gd name="connsiteX1" fmla="*/ 1190625 w 4300729"/>
                <a:gd name="connsiteY1" fmla="*/ 990600 h 4250625"/>
                <a:gd name="connsiteX2" fmla="*/ 1095375 w 4300729"/>
                <a:gd name="connsiteY2" fmla="*/ 1152525 h 4250625"/>
                <a:gd name="connsiteX3" fmla="*/ 1371600 w 4300729"/>
                <a:gd name="connsiteY3" fmla="*/ 1390650 h 4250625"/>
                <a:gd name="connsiteX4" fmla="*/ 1276350 w 4300729"/>
                <a:gd name="connsiteY4" fmla="*/ 1552575 h 4250625"/>
                <a:gd name="connsiteX5" fmla="*/ 1590675 w 4300729"/>
                <a:gd name="connsiteY5" fmla="*/ 1762125 h 4250625"/>
                <a:gd name="connsiteX6" fmla="*/ 1863090 w 4300729"/>
                <a:gd name="connsiteY6" fmla="*/ 1735455 h 4250625"/>
                <a:gd name="connsiteX7" fmla="*/ 1584960 w 4300729"/>
                <a:gd name="connsiteY7" fmla="*/ 2419350 h 4250625"/>
                <a:gd name="connsiteX8" fmla="*/ 2493645 w 4300729"/>
                <a:gd name="connsiteY8" fmla="*/ 2150745 h 4250625"/>
                <a:gd name="connsiteX9" fmla="*/ 2838450 w 4300729"/>
                <a:gd name="connsiteY9" fmla="*/ 2228850 h 4250625"/>
                <a:gd name="connsiteX10" fmla="*/ 4175760 w 4300729"/>
                <a:gd name="connsiteY10" fmla="*/ 3162300 h 4250625"/>
                <a:gd name="connsiteX11" fmla="*/ 3867150 w 4300729"/>
                <a:gd name="connsiteY11" fmla="*/ 3558540 h 4250625"/>
                <a:gd name="connsiteX12" fmla="*/ 3438525 w 4300729"/>
                <a:gd name="connsiteY12" fmla="*/ 3829050 h 4250625"/>
                <a:gd name="connsiteX13" fmla="*/ 3124200 w 4300729"/>
                <a:gd name="connsiteY13" fmla="*/ 4114800 h 4250625"/>
                <a:gd name="connsiteX14" fmla="*/ 2514600 w 4300729"/>
                <a:gd name="connsiteY14" fmla="*/ 4114800 h 4250625"/>
                <a:gd name="connsiteX15" fmla="*/ 2257425 w 4300729"/>
                <a:gd name="connsiteY15" fmla="*/ 3695700 h 4250625"/>
                <a:gd name="connsiteX16" fmla="*/ 1905000 w 4300729"/>
                <a:gd name="connsiteY16" fmla="*/ 3421380 h 4250625"/>
                <a:gd name="connsiteX17" fmla="*/ 1491615 w 4300729"/>
                <a:gd name="connsiteY17" fmla="*/ 3133725 h 4250625"/>
                <a:gd name="connsiteX18" fmla="*/ 1099185 w 4300729"/>
                <a:gd name="connsiteY18" fmla="*/ 3011805 h 4250625"/>
                <a:gd name="connsiteX19" fmla="*/ 933450 w 4300729"/>
                <a:gd name="connsiteY19" fmla="*/ 2733675 h 4250625"/>
                <a:gd name="connsiteX20" fmla="*/ 666750 w 4300729"/>
                <a:gd name="connsiteY20" fmla="*/ 2543175 h 4250625"/>
                <a:gd name="connsiteX21" fmla="*/ 581025 w 4300729"/>
                <a:gd name="connsiteY21" fmla="*/ 2676525 h 4250625"/>
                <a:gd name="connsiteX22" fmla="*/ 200025 w 4300729"/>
                <a:gd name="connsiteY22" fmla="*/ 2457450 h 4250625"/>
                <a:gd name="connsiteX0" fmla="*/ 0 w 4300729"/>
                <a:gd name="connsiteY0" fmla="*/ 0 h 4250625"/>
                <a:gd name="connsiteX1" fmla="*/ 1190625 w 4300729"/>
                <a:gd name="connsiteY1" fmla="*/ 990600 h 4250625"/>
                <a:gd name="connsiteX2" fmla="*/ 1095375 w 4300729"/>
                <a:gd name="connsiteY2" fmla="*/ 1152525 h 4250625"/>
                <a:gd name="connsiteX3" fmla="*/ 1371600 w 4300729"/>
                <a:gd name="connsiteY3" fmla="*/ 1390650 h 4250625"/>
                <a:gd name="connsiteX4" fmla="*/ 1276350 w 4300729"/>
                <a:gd name="connsiteY4" fmla="*/ 1552575 h 4250625"/>
                <a:gd name="connsiteX5" fmla="*/ 1590675 w 4300729"/>
                <a:gd name="connsiteY5" fmla="*/ 1762125 h 4250625"/>
                <a:gd name="connsiteX6" fmla="*/ 1863090 w 4300729"/>
                <a:gd name="connsiteY6" fmla="*/ 1735455 h 4250625"/>
                <a:gd name="connsiteX7" fmla="*/ 1584960 w 4300729"/>
                <a:gd name="connsiteY7" fmla="*/ 2419350 h 4250625"/>
                <a:gd name="connsiteX8" fmla="*/ 2493645 w 4300729"/>
                <a:gd name="connsiteY8" fmla="*/ 2150745 h 4250625"/>
                <a:gd name="connsiteX9" fmla="*/ 2838450 w 4300729"/>
                <a:gd name="connsiteY9" fmla="*/ 2228850 h 4250625"/>
                <a:gd name="connsiteX10" fmla="*/ 4175760 w 4300729"/>
                <a:gd name="connsiteY10" fmla="*/ 3162300 h 4250625"/>
                <a:gd name="connsiteX11" fmla="*/ 3867150 w 4300729"/>
                <a:gd name="connsiteY11" fmla="*/ 3558540 h 4250625"/>
                <a:gd name="connsiteX12" fmla="*/ 3499485 w 4300729"/>
                <a:gd name="connsiteY12" fmla="*/ 3825240 h 4250625"/>
                <a:gd name="connsiteX13" fmla="*/ 3124200 w 4300729"/>
                <a:gd name="connsiteY13" fmla="*/ 4114800 h 4250625"/>
                <a:gd name="connsiteX14" fmla="*/ 2514600 w 4300729"/>
                <a:gd name="connsiteY14" fmla="*/ 4114800 h 4250625"/>
                <a:gd name="connsiteX15" fmla="*/ 2257425 w 4300729"/>
                <a:gd name="connsiteY15" fmla="*/ 3695700 h 4250625"/>
                <a:gd name="connsiteX16" fmla="*/ 1905000 w 4300729"/>
                <a:gd name="connsiteY16" fmla="*/ 3421380 h 4250625"/>
                <a:gd name="connsiteX17" fmla="*/ 1491615 w 4300729"/>
                <a:gd name="connsiteY17" fmla="*/ 3133725 h 4250625"/>
                <a:gd name="connsiteX18" fmla="*/ 1099185 w 4300729"/>
                <a:gd name="connsiteY18" fmla="*/ 3011805 h 4250625"/>
                <a:gd name="connsiteX19" fmla="*/ 933450 w 4300729"/>
                <a:gd name="connsiteY19" fmla="*/ 2733675 h 4250625"/>
                <a:gd name="connsiteX20" fmla="*/ 666750 w 4300729"/>
                <a:gd name="connsiteY20" fmla="*/ 2543175 h 4250625"/>
                <a:gd name="connsiteX21" fmla="*/ 581025 w 4300729"/>
                <a:gd name="connsiteY21" fmla="*/ 2676525 h 4250625"/>
                <a:gd name="connsiteX22" fmla="*/ 200025 w 4300729"/>
                <a:gd name="connsiteY22" fmla="*/ 2457450 h 4250625"/>
                <a:gd name="connsiteX0" fmla="*/ 0 w 4300729"/>
                <a:gd name="connsiteY0" fmla="*/ 0 h 4250625"/>
                <a:gd name="connsiteX1" fmla="*/ 1190625 w 4300729"/>
                <a:gd name="connsiteY1" fmla="*/ 990600 h 4250625"/>
                <a:gd name="connsiteX2" fmla="*/ 1095375 w 4300729"/>
                <a:gd name="connsiteY2" fmla="*/ 1152525 h 4250625"/>
                <a:gd name="connsiteX3" fmla="*/ 1371600 w 4300729"/>
                <a:gd name="connsiteY3" fmla="*/ 1390650 h 4250625"/>
                <a:gd name="connsiteX4" fmla="*/ 1276350 w 4300729"/>
                <a:gd name="connsiteY4" fmla="*/ 1552575 h 4250625"/>
                <a:gd name="connsiteX5" fmla="*/ 1590675 w 4300729"/>
                <a:gd name="connsiteY5" fmla="*/ 1762125 h 4250625"/>
                <a:gd name="connsiteX6" fmla="*/ 1863090 w 4300729"/>
                <a:gd name="connsiteY6" fmla="*/ 1735455 h 4250625"/>
                <a:gd name="connsiteX7" fmla="*/ 1584960 w 4300729"/>
                <a:gd name="connsiteY7" fmla="*/ 2419350 h 4250625"/>
                <a:gd name="connsiteX8" fmla="*/ 2493645 w 4300729"/>
                <a:gd name="connsiteY8" fmla="*/ 2150745 h 4250625"/>
                <a:gd name="connsiteX9" fmla="*/ 2838450 w 4300729"/>
                <a:gd name="connsiteY9" fmla="*/ 2228850 h 4250625"/>
                <a:gd name="connsiteX10" fmla="*/ 4175760 w 4300729"/>
                <a:gd name="connsiteY10" fmla="*/ 3162300 h 4250625"/>
                <a:gd name="connsiteX11" fmla="*/ 3867150 w 4300729"/>
                <a:gd name="connsiteY11" fmla="*/ 3558540 h 4250625"/>
                <a:gd name="connsiteX12" fmla="*/ 3499485 w 4300729"/>
                <a:gd name="connsiteY12" fmla="*/ 3825240 h 4250625"/>
                <a:gd name="connsiteX13" fmla="*/ 3124200 w 4300729"/>
                <a:gd name="connsiteY13" fmla="*/ 4114800 h 4250625"/>
                <a:gd name="connsiteX14" fmla="*/ 2514600 w 4300729"/>
                <a:gd name="connsiteY14" fmla="*/ 4114800 h 4250625"/>
                <a:gd name="connsiteX15" fmla="*/ 2257425 w 4300729"/>
                <a:gd name="connsiteY15" fmla="*/ 3695700 h 4250625"/>
                <a:gd name="connsiteX16" fmla="*/ 1905000 w 4300729"/>
                <a:gd name="connsiteY16" fmla="*/ 3421380 h 4250625"/>
                <a:gd name="connsiteX17" fmla="*/ 1491615 w 4300729"/>
                <a:gd name="connsiteY17" fmla="*/ 3133725 h 4250625"/>
                <a:gd name="connsiteX18" fmla="*/ 1099185 w 4300729"/>
                <a:gd name="connsiteY18" fmla="*/ 3011805 h 4250625"/>
                <a:gd name="connsiteX19" fmla="*/ 933450 w 4300729"/>
                <a:gd name="connsiteY19" fmla="*/ 2733675 h 4250625"/>
                <a:gd name="connsiteX20" fmla="*/ 666750 w 4300729"/>
                <a:gd name="connsiteY20" fmla="*/ 2543175 h 4250625"/>
                <a:gd name="connsiteX21" fmla="*/ 581025 w 4300729"/>
                <a:gd name="connsiteY21" fmla="*/ 2676525 h 4250625"/>
                <a:gd name="connsiteX22" fmla="*/ 200025 w 4300729"/>
                <a:gd name="connsiteY22" fmla="*/ 2457450 h 4250625"/>
                <a:gd name="connsiteX0" fmla="*/ 0 w 4300729"/>
                <a:gd name="connsiteY0" fmla="*/ 0 h 4250625"/>
                <a:gd name="connsiteX1" fmla="*/ 1190625 w 4300729"/>
                <a:gd name="connsiteY1" fmla="*/ 990600 h 4250625"/>
                <a:gd name="connsiteX2" fmla="*/ 1095375 w 4300729"/>
                <a:gd name="connsiteY2" fmla="*/ 1152525 h 4250625"/>
                <a:gd name="connsiteX3" fmla="*/ 1371600 w 4300729"/>
                <a:gd name="connsiteY3" fmla="*/ 1390650 h 4250625"/>
                <a:gd name="connsiteX4" fmla="*/ 1276350 w 4300729"/>
                <a:gd name="connsiteY4" fmla="*/ 1552575 h 4250625"/>
                <a:gd name="connsiteX5" fmla="*/ 1590675 w 4300729"/>
                <a:gd name="connsiteY5" fmla="*/ 1762125 h 4250625"/>
                <a:gd name="connsiteX6" fmla="*/ 1863090 w 4300729"/>
                <a:gd name="connsiteY6" fmla="*/ 1735455 h 4250625"/>
                <a:gd name="connsiteX7" fmla="*/ 1584960 w 4300729"/>
                <a:gd name="connsiteY7" fmla="*/ 2419350 h 4250625"/>
                <a:gd name="connsiteX8" fmla="*/ 2493645 w 4300729"/>
                <a:gd name="connsiteY8" fmla="*/ 2150745 h 4250625"/>
                <a:gd name="connsiteX9" fmla="*/ 2838450 w 4300729"/>
                <a:gd name="connsiteY9" fmla="*/ 2228850 h 4250625"/>
                <a:gd name="connsiteX10" fmla="*/ 4175760 w 4300729"/>
                <a:gd name="connsiteY10" fmla="*/ 3162300 h 4250625"/>
                <a:gd name="connsiteX11" fmla="*/ 3867150 w 4300729"/>
                <a:gd name="connsiteY11" fmla="*/ 3558540 h 4250625"/>
                <a:gd name="connsiteX12" fmla="*/ 3499485 w 4300729"/>
                <a:gd name="connsiteY12" fmla="*/ 3825240 h 4250625"/>
                <a:gd name="connsiteX13" fmla="*/ 3124200 w 4300729"/>
                <a:gd name="connsiteY13" fmla="*/ 4114800 h 4250625"/>
                <a:gd name="connsiteX14" fmla="*/ 2514600 w 4300729"/>
                <a:gd name="connsiteY14" fmla="*/ 4114800 h 4250625"/>
                <a:gd name="connsiteX15" fmla="*/ 2257425 w 4300729"/>
                <a:gd name="connsiteY15" fmla="*/ 3695700 h 4250625"/>
                <a:gd name="connsiteX16" fmla="*/ 1905000 w 4300729"/>
                <a:gd name="connsiteY16" fmla="*/ 3421380 h 4250625"/>
                <a:gd name="connsiteX17" fmla="*/ 1491615 w 4300729"/>
                <a:gd name="connsiteY17" fmla="*/ 3133725 h 4250625"/>
                <a:gd name="connsiteX18" fmla="*/ 1099185 w 4300729"/>
                <a:gd name="connsiteY18" fmla="*/ 3011805 h 4250625"/>
                <a:gd name="connsiteX19" fmla="*/ 933450 w 4300729"/>
                <a:gd name="connsiteY19" fmla="*/ 2733675 h 4250625"/>
                <a:gd name="connsiteX20" fmla="*/ 666750 w 4300729"/>
                <a:gd name="connsiteY20" fmla="*/ 2543175 h 4250625"/>
                <a:gd name="connsiteX21" fmla="*/ 581025 w 4300729"/>
                <a:gd name="connsiteY21" fmla="*/ 2676525 h 4250625"/>
                <a:gd name="connsiteX22" fmla="*/ 200025 w 4300729"/>
                <a:gd name="connsiteY22" fmla="*/ 2457450 h 4250625"/>
                <a:gd name="connsiteX0" fmla="*/ 0 w 4300729"/>
                <a:gd name="connsiteY0" fmla="*/ 0 h 4250625"/>
                <a:gd name="connsiteX1" fmla="*/ 1190625 w 4300729"/>
                <a:gd name="connsiteY1" fmla="*/ 990600 h 4250625"/>
                <a:gd name="connsiteX2" fmla="*/ 1095375 w 4300729"/>
                <a:gd name="connsiteY2" fmla="*/ 1152525 h 4250625"/>
                <a:gd name="connsiteX3" fmla="*/ 1371600 w 4300729"/>
                <a:gd name="connsiteY3" fmla="*/ 1390650 h 4250625"/>
                <a:gd name="connsiteX4" fmla="*/ 1276350 w 4300729"/>
                <a:gd name="connsiteY4" fmla="*/ 1552575 h 4250625"/>
                <a:gd name="connsiteX5" fmla="*/ 1590675 w 4300729"/>
                <a:gd name="connsiteY5" fmla="*/ 1762125 h 4250625"/>
                <a:gd name="connsiteX6" fmla="*/ 1863090 w 4300729"/>
                <a:gd name="connsiteY6" fmla="*/ 1735455 h 4250625"/>
                <a:gd name="connsiteX7" fmla="*/ 1584960 w 4300729"/>
                <a:gd name="connsiteY7" fmla="*/ 2419350 h 4250625"/>
                <a:gd name="connsiteX8" fmla="*/ 2493645 w 4300729"/>
                <a:gd name="connsiteY8" fmla="*/ 2150745 h 4250625"/>
                <a:gd name="connsiteX9" fmla="*/ 2838450 w 4300729"/>
                <a:gd name="connsiteY9" fmla="*/ 2228850 h 4250625"/>
                <a:gd name="connsiteX10" fmla="*/ 4175760 w 4300729"/>
                <a:gd name="connsiteY10" fmla="*/ 3162300 h 4250625"/>
                <a:gd name="connsiteX11" fmla="*/ 3867150 w 4300729"/>
                <a:gd name="connsiteY11" fmla="*/ 3558540 h 4250625"/>
                <a:gd name="connsiteX12" fmla="*/ 3499485 w 4300729"/>
                <a:gd name="connsiteY12" fmla="*/ 3825240 h 4250625"/>
                <a:gd name="connsiteX13" fmla="*/ 3124200 w 4300729"/>
                <a:gd name="connsiteY13" fmla="*/ 4114800 h 4250625"/>
                <a:gd name="connsiteX14" fmla="*/ 2514600 w 4300729"/>
                <a:gd name="connsiteY14" fmla="*/ 4114800 h 4250625"/>
                <a:gd name="connsiteX15" fmla="*/ 2257425 w 4300729"/>
                <a:gd name="connsiteY15" fmla="*/ 3695700 h 4250625"/>
                <a:gd name="connsiteX16" fmla="*/ 1905000 w 4300729"/>
                <a:gd name="connsiteY16" fmla="*/ 3421380 h 4250625"/>
                <a:gd name="connsiteX17" fmla="*/ 1491615 w 4300729"/>
                <a:gd name="connsiteY17" fmla="*/ 3133725 h 4250625"/>
                <a:gd name="connsiteX18" fmla="*/ 1099185 w 4300729"/>
                <a:gd name="connsiteY18" fmla="*/ 3011805 h 4250625"/>
                <a:gd name="connsiteX19" fmla="*/ 933450 w 4300729"/>
                <a:gd name="connsiteY19" fmla="*/ 2733675 h 4250625"/>
                <a:gd name="connsiteX20" fmla="*/ 666750 w 4300729"/>
                <a:gd name="connsiteY20" fmla="*/ 2543175 h 4250625"/>
                <a:gd name="connsiteX21" fmla="*/ 581025 w 4300729"/>
                <a:gd name="connsiteY21" fmla="*/ 2676525 h 4250625"/>
                <a:gd name="connsiteX22" fmla="*/ 200025 w 4300729"/>
                <a:gd name="connsiteY22" fmla="*/ 2457450 h 4250625"/>
                <a:gd name="connsiteX0" fmla="*/ 0 w 4300729"/>
                <a:gd name="connsiteY0" fmla="*/ 0 h 4261033"/>
                <a:gd name="connsiteX1" fmla="*/ 1190625 w 4300729"/>
                <a:gd name="connsiteY1" fmla="*/ 990600 h 4261033"/>
                <a:gd name="connsiteX2" fmla="*/ 1095375 w 4300729"/>
                <a:gd name="connsiteY2" fmla="*/ 1152525 h 4261033"/>
                <a:gd name="connsiteX3" fmla="*/ 1371600 w 4300729"/>
                <a:gd name="connsiteY3" fmla="*/ 1390650 h 4261033"/>
                <a:gd name="connsiteX4" fmla="*/ 1276350 w 4300729"/>
                <a:gd name="connsiteY4" fmla="*/ 1552575 h 4261033"/>
                <a:gd name="connsiteX5" fmla="*/ 1590675 w 4300729"/>
                <a:gd name="connsiteY5" fmla="*/ 1762125 h 4261033"/>
                <a:gd name="connsiteX6" fmla="*/ 1863090 w 4300729"/>
                <a:gd name="connsiteY6" fmla="*/ 1735455 h 4261033"/>
                <a:gd name="connsiteX7" fmla="*/ 1584960 w 4300729"/>
                <a:gd name="connsiteY7" fmla="*/ 2419350 h 4261033"/>
                <a:gd name="connsiteX8" fmla="*/ 2493645 w 4300729"/>
                <a:gd name="connsiteY8" fmla="*/ 2150745 h 4261033"/>
                <a:gd name="connsiteX9" fmla="*/ 2838450 w 4300729"/>
                <a:gd name="connsiteY9" fmla="*/ 2228850 h 4261033"/>
                <a:gd name="connsiteX10" fmla="*/ 4175760 w 4300729"/>
                <a:gd name="connsiteY10" fmla="*/ 3162300 h 4261033"/>
                <a:gd name="connsiteX11" fmla="*/ 3867150 w 4300729"/>
                <a:gd name="connsiteY11" fmla="*/ 3558540 h 4261033"/>
                <a:gd name="connsiteX12" fmla="*/ 3499485 w 4300729"/>
                <a:gd name="connsiteY12" fmla="*/ 3825240 h 4261033"/>
                <a:gd name="connsiteX13" fmla="*/ 3124200 w 4300729"/>
                <a:gd name="connsiteY13" fmla="*/ 4114800 h 4261033"/>
                <a:gd name="connsiteX14" fmla="*/ 2514600 w 4300729"/>
                <a:gd name="connsiteY14" fmla="*/ 4114800 h 4261033"/>
                <a:gd name="connsiteX15" fmla="*/ 2257425 w 4300729"/>
                <a:gd name="connsiteY15" fmla="*/ 3695700 h 4261033"/>
                <a:gd name="connsiteX16" fmla="*/ 1905000 w 4300729"/>
                <a:gd name="connsiteY16" fmla="*/ 3421380 h 4261033"/>
                <a:gd name="connsiteX17" fmla="*/ 1491615 w 4300729"/>
                <a:gd name="connsiteY17" fmla="*/ 3133725 h 4261033"/>
                <a:gd name="connsiteX18" fmla="*/ 1099185 w 4300729"/>
                <a:gd name="connsiteY18" fmla="*/ 3011805 h 4261033"/>
                <a:gd name="connsiteX19" fmla="*/ 933450 w 4300729"/>
                <a:gd name="connsiteY19" fmla="*/ 2733675 h 4261033"/>
                <a:gd name="connsiteX20" fmla="*/ 666750 w 4300729"/>
                <a:gd name="connsiteY20" fmla="*/ 2543175 h 4261033"/>
                <a:gd name="connsiteX21" fmla="*/ 581025 w 4300729"/>
                <a:gd name="connsiteY21" fmla="*/ 2676525 h 4261033"/>
                <a:gd name="connsiteX22" fmla="*/ 200025 w 4300729"/>
                <a:gd name="connsiteY22" fmla="*/ 2457450 h 4261033"/>
                <a:gd name="connsiteX0" fmla="*/ 0 w 4300729"/>
                <a:gd name="connsiteY0" fmla="*/ 0 h 4314977"/>
                <a:gd name="connsiteX1" fmla="*/ 1190625 w 4300729"/>
                <a:gd name="connsiteY1" fmla="*/ 990600 h 4314977"/>
                <a:gd name="connsiteX2" fmla="*/ 1095375 w 4300729"/>
                <a:gd name="connsiteY2" fmla="*/ 1152525 h 4314977"/>
                <a:gd name="connsiteX3" fmla="*/ 1371600 w 4300729"/>
                <a:gd name="connsiteY3" fmla="*/ 1390650 h 4314977"/>
                <a:gd name="connsiteX4" fmla="*/ 1276350 w 4300729"/>
                <a:gd name="connsiteY4" fmla="*/ 1552575 h 4314977"/>
                <a:gd name="connsiteX5" fmla="*/ 1590675 w 4300729"/>
                <a:gd name="connsiteY5" fmla="*/ 1762125 h 4314977"/>
                <a:gd name="connsiteX6" fmla="*/ 1863090 w 4300729"/>
                <a:gd name="connsiteY6" fmla="*/ 1735455 h 4314977"/>
                <a:gd name="connsiteX7" fmla="*/ 1584960 w 4300729"/>
                <a:gd name="connsiteY7" fmla="*/ 2419350 h 4314977"/>
                <a:gd name="connsiteX8" fmla="*/ 2493645 w 4300729"/>
                <a:gd name="connsiteY8" fmla="*/ 2150745 h 4314977"/>
                <a:gd name="connsiteX9" fmla="*/ 2838450 w 4300729"/>
                <a:gd name="connsiteY9" fmla="*/ 2228850 h 4314977"/>
                <a:gd name="connsiteX10" fmla="*/ 4175760 w 4300729"/>
                <a:gd name="connsiteY10" fmla="*/ 3162300 h 4314977"/>
                <a:gd name="connsiteX11" fmla="*/ 3867150 w 4300729"/>
                <a:gd name="connsiteY11" fmla="*/ 3558540 h 4314977"/>
                <a:gd name="connsiteX12" fmla="*/ 3499485 w 4300729"/>
                <a:gd name="connsiteY12" fmla="*/ 3825240 h 4314977"/>
                <a:gd name="connsiteX13" fmla="*/ 3124200 w 4300729"/>
                <a:gd name="connsiteY13" fmla="*/ 4114800 h 4314977"/>
                <a:gd name="connsiteX14" fmla="*/ 2514600 w 4300729"/>
                <a:gd name="connsiteY14" fmla="*/ 4114800 h 4314977"/>
                <a:gd name="connsiteX15" fmla="*/ 2257425 w 4300729"/>
                <a:gd name="connsiteY15" fmla="*/ 3695700 h 4314977"/>
                <a:gd name="connsiteX16" fmla="*/ 1905000 w 4300729"/>
                <a:gd name="connsiteY16" fmla="*/ 3421380 h 4314977"/>
                <a:gd name="connsiteX17" fmla="*/ 1491615 w 4300729"/>
                <a:gd name="connsiteY17" fmla="*/ 3133725 h 4314977"/>
                <a:gd name="connsiteX18" fmla="*/ 1099185 w 4300729"/>
                <a:gd name="connsiteY18" fmla="*/ 3011805 h 4314977"/>
                <a:gd name="connsiteX19" fmla="*/ 933450 w 4300729"/>
                <a:gd name="connsiteY19" fmla="*/ 2733675 h 4314977"/>
                <a:gd name="connsiteX20" fmla="*/ 666750 w 4300729"/>
                <a:gd name="connsiteY20" fmla="*/ 2543175 h 4314977"/>
                <a:gd name="connsiteX21" fmla="*/ 581025 w 4300729"/>
                <a:gd name="connsiteY21" fmla="*/ 2676525 h 4314977"/>
                <a:gd name="connsiteX22" fmla="*/ 200025 w 4300729"/>
                <a:gd name="connsiteY22" fmla="*/ 2457450 h 4314977"/>
                <a:gd name="connsiteX0" fmla="*/ 0 w 4300729"/>
                <a:gd name="connsiteY0" fmla="*/ 0 h 4336841"/>
                <a:gd name="connsiteX1" fmla="*/ 1190625 w 4300729"/>
                <a:gd name="connsiteY1" fmla="*/ 990600 h 4336841"/>
                <a:gd name="connsiteX2" fmla="*/ 1095375 w 4300729"/>
                <a:gd name="connsiteY2" fmla="*/ 1152525 h 4336841"/>
                <a:gd name="connsiteX3" fmla="*/ 1371600 w 4300729"/>
                <a:gd name="connsiteY3" fmla="*/ 1390650 h 4336841"/>
                <a:gd name="connsiteX4" fmla="*/ 1276350 w 4300729"/>
                <a:gd name="connsiteY4" fmla="*/ 1552575 h 4336841"/>
                <a:gd name="connsiteX5" fmla="*/ 1590675 w 4300729"/>
                <a:gd name="connsiteY5" fmla="*/ 1762125 h 4336841"/>
                <a:gd name="connsiteX6" fmla="*/ 1863090 w 4300729"/>
                <a:gd name="connsiteY6" fmla="*/ 1735455 h 4336841"/>
                <a:gd name="connsiteX7" fmla="*/ 1584960 w 4300729"/>
                <a:gd name="connsiteY7" fmla="*/ 2419350 h 4336841"/>
                <a:gd name="connsiteX8" fmla="*/ 2493645 w 4300729"/>
                <a:gd name="connsiteY8" fmla="*/ 2150745 h 4336841"/>
                <a:gd name="connsiteX9" fmla="*/ 2838450 w 4300729"/>
                <a:gd name="connsiteY9" fmla="*/ 2228850 h 4336841"/>
                <a:gd name="connsiteX10" fmla="*/ 4175760 w 4300729"/>
                <a:gd name="connsiteY10" fmla="*/ 3162300 h 4336841"/>
                <a:gd name="connsiteX11" fmla="*/ 3867150 w 4300729"/>
                <a:gd name="connsiteY11" fmla="*/ 3558540 h 4336841"/>
                <a:gd name="connsiteX12" fmla="*/ 3499485 w 4300729"/>
                <a:gd name="connsiteY12" fmla="*/ 3825240 h 4336841"/>
                <a:gd name="connsiteX13" fmla="*/ 3124200 w 4300729"/>
                <a:gd name="connsiteY13" fmla="*/ 4114800 h 4336841"/>
                <a:gd name="connsiteX14" fmla="*/ 2514600 w 4300729"/>
                <a:gd name="connsiteY14" fmla="*/ 4114800 h 4336841"/>
                <a:gd name="connsiteX15" fmla="*/ 2257425 w 4300729"/>
                <a:gd name="connsiteY15" fmla="*/ 3695700 h 4336841"/>
                <a:gd name="connsiteX16" fmla="*/ 1905000 w 4300729"/>
                <a:gd name="connsiteY16" fmla="*/ 3421380 h 4336841"/>
                <a:gd name="connsiteX17" fmla="*/ 1491615 w 4300729"/>
                <a:gd name="connsiteY17" fmla="*/ 3133725 h 4336841"/>
                <a:gd name="connsiteX18" fmla="*/ 1099185 w 4300729"/>
                <a:gd name="connsiteY18" fmla="*/ 3011805 h 4336841"/>
                <a:gd name="connsiteX19" fmla="*/ 933450 w 4300729"/>
                <a:gd name="connsiteY19" fmla="*/ 2733675 h 4336841"/>
                <a:gd name="connsiteX20" fmla="*/ 666750 w 4300729"/>
                <a:gd name="connsiteY20" fmla="*/ 2543175 h 4336841"/>
                <a:gd name="connsiteX21" fmla="*/ 581025 w 4300729"/>
                <a:gd name="connsiteY21" fmla="*/ 2676525 h 4336841"/>
                <a:gd name="connsiteX22" fmla="*/ 200025 w 4300729"/>
                <a:gd name="connsiteY22" fmla="*/ 2457450 h 4336841"/>
                <a:gd name="connsiteX0" fmla="*/ 0 w 4300729"/>
                <a:gd name="connsiteY0" fmla="*/ 0 h 4336841"/>
                <a:gd name="connsiteX1" fmla="*/ 1190625 w 4300729"/>
                <a:gd name="connsiteY1" fmla="*/ 990600 h 4336841"/>
                <a:gd name="connsiteX2" fmla="*/ 1095375 w 4300729"/>
                <a:gd name="connsiteY2" fmla="*/ 1152525 h 4336841"/>
                <a:gd name="connsiteX3" fmla="*/ 1371600 w 4300729"/>
                <a:gd name="connsiteY3" fmla="*/ 1390650 h 4336841"/>
                <a:gd name="connsiteX4" fmla="*/ 1276350 w 4300729"/>
                <a:gd name="connsiteY4" fmla="*/ 1552575 h 4336841"/>
                <a:gd name="connsiteX5" fmla="*/ 1590675 w 4300729"/>
                <a:gd name="connsiteY5" fmla="*/ 1762125 h 4336841"/>
                <a:gd name="connsiteX6" fmla="*/ 1863090 w 4300729"/>
                <a:gd name="connsiteY6" fmla="*/ 1735455 h 4336841"/>
                <a:gd name="connsiteX7" fmla="*/ 1584960 w 4300729"/>
                <a:gd name="connsiteY7" fmla="*/ 2419350 h 4336841"/>
                <a:gd name="connsiteX8" fmla="*/ 2493645 w 4300729"/>
                <a:gd name="connsiteY8" fmla="*/ 2150745 h 4336841"/>
                <a:gd name="connsiteX9" fmla="*/ 2838450 w 4300729"/>
                <a:gd name="connsiteY9" fmla="*/ 2228850 h 4336841"/>
                <a:gd name="connsiteX10" fmla="*/ 4175760 w 4300729"/>
                <a:gd name="connsiteY10" fmla="*/ 3162300 h 4336841"/>
                <a:gd name="connsiteX11" fmla="*/ 3867150 w 4300729"/>
                <a:gd name="connsiteY11" fmla="*/ 3558540 h 4336841"/>
                <a:gd name="connsiteX12" fmla="*/ 3499485 w 4300729"/>
                <a:gd name="connsiteY12" fmla="*/ 3825240 h 4336841"/>
                <a:gd name="connsiteX13" fmla="*/ 3124200 w 4300729"/>
                <a:gd name="connsiteY13" fmla="*/ 4114800 h 4336841"/>
                <a:gd name="connsiteX14" fmla="*/ 2514600 w 4300729"/>
                <a:gd name="connsiteY14" fmla="*/ 4114800 h 4336841"/>
                <a:gd name="connsiteX15" fmla="*/ 2257425 w 4300729"/>
                <a:gd name="connsiteY15" fmla="*/ 3695700 h 4336841"/>
                <a:gd name="connsiteX16" fmla="*/ 1905000 w 4300729"/>
                <a:gd name="connsiteY16" fmla="*/ 3421380 h 4336841"/>
                <a:gd name="connsiteX17" fmla="*/ 1491615 w 4300729"/>
                <a:gd name="connsiteY17" fmla="*/ 3133725 h 4336841"/>
                <a:gd name="connsiteX18" fmla="*/ 1099185 w 4300729"/>
                <a:gd name="connsiteY18" fmla="*/ 3011805 h 4336841"/>
                <a:gd name="connsiteX19" fmla="*/ 933450 w 4300729"/>
                <a:gd name="connsiteY19" fmla="*/ 2733675 h 4336841"/>
                <a:gd name="connsiteX20" fmla="*/ 666750 w 4300729"/>
                <a:gd name="connsiteY20" fmla="*/ 2543175 h 4336841"/>
                <a:gd name="connsiteX21" fmla="*/ 581025 w 4300729"/>
                <a:gd name="connsiteY21" fmla="*/ 2676525 h 4336841"/>
                <a:gd name="connsiteX22" fmla="*/ 200025 w 4300729"/>
                <a:gd name="connsiteY22" fmla="*/ 2457450 h 4336841"/>
                <a:gd name="connsiteX0" fmla="*/ 0 w 4300729"/>
                <a:gd name="connsiteY0" fmla="*/ 0 h 4336841"/>
                <a:gd name="connsiteX1" fmla="*/ 1190625 w 4300729"/>
                <a:gd name="connsiteY1" fmla="*/ 990600 h 4336841"/>
                <a:gd name="connsiteX2" fmla="*/ 1095375 w 4300729"/>
                <a:gd name="connsiteY2" fmla="*/ 1152525 h 4336841"/>
                <a:gd name="connsiteX3" fmla="*/ 1371600 w 4300729"/>
                <a:gd name="connsiteY3" fmla="*/ 1390650 h 4336841"/>
                <a:gd name="connsiteX4" fmla="*/ 1276350 w 4300729"/>
                <a:gd name="connsiteY4" fmla="*/ 1552575 h 4336841"/>
                <a:gd name="connsiteX5" fmla="*/ 1590675 w 4300729"/>
                <a:gd name="connsiteY5" fmla="*/ 1762125 h 4336841"/>
                <a:gd name="connsiteX6" fmla="*/ 1863090 w 4300729"/>
                <a:gd name="connsiteY6" fmla="*/ 1735455 h 4336841"/>
                <a:gd name="connsiteX7" fmla="*/ 1584960 w 4300729"/>
                <a:gd name="connsiteY7" fmla="*/ 2419350 h 4336841"/>
                <a:gd name="connsiteX8" fmla="*/ 2493645 w 4300729"/>
                <a:gd name="connsiteY8" fmla="*/ 2150745 h 4336841"/>
                <a:gd name="connsiteX9" fmla="*/ 2838450 w 4300729"/>
                <a:gd name="connsiteY9" fmla="*/ 2228850 h 4336841"/>
                <a:gd name="connsiteX10" fmla="*/ 4175760 w 4300729"/>
                <a:gd name="connsiteY10" fmla="*/ 3162300 h 4336841"/>
                <a:gd name="connsiteX11" fmla="*/ 3867150 w 4300729"/>
                <a:gd name="connsiteY11" fmla="*/ 3558540 h 4336841"/>
                <a:gd name="connsiteX12" fmla="*/ 3499485 w 4300729"/>
                <a:gd name="connsiteY12" fmla="*/ 3825240 h 4336841"/>
                <a:gd name="connsiteX13" fmla="*/ 3124200 w 4300729"/>
                <a:gd name="connsiteY13" fmla="*/ 4114800 h 4336841"/>
                <a:gd name="connsiteX14" fmla="*/ 2514600 w 4300729"/>
                <a:gd name="connsiteY14" fmla="*/ 4114800 h 4336841"/>
                <a:gd name="connsiteX15" fmla="*/ 2257425 w 4300729"/>
                <a:gd name="connsiteY15" fmla="*/ 3695700 h 4336841"/>
                <a:gd name="connsiteX16" fmla="*/ 1905000 w 4300729"/>
                <a:gd name="connsiteY16" fmla="*/ 3421380 h 4336841"/>
                <a:gd name="connsiteX17" fmla="*/ 1491615 w 4300729"/>
                <a:gd name="connsiteY17" fmla="*/ 3133725 h 4336841"/>
                <a:gd name="connsiteX18" fmla="*/ 1099185 w 4300729"/>
                <a:gd name="connsiteY18" fmla="*/ 3011805 h 4336841"/>
                <a:gd name="connsiteX19" fmla="*/ 933450 w 4300729"/>
                <a:gd name="connsiteY19" fmla="*/ 2733675 h 4336841"/>
                <a:gd name="connsiteX20" fmla="*/ 666750 w 4300729"/>
                <a:gd name="connsiteY20" fmla="*/ 2543175 h 4336841"/>
                <a:gd name="connsiteX21" fmla="*/ 581025 w 4300729"/>
                <a:gd name="connsiteY21" fmla="*/ 2676525 h 4336841"/>
                <a:gd name="connsiteX22" fmla="*/ 200025 w 4300729"/>
                <a:gd name="connsiteY22" fmla="*/ 2457450 h 4336841"/>
                <a:gd name="connsiteX0" fmla="*/ 0 w 4300729"/>
                <a:gd name="connsiteY0" fmla="*/ 0 h 4336841"/>
                <a:gd name="connsiteX1" fmla="*/ 1190625 w 4300729"/>
                <a:gd name="connsiteY1" fmla="*/ 990600 h 4336841"/>
                <a:gd name="connsiteX2" fmla="*/ 1095375 w 4300729"/>
                <a:gd name="connsiteY2" fmla="*/ 1152525 h 4336841"/>
                <a:gd name="connsiteX3" fmla="*/ 1371600 w 4300729"/>
                <a:gd name="connsiteY3" fmla="*/ 1390650 h 4336841"/>
                <a:gd name="connsiteX4" fmla="*/ 1276350 w 4300729"/>
                <a:gd name="connsiteY4" fmla="*/ 1552575 h 4336841"/>
                <a:gd name="connsiteX5" fmla="*/ 1590675 w 4300729"/>
                <a:gd name="connsiteY5" fmla="*/ 1762125 h 4336841"/>
                <a:gd name="connsiteX6" fmla="*/ 1863090 w 4300729"/>
                <a:gd name="connsiteY6" fmla="*/ 1735455 h 4336841"/>
                <a:gd name="connsiteX7" fmla="*/ 1584960 w 4300729"/>
                <a:gd name="connsiteY7" fmla="*/ 2419350 h 4336841"/>
                <a:gd name="connsiteX8" fmla="*/ 2493645 w 4300729"/>
                <a:gd name="connsiteY8" fmla="*/ 2150745 h 4336841"/>
                <a:gd name="connsiteX9" fmla="*/ 2838450 w 4300729"/>
                <a:gd name="connsiteY9" fmla="*/ 2228850 h 4336841"/>
                <a:gd name="connsiteX10" fmla="*/ 4175760 w 4300729"/>
                <a:gd name="connsiteY10" fmla="*/ 3162300 h 4336841"/>
                <a:gd name="connsiteX11" fmla="*/ 3867150 w 4300729"/>
                <a:gd name="connsiteY11" fmla="*/ 3558540 h 4336841"/>
                <a:gd name="connsiteX12" fmla="*/ 3499485 w 4300729"/>
                <a:gd name="connsiteY12" fmla="*/ 3825240 h 4336841"/>
                <a:gd name="connsiteX13" fmla="*/ 3124200 w 4300729"/>
                <a:gd name="connsiteY13" fmla="*/ 4114800 h 4336841"/>
                <a:gd name="connsiteX14" fmla="*/ 2514600 w 4300729"/>
                <a:gd name="connsiteY14" fmla="*/ 4114800 h 4336841"/>
                <a:gd name="connsiteX15" fmla="*/ 2257425 w 4300729"/>
                <a:gd name="connsiteY15" fmla="*/ 3695700 h 4336841"/>
                <a:gd name="connsiteX16" fmla="*/ 1905000 w 4300729"/>
                <a:gd name="connsiteY16" fmla="*/ 3421380 h 4336841"/>
                <a:gd name="connsiteX17" fmla="*/ 1491615 w 4300729"/>
                <a:gd name="connsiteY17" fmla="*/ 3133725 h 4336841"/>
                <a:gd name="connsiteX18" fmla="*/ 1099185 w 4300729"/>
                <a:gd name="connsiteY18" fmla="*/ 3011805 h 4336841"/>
                <a:gd name="connsiteX19" fmla="*/ 933450 w 4300729"/>
                <a:gd name="connsiteY19" fmla="*/ 2733675 h 4336841"/>
                <a:gd name="connsiteX20" fmla="*/ 666750 w 4300729"/>
                <a:gd name="connsiteY20" fmla="*/ 2543175 h 4336841"/>
                <a:gd name="connsiteX21" fmla="*/ 581025 w 4300729"/>
                <a:gd name="connsiteY21" fmla="*/ 2676525 h 4336841"/>
                <a:gd name="connsiteX22" fmla="*/ 200025 w 4300729"/>
                <a:gd name="connsiteY22" fmla="*/ 2457450 h 4336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300729" h="4336841">
                  <a:moveTo>
                    <a:pt x="0" y="0"/>
                  </a:moveTo>
                  <a:lnTo>
                    <a:pt x="1190625" y="990600"/>
                  </a:lnTo>
                  <a:lnTo>
                    <a:pt x="1095375" y="1152525"/>
                  </a:lnTo>
                  <a:lnTo>
                    <a:pt x="1371600" y="1390650"/>
                  </a:lnTo>
                  <a:cubicBezTo>
                    <a:pt x="1343660" y="1424940"/>
                    <a:pt x="1330960" y="1468755"/>
                    <a:pt x="1276350" y="1552575"/>
                  </a:cubicBezTo>
                  <a:lnTo>
                    <a:pt x="1590675" y="1762125"/>
                  </a:lnTo>
                  <a:lnTo>
                    <a:pt x="1863090" y="1735455"/>
                  </a:lnTo>
                  <a:cubicBezTo>
                    <a:pt x="1779905" y="1943100"/>
                    <a:pt x="1500505" y="2352675"/>
                    <a:pt x="1584960" y="2419350"/>
                  </a:cubicBezTo>
                  <a:cubicBezTo>
                    <a:pt x="1848485" y="2598420"/>
                    <a:pt x="2131060" y="2545080"/>
                    <a:pt x="2493645" y="2150745"/>
                  </a:cubicBezTo>
                  <a:cubicBezTo>
                    <a:pt x="2632710" y="2167890"/>
                    <a:pt x="2667000" y="2194560"/>
                    <a:pt x="2838450" y="2228850"/>
                  </a:cubicBezTo>
                  <a:cubicBezTo>
                    <a:pt x="3365500" y="2581275"/>
                    <a:pt x="3705860" y="2830830"/>
                    <a:pt x="4175760" y="3162300"/>
                  </a:cubicBezTo>
                  <a:cubicBezTo>
                    <a:pt x="4492625" y="3402965"/>
                    <a:pt x="4138930" y="3763645"/>
                    <a:pt x="3867150" y="3558540"/>
                  </a:cubicBezTo>
                  <a:cubicBezTo>
                    <a:pt x="4075430" y="3846830"/>
                    <a:pt x="3731260" y="4053205"/>
                    <a:pt x="3499485" y="3825240"/>
                  </a:cubicBezTo>
                  <a:cubicBezTo>
                    <a:pt x="3655695" y="4135755"/>
                    <a:pt x="3339465" y="4251960"/>
                    <a:pt x="3124200" y="4114800"/>
                  </a:cubicBezTo>
                  <a:cubicBezTo>
                    <a:pt x="3195320" y="4331970"/>
                    <a:pt x="2860675" y="4480560"/>
                    <a:pt x="2514600" y="4114800"/>
                  </a:cubicBezTo>
                  <a:cubicBezTo>
                    <a:pt x="2600325" y="3889375"/>
                    <a:pt x="2466975" y="3663950"/>
                    <a:pt x="2257425" y="3695700"/>
                  </a:cubicBezTo>
                  <a:cubicBezTo>
                    <a:pt x="2286000" y="3454400"/>
                    <a:pt x="2052637" y="3331845"/>
                    <a:pt x="1905000" y="3421380"/>
                  </a:cubicBezTo>
                  <a:cubicBezTo>
                    <a:pt x="1963925" y="3231958"/>
                    <a:pt x="1637665" y="3032125"/>
                    <a:pt x="1491615" y="3133725"/>
                  </a:cubicBezTo>
                  <a:cubicBezTo>
                    <a:pt x="1548130" y="2995295"/>
                    <a:pt x="1286510" y="2834005"/>
                    <a:pt x="1099185" y="3011805"/>
                  </a:cubicBezTo>
                  <a:lnTo>
                    <a:pt x="933450" y="2733675"/>
                  </a:lnTo>
                  <a:lnTo>
                    <a:pt x="666750" y="2543175"/>
                  </a:lnTo>
                  <a:lnTo>
                    <a:pt x="581025" y="2676525"/>
                  </a:lnTo>
                  <a:lnTo>
                    <a:pt x="200025" y="2457450"/>
                  </a:lnTo>
                </a:path>
              </a:pathLst>
            </a:custGeom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8" name="Freeform 5">
              <a:extLst>
                <a:ext uri="{FF2B5EF4-FFF2-40B4-BE49-F238E27FC236}">
                  <a16:creationId xmlns:a16="http://schemas.microsoft.com/office/drawing/2014/main" xmlns="" id="{912EE181-60C1-4029-B61A-DE053E690347}"/>
                </a:ext>
              </a:extLst>
            </p:cNvPr>
            <p:cNvSpPr/>
            <p:nvPr/>
          </p:nvSpPr>
          <p:spPr>
            <a:xfrm>
              <a:off x="2979453" y="4301052"/>
              <a:ext cx="1379276" cy="1206796"/>
            </a:xfrm>
            <a:custGeom>
              <a:avLst/>
              <a:gdLst>
                <a:gd name="connsiteX0" fmla="*/ 0 w 1381125"/>
                <a:gd name="connsiteY0" fmla="*/ 228600 h 1209675"/>
                <a:gd name="connsiteX1" fmla="*/ 285750 w 1381125"/>
                <a:gd name="connsiteY1" fmla="*/ 381000 h 1209675"/>
                <a:gd name="connsiteX2" fmla="*/ 581025 w 1381125"/>
                <a:gd name="connsiteY2" fmla="*/ 676275 h 1209675"/>
                <a:gd name="connsiteX3" fmla="*/ 847725 w 1381125"/>
                <a:gd name="connsiteY3" fmla="*/ 952500 h 1209675"/>
                <a:gd name="connsiteX4" fmla="*/ 1257300 w 1381125"/>
                <a:gd name="connsiteY4" fmla="*/ 1209675 h 1209675"/>
                <a:gd name="connsiteX5" fmla="*/ 1381125 w 1381125"/>
                <a:gd name="connsiteY5" fmla="*/ 828675 h 1209675"/>
                <a:gd name="connsiteX6" fmla="*/ 1123950 w 1381125"/>
                <a:gd name="connsiteY6" fmla="*/ 676275 h 1209675"/>
                <a:gd name="connsiteX7" fmla="*/ 838200 w 1381125"/>
                <a:gd name="connsiteY7" fmla="*/ 400050 h 1209675"/>
                <a:gd name="connsiteX8" fmla="*/ 447675 w 1381125"/>
                <a:gd name="connsiteY8" fmla="*/ 219075 h 1209675"/>
                <a:gd name="connsiteX9" fmla="*/ 114300 w 1381125"/>
                <a:gd name="connsiteY9" fmla="*/ 0 h 1209675"/>
                <a:gd name="connsiteX10" fmla="*/ 57150 w 1381125"/>
                <a:gd name="connsiteY10" fmla="*/ 247650 h 1209675"/>
                <a:gd name="connsiteX0" fmla="*/ 0 w 1381125"/>
                <a:gd name="connsiteY0" fmla="*/ 228600 h 1209675"/>
                <a:gd name="connsiteX1" fmla="*/ 285750 w 1381125"/>
                <a:gd name="connsiteY1" fmla="*/ 381000 h 1209675"/>
                <a:gd name="connsiteX2" fmla="*/ 581025 w 1381125"/>
                <a:gd name="connsiteY2" fmla="*/ 676275 h 1209675"/>
                <a:gd name="connsiteX3" fmla="*/ 847725 w 1381125"/>
                <a:gd name="connsiteY3" fmla="*/ 952500 h 1209675"/>
                <a:gd name="connsiteX4" fmla="*/ 1257300 w 1381125"/>
                <a:gd name="connsiteY4" fmla="*/ 1209675 h 1209675"/>
                <a:gd name="connsiteX5" fmla="*/ 1381125 w 1381125"/>
                <a:gd name="connsiteY5" fmla="*/ 828675 h 1209675"/>
                <a:gd name="connsiteX6" fmla="*/ 1123950 w 1381125"/>
                <a:gd name="connsiteY6" fmla="*/ 676275 h 1209675"/>
                <a:gd name="connsiteX7" fmla="*/ 838200 w 1381125"/>
                <a:gd name="connsiteY7" fmla="*/ 400050 h 1209675"/>
                <a:gd name="connsiteX8" fmla="*/ 447675 w 1381125"/>
                <a:gd name="connsiteY8" fmla="*/ 219075 h 1209675"/>
                <a:gd name="connsiteX9" fmla="*/ 114300 w 1381125"/>
                <a:gd name="connsiteY9" fmla="*/ 0 h 1209675"/>
                <a:gd name="connsiteX10" fmla="*/ 7620 w 1381125"/>
                <a:gd name="connsiteY10" fmla="*/ 224790 h 1209675"/>
                <a:gd name="connsiteX0" fmla="*/ 0 w 1381125"/>
                <a:gd name="connsiteY0" fmla="*/ 228600 h 1209675"/>
                <a:gd name="connsiteX1" fmla="*/ 285750 w 1381125"/>
                <a:gd name="connsiteY1" fmla="*/ 381000 h 1209675"/>
                <a:gd name="connsiteX2" fmla="*/ 581025 w 1381125"/>
                <a:gd name="connsiteY2" fmla="*/ 676275 h 1209675"/>
                <a:gd name="connsiteX3" fmla="*/ 847725 w 1381125"/>
                <a:gd name="connsiteY3" fmla="*/ 952500 h 1209675"/>
                <a:gd name="connsiteX4" fmla="*/ 1257300 w 1381125"/>
                <a:gd name="connsiteY4" fmla="*/ 1209675 h 1209675"/>
                <a:gd name="connsiteX5" fmla="*/ 1381125 w 1381125"/>
                <a:gd name="connsiteY5" fmla="*/ 828675 h 1209675"/>
                <a:gd name="connsiteX6" fmla="*/ 1123950 w 1381125"/>
                <a:gd name="connsiteY6" fmla="*/ 676275 h 1209675"/>
                <a:gd name="connsiteX7" fmla="*/ 838200 w 1381125"/>
                <a:gd name="connsiteY7" fmla="*/ 400050 h 1209675"/>
                <a:gd name="connsiteX8" fmla="*/ 447675 w 1381125"/>
                <a:gd name="connsiteY8" fmla="*/ 219075 h 1209675"/>
                <a:gd name="connsiteX9" fmla="*/ 114300 w 1381125"/>
                <a:gd name="connsiteY9" fmla="*/ 0 h 1209675"/>
                <a:gd name="connsiteX10" fmla="*/ 7620 w 1381125"/>
                <a:gd name="connsiteY10" fmla="*/ 194310 h 1209675"/>
                <a:gd name="connsiteX0" fmla="*/ 3810 w 1384935"/>
                <a:gd name="connsiteY0" fmla="*/ 228600 h 1209675"/>
                <a:gd name="connsiteX1" fmla="*/ 289560 w 1384935"/>
                <a:gd name="connsiteY1" fmla="*/ 381000 h 1209675"/>
                <a:gd name="connsiteX2" fmla="*/ 584835 w 1384935"/>
                <a:gd name="connsiteY2" fmla="*/ 676275 h 1209675"/>
                <a:gd name="connsiteX3" fmla="*/ 851535 w 1384935"/>
                <a:gd name="connsiteY3" fmla="*/ 952500 h 1209675"/>
                <a:gd name="connsiteX4" fmla="*/ 1261110 w 1384935"/>
                <a:gd name="connsiteY4" fmla="*/ 1209675 h 1209675"/>
                <a:gd name="connsiteX5" fmla="*/ 1384935 w 1384935"/>
                <a:gd name="connsiteY5" fmla="*/ 828675 h 1209675"/>
                <a:gd name="connsiteX6" fmla="*/ 1127760 w 1384935"/>
                <a:gd name="connsiteY6" fmla="*/ 676275 h 1209675"/>
                <a:gd name="connsiteX7" fmla="*/ 842010 w 1384935"/>
                <a:gd name="connsiteY7" fmla="*/ 400050 h 1209675"/>
                <a:gd name="connsiteX8" fmla="*/ 451485 w 1384935"/>
                <a:gd name="connsiteY8" fmla="*/ 219075 h 1209675"/>
                <a:gd name="connsiteX9" fmla="*/ 118110 w 1384935"/>
                <a:gd name="connsiteY9" fmla="*/ 0 h 1209675"/>
                <a:gd name="connsiteX10" fmla="*/ 0 w 1384935"/>
                <a:gd name="connsiteY10" fmla="*/ 236220 h 1209675"/>
                <a:gd name="connsiteX0" fmla="*/ 7620 w 1388745"/>
                <a:gd name="connsiteY0" fmla="*/ 228600 h 1209675"/>
                <a:gd name="connsiteX1" fmla="*/ 293370 w 1388745"/>
                <a:gd name="connsiteY1" fmla="*/ 381000 h 1209675"/>
                <a:gd name="connsiteX2" fmla="*/ 588645 w 1388745"/>
                <a:gd name="connsiteY2" fmla="*/ 676275 h 1209675"/>
                <a:gd name="connsiteX3" fmla="*/ 855345 w 1388745"/>
                <a:gd name="connsiteY3" fmla="*/ 952500 h 1209675"/>
                <a:gd name="connsiteX4" fmla="*/ 1264920 w 1388745"/>
                <a:gd name="connsiteY4" fmla="*/ 1209675 h 1209675"/>
                <a:gd name="connsiteX5" fmla="*/ 1388745 w 1388745"/>
                <a:gd name="connsiteY5" fmla="*/ 828675 h 1209675"/>
                <a:gd name="connsiteX6" fmla="*/ 1131570 w 1388745"/>
                <a:gd name="connsiteY6" fmla="*/ 676275 h 1209675"/>
                <a:gd name="connsiteX7" fmla="*/ 845820 w 1388745"/>
                <a:gd name="connsiteY7" fmla="*/ 400050 h 1209675"/>
                <a:gd name="connsiteX8" fmla="*/ 455295 w 1388745"/>
                <a:gd name="connsiteY8" fmla="*/ 219075 h 1209675"/>
                <a:gd name="connsiteX9" fmla="*/ 121920 w 1388745"/>
                <a:gd name="connsiteY9" fmla="*/ 0 h 1209675"/>
                <a:gd name="connsiteX10" fmla="*/ 0 w 1388745"/>
                <a:gd name="connsiteY10" fmla="*/ 201930 h 1209675"/>
                <a:gd name="connsiteX0" fmla="*/ 7620 w 1388745"/>
                <a:gd name="connsiteY0" fmla="*/ 228600 h 1209675"/>
                <a:gd name="connsiteX1" fmla="*/ 293370 w 1388745"/>
                <a:gd name="connsiteY1" fmla="*/ 381000 h 1209675"/>
                <a:gd name="connsiteX2" fmla="*/ 588645 w 1388745"/>
                <a:gd name="connsiteY2" fmla="*/ 676275 h 1209675"/>
                <a:gd name="connsiteX3" fmla="*/ 855345 w 1388745"/>
                <a:gd name="connsiteY3" fmla="*/ 952500 h 1209675"/>
                <a:gd name="connsiteX4" fmla="*/ 1264920 w 1388745"/>
                <a:gd name="connsiteY4" fmla="*/ 1209675 h 1209675"/>
                <a:gd name="connsiteX5" fmla="*/ 1388745 w 1388745"/>
                <a:gd name="connsiteY5" fmla="*/ 828675 h 1209675"/>
                <a:gd name="connsiteX6" fmla="*/ 1131570 w 1388745"/>
                <a:gd name="connsiteY6" fmla="*/ 676275 h 1209675"/>
                <a:gd name="connsiteX7" fmla="*/ 845820 w 1388745"/>
                <a:gd name="connsiteY7" fmla="*/ 400050 h 1209675"/>
                <a:gd name="connsiteX8" fmla="*/ 455295 w 1388745"/>
                <a:gd name="connsiteY8" fmla="*/ 219075 h 1209675"/>
                <a:gd name="connsiteX9" fmla="*/ 121920 w 1388745"/>
                <a:gd name="connsiteY9" fmla="*/ 0 h 1209675"/>
                <a:gd name="connsiteX10" fmla="*/ 0 w 1388745"/>
                <a:gd name="connsiteY10" fmla="*/ 201930 h 1209675"/>
                <a:gd name="connsiteX0" fmla="*/ 7620 w 1388745"/>
                <a:gd name="connsiteY0" fmla="*/ 228600 h 1209675"/>
                <a:gd name="connsiteX1" fmla="*/ 243840 w 1388745"/>
                <a:gd name="connsiteY1" fmla="*/ 377190 h 1209675"/>
                <a:gd name="connsiteX2" fmla="*/ 588645 w 1388745"/>
                <a:gd name="connsiteY2" fmla="*/ 676275 h 1209675"/>
                <a:gd name="connsiteX3" fmla="*/ 855345 w 1388745"/>
                <a:gd name="connsiteY3" fmla="*/ 952500 h 1209675"/>
                <a:gd name="connsiteX4" fmla="*/ 1264920 w 1388745"/>
                <a:gd name="connsiteY4" fmla="*/ 1209675 h 1209675"/>
                <a:gd name="connsiteX5" fmla="*/ 1388745 w 1388745"/>
                <a:gd name="connsiteY5" fmla="*/ 828675 h 1209675"/>
                <a:gd name="connsiteX6" fmla="*/ 1131570 w 1388745"/>
                <a:gd name="connsiteY6" fmla="*/ 676275 h 1209675"/>
                <a:gd name="connsiteX7" fmla="*/ 845820 w 1388745"/>
                <a:gd name="connsiteY7" fmla="*/ 400050 h 1209675"/>
                <a:gd name="connsiteX8" fmla="*/ 455295 w 1388745"/>
                <a:gd name="connsiteY8" fmla="*/ 219075 h 1209675"/>
                <a:gd name="connsiteX9" fmla="*/ 121920 w 1388745"/>
                <a:gd name="connsiteY9" fmla="*/ 0 h 1209675"/>
                <a:gd name="connsiteX10" fmla="*/ 0 w 1388745"/>
                <a:gd name="connsiteY10" fmla="*/ 201930 h 1209675"/>
                <a:gd name="connsiteX0" fmla="*/ 7620 w 1388745"/>
                <a:gd name="connsiteY0" fmla="*/ 228600 h 1209675"/>
                <a:gd name="connsiteX1" fmla="*/ 243840 w 1388745"/>
                <a:gd name="connsiteY1" fmla="*/ 377190 h 1209675"/>
                <a:gd name="connsiteX2" fmla="*/ 588645 w 1388745"/>
                <a:gd name="connsiteY2" fmla="*/ 676275 h 1209675"/>
                <a:gd name="connsiteX3" fmla="*/ 855345 w 1388745"/>
                <a:gd name="connsiteY3" fmla="*/ 952500 h 1209675"/>
                <a:gd name="connsiteX4" fmla="*/ 1264920 w 1388745"/>
                <a:gd name="connsiteY4" fmla="*/ 1209675 h 1209675"/>
                <a:gd name="connsiteX5" fmla="*/ 1388745 w 1388745"/>
                <a:gd name="connsiteY5" fmla="*/ 828675 h 1209675"/>
                <a:gd name="connsiteX6" fmla="*/ 1131570 w 1388745"/>
                <a:gd name="connsiteY6" fmla="*/ 676275 h 1209675"/>
                <a:gd name="connsiteX7" fmla="*/ 845820 w 1388745"/>
                <a:gd name="connsiteY7" fmla="*/ 400050 h 1209675"/>
                <a:gd name="connsiteX8" fmla="*/ 455295 w 1388745"/>
                <a:gd name="connsiteY8" fmla="*/ 219075 h 1209675"/>
                <a:gd name="connsiteX9" fmla="*/ 121920 w 1388745"/>
                <a:gd name="connsiteY9" fmla="*/ 0 h 1209675"/>
                <a:gd name="connsiteX10" fmla="*/ 0 w 1388745"/>
                <a:gd name="connsiteY10" fmla="*/ 201930 h 1209675"/>
                <a:gd name="connsiteX0" fmla="*/ 7620 w 1388745"/>
                <a:gd name="connsiteY0" fmla="*/ 228600 h 1209675"/>
                <a:gd name="connsiteX1" fmla="*/ 243840 w 1388745"/>
                <a:gd name="connsiteY1" fmla="*/ 377190 h 1209675"/>
                <a:gd name="connsiteX2" fmla="*/ 588645 w 1388745"/>
                <a:gd name="connsiteY2" fmla="*/ 676275 h 1209675"/>
                <a:gd name="connsiteX3" fmla="*/ 855345 w 1388745"/>
                <a:gd name="connsiteY3" fmla="*/ 952500 h 1209675"/>
                <a:gd name="connsiteX4" fmla="*/ 1264920 w 1388745"/>
                <a:gd name="connsiteY4" fmla="*/ 1209675 h 1209675"/>
                <a:gd name="connsiteX5" fmla="*/ 1388745 w 1388745"/>
                <a:gd name="connsiteY5" fmla="*/ 828675 h 1209675"/>
                <a:gd name="connsiteX6" fmla="*/ 1131570 w 1388745"/>
                <a:gd name="connsiteY6" fmla="*/ 676275 h 1209675"/>
                <a:gd name="connsiteX7" fmla="*/ 845820 w 1388745"/>
                <a:gd name="connsiteY7" fmla="*/ 400050 h 1209675"/>
                <a:gd name="connsiteX8" fmla="*/ 455295 w 1388745"/>
                <a:gd name="connsiteY8" fmla="*/ 219075 h 1209675"/>
                <a:gd name="connsiteX9" fmla="*/ 121920 w 1388745"/>
                <a:gd name="connsiteY9" fmla="*/ 0 h 1209675"/>
                <a:gd name="connsiteX10" fmla="*/ 0 w 1388745"/>
                <a:gd name="connsiteY10" fmla="*/ 201930 h 1209675"/>
                <a:gd name="connsiteX0" fmla="*/ 7620 w 1388745"/>
                <a:gd name="connsiteY0" fmla="*/ 228600 h 1209675"/>
                <a:gd name="connsiteX1" fmla="*/ 243840 w 1388745"/>
                <a:gd name="connsiteY1" fmla="*/ 377190 h 1209675"/>
                <a:gd name="connsiteX2" fmla="*/ 588645 w 1388745"/>
                <a:gd name="connsiteY2" fmla="*/ 676275 h 1209675"/>
                <a:gd name="connsiteX3" fmla="*/ 855345 w 1388745"/>
                <a:gd name="connsiteY3" fmla="*/ 952500 h 1209675"/>
                <a:gd name="connsiteX4" fmla="*/ 1264920 w 1388745"/>
                <a:gd name="connsiteY4" fmla="*/ 1209675 h 1209675"/>
                <a:gd name="connsiteX5" fmla="*/ 1388745 w 1388745"/>
                <a:gd name="connsiteY5" fmla="*/ 828675 h 1209675"/>
                <a:gd name="connsiteX6" fmla="*/ 1131570 w 1388745"/>
                <a:gd name="connsiteY6" fmla="*/ 676275 h 1209675"/>
                <a:gd name="connsiteX7" fmla="*/ 845820 w 1388745"/>
                <a:gd name="connsiteY7" fmla="*/ 400050 h 1209675"/>
                <a:gd name="connsiteX8" fmla="*/ 455295 w 1388745"/>
                <a:gd name="connsiteY8" fmla="*/ 219075 h 1209675"/>
                <a:gd name="connsiteX9" fmla="*/ 121920 w 1388745"/>
                <a:gd name="connsiteY9" fmla="*/ 0 h 1209675"/>
                <a:gd name="connsiteX10" fmla="*/ 0 w 1388745"/>
                <a:gd name="connsiteY10" fmla="*/ 201930 h 1209675"/>
                <a:gd name="connsiteX0" fmla="*/ 7620 w 1388745"/>
                <a:gd name="connsiteY0" fmla="*/ 228600 h 1209675"/>
                <a:gd name="connsiteX1" fmla="*/ 243840 w 1388745"/>
                <a:gd name="connsiteY1" fmla="*/ 377190 h 1209675"/>
                <a:gd name="connsiteX2" fmla="*/ 588645 w 1388745"/>
                <a:gd name="connsiteY2" fmla="*/ 676275 h 1209675"/>
                <a:gd name="connsiteX3" fmla="*/ 855345 w 1388745"/>
                <a:gd name="connsiteY3" fmla="*/ 952500 h 1209675"/>
                <a:gd name="connsiteX4" fmla="*/ 1264920 w 1388745"/>
                <a:gd name="connsiteY4" fmla="*/ 1209675 h 1209675"/>
                <a:gd name="connsiteX5" fmla="*/ 1388745 w 1388745"/>
                <a:gd name="connsiteY5" fmla="*/ 828675 h 1209675"/>
                <a:gd name="connsiteX6" fmla="*/ 1131570 w 1388745"/>
                <a:gd name="connsiteY6" fmla="*/ 676275 h 1209675"/>
                <a:gd name="connsiteX7" fmla="*/ 845820 w 1388745"/>
                <a:gd name="connsiteY7" fmla="*/ 400050 h 1209675"/>
                <a:gd name="connsiteX8" fmla="*/ 455295 w 1388745"/>
                <a:gd name="connsiteY8" fmla="*/ 219075 h 1209675"/>
                <a:gd name="connsiteX9" fmla="*/ 121920 w 1388745"/>
                <a:gd name="connsiteY9" fmla="*/ 0 h 1209675"/>
                <a:gd name="connsiteX10" fmla="*/ 0 w 1388745"/>
                <a:gd name="connsiteY10" fmla="*/ 201930 h 1209675"/>
                <a:gd name="connsiteX0" fmla="*/ 7620 w 1388745"/>
                <a:gd name="connsiteY0" fmla="*/ 228600 h 1209675"/>
                <a:gd name="connsiteX1" fmla="*/ 243840 w 1388745"/>
                <a:gd name="connsiteY1" fmla="*/ 377190 h 1209675"/>
                <a:gd name="connsiteX2" fmla="*/ 588645 w 1388745"/>
                <a:gd name="connsiteY2" fmla="*/ 676275 h 1209675"/>
                <a:gd name="connsiteX3" fmla="*/ 855345 w 1388745"/>
                <a:gd name="connsiteY3" fmla="*/ 952500 h 1209675"/>
                <a:gd name="connsiteX4" fmla="*/ 1264920 w 1388745"/>
                <a:gd name="connsiteY4" fmla="*/ 1209675 h 1209675"/>
                <a:gd name="connsiteX5" fmla="*/ 1388745 w 1388745"/>
                <a:gd name="connsiteY5" fmla="*/ 828675 h 1209675"/>
                <a:gd name="connsiteX6" fmla="*/ 1131570 w 1388745"/>
                <a:gd name="connsiteY6" fmla="*/ 676275 h 1209675"/>
                <a:gd name="connsiteX7" fmla="*/ 845820 w 1388745"/>
                <a:gd name="connsiteY7" fmla="*/ 400050 h 1209675"/>
                <a:gd name="connsiteX8" fmla="*/ 455295 w 1388745"/>
                <a:gd name="connsiteY8" fmla="*/ 219075 h 1209675"/>
                <a:gd name="connsiteX9" fmla="*/ 121920 w 1388745"/>
                <a:gd name="connsiteY9" fmla="*/ 0 h 1209675"/>
                <a:gd name="connsiteX10" fmla="*/ 0 w 1388745"/>
                <a:gd name="connsiteY10" fmla="*/ 201930 h 1209675"/>
                <a:gd name="connsiteX0" fmla="*/ 7620 w 1388745"/>
                <a:gd name="connsiteY0" fmla="*/ 228600 h 1209675"/>
                <a:gd name="connsiteX1" fmla="*/ 243840 w 1388745"/>
                <a:gd name="connsiteY1" fmla="*/ 377190 h 1209675"/>
                <a:gd name="connsiteX2" fmla="*/ 588645 w 1388745"/>
                <a:gd name="connsiteY2" fmla="*/ 676275 h 1209675"/>
                <a:gd name="connsiteX3" fmla="*/ 855345 w 1388745"/>
                <a:gd name="connsiteY3" fmla="*/ 952500 h 1209675"/>
                <a:gd name="connsiteX4" fmla="*/ 1264920 w 1388745"/>
                <a:gd name="connsiteY4" fmla="*/ 1209675 h 1209675"/>
                <a:gd name="connsiteX5" fmla="*/ 1388745 w 1388745"/>
                <a:gd name="connsiteY5" fmla="*/ 828675 h 1209675"/>
                <a:gd name="connsiteX6" fmla="*/ 1131570 w 1388745"/>
                <a:gd name="connsiteY6" fmla="*/ 676275 h 1209675"/>
                <a:gd name="connsiteX7" fmla="*/ 845820 w 1388745"/>
                <a:gd name="connsiteY7" fmla="*/ 400050 h 1209675"/>
                <a:gd name="connsiteX8" fmla="*/ 455295 w 1388745"/>
                <a:gd name="connsiteY8" fmla="*/ 219075 h 1209675"/>
                <a:gd name="connsiteX9" fmla="*/ 121920 w 1388745"/>
                <a:gd name="connsiteY9" fmla="*/ 0 h 1209675"/>
                <a:gd name="connsiteX10" fmla="*/ 0 w 1388745"/>
                <a:gd name="connsiteY10" fmla="*/ 201930 h 1209675"/>
                <a:gd name="connsiteX0" fmla="*/ 7620 w 1388745"/>
                <a:gd name="connsiteY0" fmla="*/ 228600 h 1209675"/>
                <a:gd name="connsiteX1" fmla="*/ 243840 w 1388745"/>
                <a:gd name="connsiteY1" fmla="*/ 377190 h 1209675"/>
                <a:gd name="connsiteX2" fmla="*/ 588645 w 1388745"/>
                <a:gd name="connsiteY2" fmla="*/ 676275 h 1209675"/>
                <a:gd name="connsiteX3" fmla="*/ 855345 w 1388745"/>
                <a:gd name="connsiteY3" fmla="*/ 952500 h 1209675"/>
                <a:gd name="connsiteX4" fmla="*/ 1264920 w 1388745"/>
                <a:gd name="connsiteY4" fmla="*/ 1209675 h 1209675"/>
                <a:gd name="connsiteX5" fmla="*/ 1388745 w 1388745"/>
                <a:gd name="connsiteY5" fmla="*/ 828675 h 1209675"/>
                <a:gd name="connsiteX6" fmla="*/ 1131570 w 1388745"/>
                <a:gd name="connsiteY6" fmla="*/ 676275 h 1209675"/>
                <a:gd name="connsiteX7" fmla="*/ 845820 w 1388745"/>
                <a:gd name="connsiteY7" fmla="*/ 400050 h 1209675"/>
                <a:gd name="connsiteX8" fmla="*/ 455295 w 1388745"/>
                <a:gd name="connsiteY8" fmla="*/ 219075 h 1209675"/>
                <a:gd name="connsiteX9" fmla="*/ 121920 w 1388745"/>
                <a:gd name="connsiteY9" fmla="*/ 0 h 1209675"/>
                <a:gd name="connsiteX10" fmla="*/ 0 w 1388745"/>
                <a:gd name="connsiteY10" fmla="*/ 201930 h 1209675"/>
                <a:gd name="connsiteX0" fmla="*/ 7620 w 1388745"/>
                <a:gd name="connsiteY0" fmla="*/ 228600 h 1106805"/>
                <a:gd name="connsiteX1" fmla="*/ 243840 w 1388745"/>
                <a:gd name="connsiteY1" fmla="*/ 377190 h 1106805"/>
                <a:gd name="connsiteX2" fmla="*/ 588645 w 1388745"/>
                <a:gd name="connsiteY2" fmla="*/ 676275 h 1106805"/>
                <a:gd name="connsiteX3" fmla="*/ 855345 w 1388745"/>
                <a:gd name="connsiteY3" fmla="*/ 952500 h 1106805"/>
                <a:gd name="connsiteX4" fmla="*/ 1268730 w 1388745"/>
                <a:gd name="connsiteY4" fmla="*/ 1106805 h 1106805"/>
                <a:gd name="connsiteX5" fmla="*/ 1388745 w 1388745"/>
                <a:gd name="connsiteY5" fmla="*/ 828675 h 1106805"/>
                <a:gd name="connsiteX6" fmla="*/ 1131570 w 1388745"/>
                <a:gd name="connsiteY6" fmla="*/ 676275 h 1106805"/>
                <a:gd name="connsiteX7" fmla="*/ 845820 w 1388745"/>
                <a:gd name="connsiteY7" fmla="*/ 400050 h 1106805"/>
                <a:gd name="connsiteX8" fmla="*/ 455295 w 1388745"/>
                <a:gd name="connsiteY8" fmla="*/ 219075 h 1106805"/>
                <a:gd name="connsiteX9" fmla="*/ 121920 w 1388745"/>
                <a:gd name="connsiteY9" fmla="*/ 0 h 1106805"/>
                <a:gd name="connsiteX10" fmla="*/ 0 w 1388745"/>
                <a:gd name="connsiteY10" fmla="*/ 201930 h 1106805"/>
                <a:gd name="connsiteX0" fmla="*/ 7620 w 1388745"/>
                <a:gd name="connsiteY0" fmla="*/ 228600 h 1161688"/>
                <a:gd name="connsiteX1" fmla="*/ 243840 w 1388745"/>
                <a:gd name="connsiteY1" fmla="*/ 377190 h 1161688"/>
                <a:gd name="connsiteX2" fmla="*/ 588645 w 1388745"/>
                <a:gd name="connsiteY2" fmla="*/ 676275 h 1161688"/>
                <a:gd name="connsiteX3" fmla="*/ 855345 w 1388745"/>
                <a:gd name="connsiteY3" fmla="*/ 952500 h 1161688"/>
                <a:gd name="connsiteX4" fmla="*/ 1268730 w 1388745"/>
                <a:gd name="connsiteY4" fmla="*/ 1106805 h 1161688"/>
                <a:gd name="connsiteX5" fmla="*/ 1388745 w 1388745"/>
                <a:gd name="connsiteY5" fmla="*/ 828675 h 1161688"/>
                <a:gd name="connsiteX6" fmla="*/ 1131570 w 1388745"/>
                <a:gd name="connsiteY6" fmla="*/ 676275 h 1161688"/>
                <a:gd name="connsiteX7" fmla="*/ 845820 w 1388745"/>
                <a:gd name="connsiteY7" fmla="*/ 400050 h 1161688"/>
                <a:gd name="connsiteX8" fmla="*/ 455295 w 1388745"/>
                <a:gd name="connsiteY8" fmla="*/ 219075 h 1161688"/>
                <a:gd name="connsiteX9" fmla="*/ 121920 w 1388745"/>
                <a:gd name="connsiteY9" fmla="*/ 0 h 1161688"/>
                <a:gd name="connsiteX10" fmla="*/ 0 w 1388745"/>
                <a:gd name="connsiteY10" fmla="*/ 201930 h 1161688"/>
                <a:gd name="connsiteX0" fmla="*/ 7620 w 1388745"/>
                <a:gd name="connsiteY0" fmla="*/ 228600 h 1161688"/>
                <a:gd name="connsiteX1" fmla="*/ 243840 w 1388745"/>
                <a:gd name="connsiteY1" fmla="*/ 377190 h 1161688"/>
                <a:gd name="connsiteX2" fmla="*/ 588645 w 1388745"/>
                <a:gd name="connsiteY2" fmla="*/ 676275 h 1161688"/>
                <a:gd name="connsiteX3" fmla="*/ 855345 w 1388745"/>
                <a:gd name="connsiteY3" fmla="*/ 952500 h 1161688"/>
                <a:gd name="connsiteX4" fmla="*/ 1268730 w 1388745"/>
                <a:gd name="connsiteY4" fmla="*/ 1106805 h 1161688"/>
                <a:gd name="connsiteX5" fmla="*/ 1388745 w 1388745"/>
                <a:gd name="connsiteY5" fmla="*/ 828675 h 1161688"/>
                <a:gd name="connsiteX6" fmla="*/ 1131570 w 1388745"/>
                <a:gd name="connsiteY6" fmla="*/ 676275 h 1161688"/>
                <a:gd name="connsiteX7" fmla="*/ 845820 w 1388745"/>
                <a:gd name="connsiteY7" fmla="*/ 400050 h 1161688"/>
                <a:gd name="connsiteX8" fmla="*/ 455295 w 1388745"/>
                <a:gd name="connsiteY8" fmla="*/ 219075 h 1161688"/>
                <a:gd name="connsiteX9" fmla="*/ 121920 w 1388745"/>
                <a:gd name="connsiteY9" fmla="*/ 0 h 1161688"/>
                <a:gd name="connsiteX10" fmla="*/ 0 w 1388745"/>
                <a:gd name="connsiteY10" fmla="*/ 201930 h 1161688"/>
                <a:gd name="connsiteX0" fmla="*/ 7620 w 1397320"/>
                <a:gd name="connsiteY0" fmla="*/ 228600 h 1161688"/>
                <a:gd name="connsiteX1" fmla="*/ 243840 w 1397320"/>
                <a:gd name="connsiteY1" fmla="*/ 377190 h 1161688"/>
                <a:gd name="connsiteX2" fmla="*/ 588645 w 1397320"/>
                <a:gd name="connsiteY2" fmla="*/ 676275 h 1161688"/>
                <a:gd name="connsiteX3" fmla="*/ 855345 w 1397320"/>
                <a:gd name="connsiteY3" fmla="*/ 952500 h 1161688"/>
                <a:gd name="connsiteX4" fmla="*/ 1268730 w 1397320"/>
                <a:gd name="connsiteY4" fmla="*/ 1106805 h 1161688"/>
                <a:gd name="connsiteX5" fmla="*/ 1388745 w 1397320"/>
                <a:gd name="connsiteY5" fmla="*/ 828675 h 1161688"/>
                <a:gd name="connsiteX6" fmla="*/ 1131570 w 1397320"/>
                <a:gd name="connsiteY6" fmla="*/ 676275 h 1161688"/>
                <a:gd name="connsiteX7" fmla="*/ 845820 w 1397320"/>
                <a:gd name="connsiteY7" fmla="*/ 400050 h 1161688"/>
                <a:gd name="connsiteX8" fmla="*/ 455295 w 1397320"/>
                <a:gd name="connsiteY8" fmla="*/ 219075 h 1161688"/>
                <a:gd name="connsiteX9" fmla="*/ 121920 w 1397320"/>
                <a:gd name="connsiteY9" fmla="*/ 0 h 1161688"/>
                <a:gd name="connsiteX10" fmla="*/ 0 w 1397320"/>
                <a:gd name="connsiteY10" fmla="*/ 201930 h 1161688"/>
                <a:gd name="connsiteX0" fmla="*/ 7620 w 1397320"/>
                <a:gd name="connsiteY0" fmla="*/ 228600 h 1161688"/>
                <a:gd name="connsiteX1" fmla="*/ 243840 w 1397320"/>
                <a:gd name="connsiteY1" fmla="*/ 377190 h 1161688"/>
                <a:gd name="connsiteX2" fmla="*/ 588645 w 1397320"/>
                <a:gd name="connsiteY2" fmla="*/ 676275 h 1161688"/>
                <a:gd name="connsiteX3" fmla="*/ 855345 w 1397320"/>
                <a:gd name="connsiteY3" fmla="*/ 952500 h 1161688"/>
                <a:gd name="connsiteX4" fmla="*/ 1268730 w 1397320"/>
                <a:gd name="connsiteY4" fmla="*/ 1106805 h 1161688"/>
                <a:gd name="connsiteX5" fmla="*/ 1388745 w 1397320"/>
                <a:gd name="connsiteY5" fmla="*/ 828675 h 1161688"/>
                <a:gd name="connsiteX6" fmla="*/ 1131570 w 1397320"/>
                <a:gd name="connsiteY6" fmla="*/ 676275 h 1161688"/>
                <a:gd name="connsiteX7" fmla="*/ 845820 w 1397320"/>
                <a:gd name="connsiteY7" fmla="*/ 400050 h 1161688"/>
                <a:gd name="connsiteX8" fmla="*/ 455295 w 1397320"/>
                <a:gd name="connsiteY8" fmla="*/ 219075 h 1161688"/>
                <a:gd name="connsiteX9" fmla="*/ 121920 w 1397320"/>
                <a:gd name="connsiteY9" fmla="*/ 0 h 1161688"/>
                <a:gd name="connsiteX10" fmla="*/ 0 w 1397320"/>
                <a:gd name="connsiteY10" fmla="*/ 201930 h 1161688"/>
                <a:gd name="connsiteX0" fmla="*/ 7620 w 1397320"/>
                <a:gd name="connsiteY0" fmla="*/ 228600 h 1161688"/>
                <a:gd name="connsiteX1" fmla="*/ 243840 w 1397320"/>
                <a:gd name="connsiteY1" fmla="*/ 377190 h 1161688"/>
                <a:gd name="connsiteX2" fmla="*/ 588645 w 1397320"/>
                <a:gd name="connsiteY2" fmla="*/ 676275 h 1161688"/>
                <a:gd name="connsiteX3" fmla="*/ 855345 w 1397320"/>
                <a:gd name="connsiteY3" fmla="*/ 952500 h 1161688"/>
                <a:gd name="connsiteX4" fmla="*/ 1268730 w 1397320"/>
                <a:gd name="connsiteY4" fmla="*/ 1106805 h 1161688"/>
                <a:gd name="connsiteX5" fmla="*/ 1388745 w 1397320"/>
                <a:gd name="connsiteY5" fmla="*/ 828675 h 1161688"/>
                <a:gd name="connsiteX6" fmla="*/ 1131570 w 1397320"/>
                <a:gd name="connsiteY6" fmla="*/ 676275 h 1161688"/>
                <a:gd name="connsiteX7" fmla="*/ 845820 w 1397320"/>
                <a:gd name="connsiteY7" fmla="*/ 400050 h 1161688"/>
                <a:gd name="connsiteX8" fmla="*/ 455295 w 1397320"/>
                <a:gd name="connsiteY8" fmla="*/ 219075 h 1161688"/>
                <a:gd name="connsiteX9" fmla="*/ 121920 w 1397320"/>
                <a:gd name="connsiteY9" fmla="*/ 0 h 1161688"/>
                <a:gd name="connsiteX10" fmla="*/ 0 w 1397320"/>
                <a:gd name="connsiteY10" fmla="*/ 201930 h 1161688"/>
                <a:gd name="connsiteX0" fmla="*/ 7620 w 1376446"/>
                <a:gd name="connsiteY0" fmla="*/ 228600 h 1161688"/>
                <a:gd name="connsiteX1" fmla="*/ 243840 w 1376446"/>
                <a:gd name="connsiteY1" fmla="*/ 377190 h 1161688"/>
                <a:gd name="connsiteX2" fmla="*/ 588645 w 1376446"/>
                <a:gd name="connsiteY2" fmla="*/ 676275 h 1161688"/>
                <a:gd name="connsiteX3" fmla="*/ 855345 w 1376446"/>
                <a:gd name="connsiteY3" fmla="*/ 952500 h 1161688"/>
                <a:gd name="connsiteX4" fmla="*/ 1268730 w 1376446"/>
                <a:gd name="connsiteY4" fmla="*/ 1106805 h 1161688"/>
                <a:gd name="connsiteX5" fmla="*/ 1365885 w 1376446"/>
                <a:gd name="connsiteY5" fmla="*/ 859155 h 1161688"/>
                <a:gd name="connsiteX6" fmla="*/ 1131570 w 1376446"/>
                <a:gd name="connsiteY6" fmla="*/ 676275 h 1161688"/>
                <a:gd name="connsiteX7" fmla="*/ 845820 w 1376446"/>
                <a:gd name="connsiteY7" fmla="*/ 400050 h 1161688"/>
                <a:gd name="connsiteX8" fmla="*/ 455295 w 1376446"/>
                <a:gd name="connsiteY8" fmla="*/ 219075 h 1161688"/>
                <a:gd name="connsiteX9" fmla="*/ 121920 w 1376446"/>
                <a:gd name="connsiteY9" fmla="*/ 0 h 1161688"/>
                <a:gd name="connsiteX10" fmla="*/ 0 w 1376446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31570 w 1365973"/>
                <a:gd name="connsiteY6" fmla="*/ 676275 h 1161688"/>
                <a:gd name="connsiteX7" fmla="*/ 845820 w 1365973"/>
                <a:gd name="connsiteY7" fmla="*/ 40005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31570 w 1365973"/>
                <a:gd name="connsiteY6" fmla="*/ 676275 h 1161688"/>
                <a:gd name="connsiteX7" fmla="*/ 845820 w 1365973"/>
                <a:gd name="connsiteY7" fmla="*/ 40005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31570 w 1365973"/>
                <a:gd name="connsiteY6" fmla="*/ 676275 h 1161688"/>
                <a:gd name="connsiteX7" fmla="*/ 845820 w 1365973"/>
                <a:gd name="connsiteY7" fmla="*/ 40005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31570 w 1365973"/>
                <a:gd name="connsiteY6" fmla="*/ 718185 h 1161688"/>
                <a:gd name="connsiteX7" fmla="*/ 845820 w 1365973"/>
                <a:gd name="connsiteY7" fmla="*/ 40005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31570 w 1365973"/>
                <a:gd name="connsiteY6" fmla="*/ 718185 h 1161688"/>
                <a:gd name="connsiteX7" fmla="*/ 845820 w 1365973"/>
                <a:gd name="connsiteY7" fmla="*/ 40005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31570 w 1365973"/>
                <a:gd name="connsiteY6" fmla="*/ 718185 h 1161688"/>
                <a:gd name="connsiteX7" fmla="*/ 845820 w 1365973"/>
                <a:gd name="connsiteY7" fmla="*/ 40005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845820 w 1365973"/>
                <a:gd name="connsiteY7" fmla="*/ 40005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845820 w 1365973"/>
                <a:gd name="connsiteY7" fmla="*/ 40005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815340 w 1365973"/>
                <a:gd name="connsiteY7" fmla="*/ 40767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815340 w 1365973"/>
                <a:gd name="connsiteY7" fmla="*/ 40767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62000 w 1365973"/>
                <a:gd name="connsiteY7" fmla="*/ 41910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62000 w 1365973"/>
                <a:gd name="connsiteY7" fmla="*/ 41910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62000 w 1365973"/>
                <a:gd name="connsiteY7" fmla="*/ 41910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62000 w 1365973"/>
                <a:gd name="connsiteY7" fmla="*/ 41910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62000 w 1365973"/>
                <a:gd name="connsiteY7" fmla="*/ 41910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62000 w 1365973"/>
                <a:gd name="connsiteY7" fmla="*/ 419100 h 1161688"/>
                <a:gd name="connsiteX8" fmla="*/ 440055 w 1365973"/>
                <a:gd name="connsiteY8" fmla="*/ 20383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04850 w 1365973"/>
                <a:gd name="connsiteY7" fmla="*/ 419100 h 1161688"/>
                <a:gd name="connsiteX8" fmla="*/ 440055 w 1365973"/>
                <a:gd name="connsiteY8" fmla="*/ 20383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04850 w 1365973"/>
                <a:gd name="connsiteY7" fmla="*/ 419100 h 1161688"/>
                <a:gd name="connsiteX8" fmla="*/ 440055 w 1365973"/>
                <a:gd name="connsiteY8" fmla="*/ 20383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04850 w 1365973"/>
                <a:gd name="connsiteY7" fmla="*/ 419100 h 1161688"/>
                <a:gd name="connsiteX8" fmla="*/ 421005 w 1365973"/>
                <a:gd name="connsiteY8" fmla="*/ 19621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04850 w 1365973"/>
                <a:gd name="connsiteY7" fmla="*/ 419100 h 1161688"/>
                <a:gd name="connsiteX8" fmla="*/ 421005 w 1365973"/>
                <a:gd name="connsiteY8" fmla="*/ 19621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04850 w 1365973"/>
                <a:gd name="connsiteY7" fmla="*/ 419100 h 1161688"/>
                <a:gd name="connsiteX8" fmla="*/ 421005 w 1365973"/>
                <a:gd name="connsiteY8" fmla="*/ 19621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04850 w 1365973"/>
                <a:gd name="connsiteY7" fmla="*/ 419100 h 1161688"/>
                <a:gd name="connsiteX8" fmla="*/ 371475 w 1365973"/>
                <a:gd name="connsiteY8" fmla="*/ 17716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04850 w 1365973"/>
                <a:gd name="connsiteY7" fmla="*/ 419100 h 1161688"/>
                <a:gd name="connsiteX8" fmla="*/ 371475 w 1365973"/>
                <a:gd name="connsiteY8" fmla="*/ 17716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51322 h 1184410"/>
                <a:gd name="connsiteX1" fmla="*/ 243840 w 1365973"/>
                <a:gd name="connsiteY1" fmla="*/ 399912 h 1184410"/>
                <a:gd name="connsiteX2" fmla="*/ 588645 w 1365973"/>
                <a:gd name="connsiteY2" fmla="*/ 698997 h 1184410"/>
                <a:gd name="connsiteX3" fmla="*/ 855345 w 1365973"/>
                <a:gd name="connsiteY3" fmla="*/ 975222 h 1184410"/>
                <a:gd name="connsiteX4" fmla="*/ 1268730 w 1365973"/>
                <a:gd name="connsiteY4" fmla="*/ 1129527 h 1184410"/>
                <a:gd name="connsiteX5" fmla="*/ 1365885 w 1365973"/>
                <a:gd name="connsiteY5" fmla="*/ 881877 h 1184410"/>
                <a:gd name="connsiteX6" fmla="*/ 1112520 w 1365973"/>
                <a:gd name="connsiteY6" fmla="*/ 725667 h 1184410"/>
                <a:gd name="connsiteX7" fmla="*/ 704850 w 1365973"/>
                <a:gd name="connsiteY7" fmla="*/ 441822 h 1184410"/>
                <a:gd name="connsiteX8" fmla="*/ 371475 w 1365973"/>
                <a:gd name="connsiteY8" fmla="*/ 199887 h 1184410"/>
                <a:gd name="connsiteX9" fmla="*/ 121920 w 1365973"/>
                <a:gd name="connsiteY9" fmla="*/ 22722 h 1184410"/>
                <a:gd name="connsiteX10" fmla="*/ 0 w 1365973"/>
                <a:gd name="connsiteY10" fmla="*/ 224652 h 1184410"/>
                <a:gd name="connsiteX0" fmla="*/ 7620 w 1365973"/>
                <a:gd name="connsiteY0" fmla="*/ 263643 h 1196731"/>
                <a:gd name="connsiteX1" fmla="*/ 243840 w 1365973"/>
                <a:gd name="connsiteY1" fmla="*/ 412233 h 1196731"/>
                <a:gd name="connsiteX2" fmla="*/ 588645 w 1365973"/>
                <a:gd name="connsiteY2" fmla="*/ 711318 h 1196731"/>
                <a:gd name="connsiteX3" fmla="*/ 855345 w 1365973"/>
                <a:gd name="connsiteY3" fmla="*/ 987543 h 1196731"/>
                <a:gd name="connsiteX4" fmla="*/ 1268730 w 1365973"/>
                <a:gd name="connsiteY4" fmla="*/ 1141848 h 1196731"/>
                <a:gd name="connsiteX5" fmla="*/ 1365885 w 1365973"/>
                <a:gd name="connsiteY5" fmla="*/ 894198 h 1196731"/>
                <a:gd name="connsiteX6" fmla="*/ 1112520 w 1365973"/>
                <a:gd name="connsiteY6" fmla="*/ 737988 h 1196731"/>
                <a:gd name="connsiteX7" fmla="*/ 704850 w 1365973"/>
                <a:gd name="connsiteY7" fmla="*/ 454143 h 1196731"/>
                <a:gd name="connsiteX8" fmla="*/ 371475 w 1365973"/>
                <a:gd name="connsiteY8" fmla="*/ 212208 h 1196731"/>
                <a:gd name="connsiteX9" fmla="*/ 121920 w 1365973"/>
                <a:gd name="connsiteY9" fmla="*/ 35043 h 1196731"/>
                <a:gd name="connsiteX10" fmla="*/ 0 w 1365973"/>
                <a:gd name="connsiteY10" fmla="*/ 236973 h 1196731"/>
                <a:gd name="connsiteX0" fmla="*/ 7620 w 1365973"/>
                <a:gd name="connsiteY0" fmla="*/ 263643 h 1196731"/>
                <a:gd name="connsiteX1" fmla="*/ 243840 w 1365973"/>
                <a:gd name="connsiteY1" fmla="*/ 412233 h 1196731"/>
                <a:gd name="connsiteX2" fmla="*/ 588645 w 1365973"/>
                <a:gd name="connsiteY2" fmla="*/ 711318 h 1196731"/>
                <a:gd name="connsiteX3" fmla="*/ 855345 w 1365973"/>
                <a:gd name="connsiteY3" fmla="*/ 987543 h 1196731"/>
                <a:gd name="connsiteX4" fmla="*/ 1268730 w 1365973"/>
                <a:gd name="connsiteY4" fmla="*/ 1141848 h 1196731"/>
                <a:gd name="connsiteX5" fmla="*/ 1365885 w 1365973"/>
                <a:gd name="connsiteY5" fmla="*/ 894198 h 1196731"/>
                <a:gd name="connsiteX6" fmla="*/ 1112520 w 1365973"/>
                <a:gd name="connsiteY6" fmla="*/ 737988 h 1196731"/>
                <a:gd name="connsiteX7" fmla="*/ 704850 w 1365973"/>
                <a:gd name="connsiteY7" fmla="*/ 454143 h 1196731"/>
                <a:gd name="connsiteX8" fmla="*/ 352425 w 1365973"/>
                <a:gd name="connsiteY8" fmla="*/ 212208 h 1196731"/>
                <a:gd name="connsiteX9" fmla="*/ 121920 w 1365973"/>
                <a:gd name="connsiteY9" fmla="*/ 35043 h 1196731"/>
                <a:gd name="connsiteX10" fmla="*/ 0 w 1365973"/>
                <a:gd name="connsiteY10" fmla="*/ 236973 h 1196731"/>
                <a:gd name="connsiteX0" fmla="*/ 1639 w 1379042"/>
                <a:gd name="connsiteY0" fmla="*/ 236973 h 1196731"/>
                <a:gd name="connsiteX1" fmla="*/ 256909 w 1379042"/>
                <a:gd name="connsiteY1" fmla="*/ 412233 h 1196731"/>
                <a:gd name="connsiteX2" fmla="*/ 601714 w 1379042"/>
                <a:gd name="connsiteY2" fmla="*/ 711318 h 1196731"/>
                <a:gd name="connsiteX3" fmla="*/ 868414 w 1379042"/>
                <a:gd name="connsiteY3" fmla="*/ 987543 h 1196731"/>
                <a:gd name="connsiteX4" fmla="*/ 1281799 w 1379042"/>
                <a:gd name="connsiteY4" fmla="*/ 1141848 h 1196731"/>
                <a:gd name="connsiteX5" fmla="*/ 1378954 w 1379042"/>
                <a:gd name="connsiteY5" fmla="*/ 894198 h 1196731"/>
                <a:gd name="connsiteX6" fmla="*/ 1125589 w 1379042"/>
                <a:gd name="connsiteY6" fmla="*/ 737988 h 1196731"/>
                <a:gd name="connsiteX7" fmla="*/ 717919 w 1379042"/>
                <a:gd name="connsiteY7" fmla="*/ 454143 h 1196731"/>
                <a:gd name="connsiteX8" fmla="*/ 365494 w 1379042"/>
                <a:gd name="connsiteY8" fmla="*/ 212208 h 1196731"/>
                <a:gd name="connsiteX9" fmla="*/ 134989 w 1379042"/>
                <a:gd name="connsiteY9" fmla="*/ 35043 h 1196731"/>
                <a:gd name="connsiteX10" fmla="*/ 13069 w 1379042"/>
                <a:gd name="connsiteY10" fmla="*/ 236973 h 1196731"/>
                <a:gd name="connsiteX0" fmla="*/ 1639 w 1379042"/>
                <a:gd name="connsiteY0" fmla="*/ 236973 h 1196731"/>
                <a:gd name="connsiteX1" fmla="*/ 256909 w 1379042"/>
                <a:gd name="connsiteY1" fmla="*/ 412233 h 1196731"/>
                <a:gd name="connsiteX2" fmla="*/ 601714 w 1379042"/>
                <a:gd name="connsiteY2" fmla="*/ 711318 h 1196731"/>
                <a:gd name="connsiteX3" fmla="*/ 868414 w 1379042"/>
                <a:gd name="connsiteY3" fmla="*/ 987543 h 1196731"/>
                <a:gd name="connsiteX4" fmla="*/ 1281799 w 1379042"/>
                <a:gd name="connsiteY4" fmla="*/ 1141848 h 1196731"/>
                <a:gd name="connsiteX5" fmla="*/ 1378954 w 1379042"/>
                <a:gd name="connsiteY5" fmla="*/ 894198 h 1196731"/>
                <a:gd name="connsiteX6" fmla="*/ 1125589 w 1379042"/>
                <a:gd name="connsiteY6" fmla="*/ 737988 h 1196731"/>
                <a:gd name="connsiteX7" fmla="*/ 717919 w 1379042"/>
                <a:gd name="connsiteY7" fmla="*/ 454143 h 1196731"/>
                <a:gd name="connsiteX8" fmla="*/ 365494 w 1379042"/>
                <a:gd name="connsiteY8" fmla="*/ 212208 h 1196731"/>
                <a:gd name="connsiteX9" fmla="*/ 134989 w 1379042"/>
                <a:gd name="connsiteY9" fmla="*/ 35043 h 1196731"/>
                <a:gd name="connsiteX10" fmla="*/ 1639 w 1379042"/>
                <a:gd name="connsiteY10" fmla="*/ 229353 h 1196731"/>
                <a:gd name="connsiteX0" fmla="*/ 1639 w 1379042"/>
                <a:gd name="connsiteY0" fmla="*/ 236973 h 1196731"/>
                <a:gd name="connsiteX1" fmla="*/ 256909 w 1379042"/>
                <a:gd name="connsiteY1" fmla="*/ 412233 h 1196731"/>
                <a:gd name="connsiteX2" fmla="*/ 601714 w 1379042"/>
                <a:gd name="connsiteY2" fmla="*/ 711318 h 1196731"/>
                <a:gd name="connsiteX3" fmla="*/ 868414 w 1379042"/>
                <a:gd name="connsiteY3" fmla="*/ 987543 h 1196731"/>
                <a:gd name="connsiteX4" fmla="*/ 1281799 w 1379042"/>
                <a:gd name="connsiteY4" fmla="*/ 1141848 h 1196731"/>
                <a:gd name="connsiteX5" fmla="*/ 1378954 w 1379042"/>
                <a:gd name="connsiteY5" fmla="*/ 894198 h 1196731"/>
                <a:gd name="connsiteX6" fmla="*/ 1125589 w 1379042"/>
                <a:gd name="connsiteY6" fmla="*/ 737988 h 1196731"/>
                <a:gd name="connsiteX7" fmla="*/ 717919 w 1379042"/>
                <a:gd name="connsiteY7" fmla="*/ 454143 h 1196731"/>
                <a:gd name="connsiteX8" fmla="*/ 365494 w 1379042"/>
                <a:gd name="connsiteY8" fmla="*/ 212208 h 1196731"/>
                <a:gd name="connsiteX9" fmla="*/ 134989 w 1379042"/>
                <a:gd name="connsiteY9" fmla="*/ 35043 h 1196731"/>
                <a:gd name="connsiteX10" fmla="*/ 1639 w 1379042"/>
                <a:gd name="connsiteY10" fmla="*/ 229353 h 1196731"/>
                <a:gd name="connsiteX0" fmla="*/ 1639 w 1379042"/>
                <a:gd name="connsiteY0" fmla="*/ 236973 h 1196731"/>
                <a:gd name="connsiteX1" fmla="*/ 256909 w 1379042"/>
                <a:gd name="connsiteY1" fmla="*/ 412233 h 1196731"/>
                <a:gd name="connsiteX2" fmla="*/ 601714 w 1379042"/>
                <a:gd name="connsiteY2" fmla="*/ 711318 h 1196731"/>
                <a:gd name="connsiteX3" fmla="*/ 868414 w 1379042"/>
                <a:gd name="connsiteY3" fmla="*/ 987543 h 1196731"/>
                <a:gd name="connsiteX4" fmla="*/ 1281799 w 1379042"/>
                <a:gd name="connsiteY4" fmla="*/ 1141848 h 1196731"/>
                <a:gd name="connsiteX5" fmla="*/ 1378954 w 1379042"/>
                <a:gd name="connsiteY5" fmla="*/ 894198 h 1196731"/>
                <a:gd name="connsiteX6" fmla="*/ 1125589 w 1379042"/>
                <a:gd name="connsiteY6" fmla="*/ 737988 h 1196731"/>
                <a:gd name="connsiteX7" fmla="*/ 717919 w 1379042"/>
                <a:gd name="connsiteY7" fmla="*/ 454143 h 1196731"/>
                <a:gd name="connsiteX8" fmla="*/ 365494 w 1379042"/>
                <a:gd name="connsiteY8" fmla="*/ 212208 h 1196731"/>
                <a:gd name="connsiteX9" fmla="*/ 134989 w 1379042"/>
                <a:gd name="connsiteY9" fmla="*/ 35043 h 1196731"/>
                <a:gd name="connsiteX10" fmla="*/ 1639 w 1379042"/>
                <a:gd name="connsiteY10" fmla="*/ 229353 h 1196731"/>
                <a:gd name="connsiteX11" fmla="*/ 1639 w 1379042"/>
                <a:gd name="connsiteY11" fmla="*/ 236973 h 1196731"/>
                <a:gd name="connsiteX0" fmla="*/ 2847 w 1380250"/>
                <a:gd name="connsiteY0" fmla="*/ 236973 h 1196731"/>
                <a:gd name="connsiteX1" fmla="*/ 258117 w 1380250"/>
                <a:gd name="connsiteY1" fmla="*/ 412233 h 1196731"/>
                <a:gd name="connsiteX2" fmla="*/ 602922 w 1380250"/>
                <a:gd name="connsiteY2" fmla="*/ 711318 h 1196731"/>
                <a:gd name="connsiteX3" fmla="*/ 869622 w 1380250"/>
                <a:gd name="connsiteY3" fmla="*/ 987543 h 1196731"/>
                <a:gd name="connsiteX4" fmla="*/ 1283007 w 1380250"/>
                <a:gd name="connsiteY4" fmla="*/ 1141848 h 1196731"/>
                <a:gd name="connsiteX5" fmla="*/ 1380162 w 1380250"/>
                <a:gd name="connsiteY5" fmla="*/ 894198 h 1196731"/>
                <a:gd name="connsiteX6" fmla="*/ 1126797 w 1380250"/>
                <a:gd name="connsiteY6" fmla="*/ 737988 h 1196731"/>
                <a:gd name="connsiteX7" fmla="*/ 719127 w 1380250"/>
                <a:gd name="connsiteY7" fmla="*/ 454143 h 1196731"/>
                <a:gd name="connsiteX8" fmla="*/ 366702 w 1380250"/>
                <a:gd name="connsiteY8" fmla="*/ 212208 h 1196731"/>
                <a:gd name="connsiteX9" fmla="*/ 136197 w 1380250"/>
                <a:gd name="connsiteY9" fmla="*/ 35043 h 1196731"/>
                <a:gd name="connsiteX10" fmla="*/ 2847 w 1380250"/>
                <a:gd name="connsiteY10" fmla="*/ 236973 h 1196731"/>
                <a:gd name="connsiteX0" fmla="*/ 1640 w 1379043"/>
                <a:gd name="connsiteY0" fmla="*/ 236973 h 1196731"/>
                <a:gd name="connsiteX1" fmla="*/ 256910 w 1379043"/>
                <a:gd name="connsiteY1" fmla="*/ 412233 h 1196731"/>
                <a:gd name="connsiteX2" fmla="*/ 601715 w 1379043"/>
                <a:gd name="connsiteY2" fmla="*/ 711318 h 1196731"/>
                <a:gd name="connsiteX3" fmla="*/ 868415 w 1379043"/>
                <a:gd name="connsiteY3" fmla="*/ 987543 h 1196731"/>
                <a:gd name="connsiteX4" fmla="*/ 1281800 w 1379043"/>
                <a:gd name="connsiteY4" fmla="*/ 1141848 h 1196731"/>
                <a:gd name="connsiteX5" fmla="*/ 1378955 w 1379043"/>
                <a:gd name="connsiteY5" fmla="*/ 894198 h 1196731"/>
                <a:gd name="connsiteX6" fmla="*/ 1125590 w 1379043"/>
                <a:gd name="connsiteY6" fmla="*/ 737988 h 1196731"/>
                <a:gd name="connsiteX7" fmla="*/ 717920 w 1379043"/>
                <a:gd name="connsiteY7" fmla="*/ 454143 h 1196731"/>
                <a:gd name="connsiteX8" fmla="*/ 365495 w 1379043"/>
                <a:gd name="connsiteY8" fmla="*/ 212208 h 1196731"/>
                <a:gd name="connsiteX9" fmla="*/ 134990 w 1379043"/>
                <a:gd name="connsiteY9" fmla="*/ 35043 h 1196731"/>
                <a:gd name="connsiteX10" fmla="*/ 1640 w 1379043"/>
                <a:gd name="connsiteY10" fmla="*/ 236973 h 1196731"/>
                <a:gd name="connsiteX0" fmla="*/ 17 w 1377420"/>
                <a:gd name="connsiteY0" fmla="*/ 236973 h 1196731"/>
                <a:gd name="connsiteX1" fmla="*/ 255287 w 1377420"/>
                <a:gd name="connsiteY1" fmla="*/ 412233 h 1196731"/>
                <a:gd name="connsiteX2" fmla="*/ 600092 w 1377420"/>
                <a:gd name="connsiteY2" fmla="*/ 711318 h 1196731"/>
                <a:gd name="connsiteX3" fmla="*/ 866792 w 1377420"/>
                <a:gd name="connsiteY3" fmla="*/ 987543 h 1196731"/>
                <a:gd name="connsiteX4" fmla="*/ 1280177 w 1377420"/>
                <a:gd name="connsiteY4" fmla="*/ 1141848 h 1196731"/>
                <a:gd name="connsiteX5" fmla="*/ 1377332 w 1377420"/>
                <a:gd name="connsiteY5" fmla="*/ 894198 h 1196731"/>
                <a:gd name="connsiteX6" fmla="*/ 1123967 w 1377420"/>
                <a:gd name="connsiteY6" fmla="*/ 737988 h 1196731"/>
                <a:gd name="connsiteX7" fmla="*/ 716297 w 1377420"/>
                <a:gd name="connsiteY7" fmla="*/ 454143 h 1196731"/>
                <a:gd name="connsiteX8" fmla="*/ 363872 w 1377420"/>
                <a:gd name="connsiteY8" fmla="*/ 212208 h 1196731"/>
                <a:gd name="connsiteX9" fmla="*/ 133367 w 1377420"/>
                <a:gd name="connsiteY9" fmla="*/ 35043 h 1196731"/>
                <a:gd name="connsiteX10" fmla="*/ 17 w 1377420"/>
                <a:gd name="connsiteY10" fmla="*/ 236973 h 1196731"/>
                <a:gd name="connsiteX0" fmla="*/ 3783 w 1381186"/>
                <a:gd name="connsiteY0" fmla="*/ 236973 h 1196731"/>
                <a:gd name="connsiteX1" fmla="*/ 259053 w 1381186"/>
                <a:gd name="connsiteY1" fmla="*/ 412233 h 1196731"/>
                <a:gd name="connsiteX2" fmla="*/ 603858 w 1381186"/>
                <a:gd name="connsiteY2" fmla="*/ 711318 h 1196731"/>
                <a:gd name="connsiteX3" fmla="*/ 870558 w 1381186"/>
                <a:gd name="connsiteY3" fmla="*/ 987543 h 1196731"/>
                <a:gd name="connsiteX4" fmla="*/ 1283943 w 1381186"/>
                <a:gd name="connsiteY4" fmla="*/ 1141848 h 1196731"/>
                <a:gd name="connsiteX5" fmla="*/ 1381098 w 1381186"/>
                <a:gd name="connsiteY5" fmla="*/ 894198 h 1196731"/>
                <a:gd name="connsiteX6" fmla="*/ 1127733 w 1381186"/>
                <a:gd name="connsiteY6" fmla="*/ 737988 h 1196731"/>
                <a:gd name="connsiteX7" fmla="*/ 720063 w 1381186"/>
                <a:gd name="connsiteY7" fmla="*/ 454143 h 1196731"/>
                <a:gd name="connsiteX8" fmla="*/ 367638 w 1381186"/>
                <a:gd name="connsiteY8" fmla="*/ 212208 h 1196731"/>
                <a:gd name="connsiteX9" fmla="*/ 137133 w 1381186"/>
                <a:gd name="connsiteY9" fmla="*/ 35043 h 1196731"/>
                <a:gd name="connsiteX10" fmla="*/ 3783 w 1381186"/>
                <a:gd name="connsiteY10" fmla="*/ 236973 h 1196731"/>
                <a:gd name="connsiteX0" fmla="*/ 4467 w 1381870"/>
                <a:gd name="connsiteY0" fmla="*/ 236973 h 1196731"/>
                <a:gd name="connsiteX1" fmla="*/ 259737 w 1381870"/>
                <a:gd name="connsiteY1" fmla="*/ 412233 h 1196731"/>
                <a:gd name="connsiteX2" fmla="*/ 604542 w 1381870"/>
                <a:gd name="connsiteY2" fmla="*/ 711318 h 1196731"/>
                <a:gd name="connsiteX3" fmla="*/ 871242 w 1381870"/>
                <a:gd name="connsiteY3" fmla="*/ 987543 h 1196731"/>
                <a:gd name="connsiteX4" fmla="*/ 1284627 w 1381870"/>
                <a:gd name="connsiteY4" fmla="*/ 1141848 h 1196731"/>
                <a:gd name="connsiteX5" fmla="*/ 1381782 w 1381870"/>
                <a:gd name="connsiteY5" fmla="*/ 894198 h 1196731"/>
                <a:gd name="connsiteX6" fmla="*/ 1128417 w 1381870"/>
                <a:gd name="connsiteY6" fmla="*/ 737988 h 1196731"/>
                <a:gd name="connsiteX7" fmla="*/ 720747 w 1381870"/>
                <a:gd name="connsiteY7" fmla="*/ 454143 h 1196731"/>
                <a:gd name="connsiteX8" fmla="*/ 368322 w 1381870"/>
                <a:gd name="connsiteY8" fmla="*/ 212208 h 1196731"/>
                <a:gd name="connsiteX9" fmla="*/ 137817 w 1381870"/>
                <a:gd name="connsiteY9" fmla="*/ 35043 h 1196731"/>
                <a:gd name="connsiteX10" fmla="*/ 4467 w 1381870"/>
                <a:gd name="connsiteY10" fmla="*/ 236973 h 1196731"/>
                <a:gd name="connsiteX0" fmla="*/ 4467 w 1381870"/>
                <a:gd name="connsiteY0" fmla="*/ 217026 h 1176784"/>
                <a:gd name="connsiteX1" fmla="*/ 259737 w 1381870"/>
                <a:gd name="connsiteY1" fmla="*/ 392286 h 1176784"/>
                <a:gd name="connsiteX2" fmla="*/ 604542 w 1381870"/>
                <a:gd name="connsiteY2" fmla="*/ 691371 h 1176784"/>
                <a:gd name="connsiteX3" fmla="*/ 871242 w 1381870"/>
                <a:gd name="connsiteY3" fmla="*/ 967596 h 1176784"/>
                <a:gd name="connsiteX4" fmla="*/ 1284627 w 1381870"/>
                <a:gd name="connsiteY4" fmla="*/ 1121901 h 1176784"/>
                <a:gd name="connsiteX5" fmla="*/ 1381782 w 1381870"/>
                <a:gd name="connsiteY5" fmla="*/ 874251 h 1176784"/>
                <a:gd name="connsiteX6" fmla="*/ 1128417 w 1381870"/>
                <a:gd name="connsiteY6" fmla="*/ 718041 h 1176784"/>
                <a:gd name="connsiteX7" fmla="*/ 720747 w 1381870"/>
                <a:gd name="connsiteY7" fmla="*/ 434196 h 1176784"/>
                <a:gd name="connsiteX8" fmla="*/ 368322 w 1381870"/>
                <a:gd name="connsiteY8" fmla="*/ 192261 h 1176784"/>
                <a:gd name="connsiteX9" fmla="*/ 137817 w 1381870"/>
                <a:gd name="connsiteY9" fmla="*/ 15096 h 1176784"/>
                <a:gd name="connsiteX10" fmla="*/ 4467 w 1381870"/>
                <a:gd name="connsiteY10" fmla="*/ 217026 h 1176784"/>
                <a:gd name="connsiteX0" fmla="*/ 4825 w 1382228"/>
                <a:gd name="connsiteY0" fmla="*/ 236461 h 1196219"/>
                <a:gd name="connsiteX1" fmla="*/ 260095 w 1382228"/>
                <a:gd name="connsiteY1" fmla="*/ 411721 h 1196219"/>
                <a:gd name="connsiteX2" fmla="*/ 604900 w 1382228"/>
                <a:gd name="connsiteY2" fmla="*/ 710806 h 1196219"/>
                <a:gd name="connsiteX3" fmla="*/ 871600 w 1382228"/>
                <a:gd name="connsiteY3" fmla="*/ 987031 h 1196219"/>
                <a:gd name="connsiteX4" fmla="*/ 1284985 w 1382228"/>
                <a:gd name="connsiteY4" fmla="*/ 1141336 h 1196219"/>
                <a:gd name="connsiteX5" fmla="*/ 1382140 w 1382228"/>
                <a:gd name="connsiteY5" fmla="*/ 893686 h 1196219"/>
                <a:gd name="connsiteX6" fmla="*/ 1128775 w 1382228"/>
                <a:gd name="connsiteY6" fmla="*/ 737476 h 1196219"/>
                <a:gd name="connsiteX7" fmla="*/ 721105 w 1382228"/>
                <a:gd name="connsiteY7" fmla="*/ 453631 h 1196219"/>
                <a:gd name="connsiteX8" fmla="*/ 368680 w 1382228"/>
                <a:gd name="connsiteY8" fmla="*/ 211696 h 1196219"/>
                <a:gd name="connsiteX9" fmla="*/ 130555 w 1382228"/>
                <a:gd name="connsiteY9" fmla="*/ 11671 h 1196219"/>
                <a:gd name="connsiteX10" fmla="*/ 4825 w 1382228"/>
                <a:gd name="connsiteY10" fmla="*/ 236461 h 1196219"/>
                <a:gd name="connsiteX0" fmla="*/ 5218 w 1382621"/>
                <a:gd name="connsiteY0" fmla="*/ 236461 h 1196219"/>
                <a:gd name="connsiteX1" fmla="*/ 260488 w 1382621"/>
                <a:gd name="connsiteY1" fmla="*/ 411721 h 1196219"/>
                <a:gd name="connsiteX2" fmla="*/ 605293 w 1382621"/>
                <a:gd name="connsiteY2" fmla="*/ 710806 h 1196219"/>
                <a:gd name="connsiteX3" fmla="*/ 871993 w 1382621"/>
                <a:gd name="connsiteY3" fmla="*/ 987031 h 1196219"/>
                <a:gd name="connsiteX4" fmla="*/ 1285378 w 1382621"/>
                <a:gd name="connsiteY4" fmla="*/ 1141336 h 1196219"/>
                <a:gd name="connsiteX5" fmla="*/ 1382533 w 1382621"/>
                <a:gd name="connsiteY5" fmla="*/ 893686 h 1196219"/>
                <a:gd name="connsiteX6" fmla="*/ 1129168 w 1382621"/>
                <a:gd name="connsiteY6" fmla="*/ 737476 h 1196219"/>
                <a:gd name="connsiteX7" fmla="*/ 721498 w 1382621"/>
                <a:gd name="connsiteY7" fmla="*/ 453631 h 1196219"/>
                <a:gd name="connsiteX8" fmla="*/ 369073 w 1382621"/>
                <a:gd name="connsiteY8" fmla="*/ 211696 h 1196219"/>
                <a:gd name="connsiteX9" fmla="*/ 130948 w 1382621"/>
                <a:gd name="connsiteY9" fmla="*/ 11671 h 1196219"/>
                <a:gd name="connsiteX10" fmla="*/ 5218 w 1382621"/>
                <a:gd name="connsiteY10" fmla="*/ 236461 h 1196219"/>
                <a:gd name="connsiteX0" fmla="*/ 5218 w 1382621"/>
                <a:gd name="connsiteY0" fmla="*/ 244278 h 1204036"/>
                <a:gd name="connsiteX1" fmla="*/ 260488 w 1382621"/>
                <a:gd name="connsiteY1" fmla="*/ 419538 h 1204036"/>
                <a:gd name="connsiteX2" fmla="*/ 605293 w 1382621"/>
                <a:gd name="connsiteY2" fmla="*/ 718623 h 1204036"/>
                <a:gd name="connsiteX3" fmla="*/ 871993 w 1382621"/>
                <a:gd name="connsiteY3" fmla="*/ 994848 h 1204036"/>
                <a:gd name="connsiteX4" fmla="*/ 1285378 w 1382621"/>
                <a:gd name="connsiteY4" fmla="*/ 1149153 h 1204036"/>
                <a:gd name="connsiteX5" fmla="*/ 1382533 w 1382621"/>
                <a:gd name="connsiteY5" fmla="*/ 901503 h 1204036"/>
                <a:gd name="connsiteX6" fmla="*/ 1129168 w 1382621"/>
                <a:gd name="connsiteY6" fmla="*/ 745293 h 1204036"/>
                <a:gd name="connsiteX7" fmla="*/ 721498 w 1382621"/>
                <a:gd name="connsiteY7" fmla="*/ 461448 h 1204036"/>
                <a:gd name="connsiteX8" fmla="*/ 369073 w 1382621"/>
                <a:gd name="connsiteY8" fmla="*/ 219513 h 1204036"/>
                <a:gd name="connsiteX9" fmla="*/ 130948 w 1382621"/>
                <a:gd name="connsiteY9" fmla="*/ 19488 h 1204036"/>
                <a:gd name="connsiteX10" fmla="*/ 5218 w 1382621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19206 w 1380329"/>
                <a:gd name="connsiteY7" fmla="*/ 46144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19206 w 1380329"/>
                <a:gd name="connsiteY7" fmla="*/ 46144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19206 w 1380329"/>
                <a:gd name="connsiteY7" fmla="*/ 46144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19206 w 1380329"/>
                <a:gd name="connsiteY7" fmla="*/ 46144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19206 w 1380329"/>
                <a:gd name="connsiteY7" fmla="*/ 46144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19206 w 1380329"/>
                <a:gd name="connsiteY7" fmla="*/ 46144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19206 w 1380329"/>
                <a:gd name="connsiteY7" fmla="*/ 46144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19206 w 1380329"/>
                <a:gd name="connsiteY7" fmla="*/ 46144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19206 w 1380329"/>
                <a:gd name="connsiteY7" fmla="*/ 46144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80166 w 1380329"/>
                <a:gd name="connsiteY7" fmla="*/ 48430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80166 w 1380329"/>
                <a:gd name="connsiteY7" fmla="*/ 48430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80166 w 1380329"/>
                <a:gd name="connsiteY7" fmla="*/ 48430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80166 w 1380329"/>
                <a:gd name="connsiteY7" fmla="*/ 48430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80166 w 1380329"/>
                <a:gd name="connsiteY7" fmla="*/ 48430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80166 w 1380329"/>
                <a:gd name="connsiteY7" fmla="*/ 48430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80166 w 1380329"/>
                <a:gd name="connsiteY7" fmla="*/ 48430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1873 w 1379276"/>
                <a:gd name="connsiteY0" fmla="*/ 244278 h 1204036"/>
                <a:gd name="connsiteX1" fmla="*/ 257143 w 1379276"/>
                <a:gd name="connsiteY1" fmla="*/ 419538 h 1204036"/>
                <a:gd name="connsiteX2" fmla="*/ 601948 w 1379276"/>
                <a:gd name="connsiteY2" fmla="*/ 718623 h 1204036"/>
                <a:gd name="connsiteX3" fmla="*/ 868648 w 1379276"/>
                <a:gd name="connsiteY3" fmla="*/ 994848 h 1204036"/>
                <a:gd name="connsiteX4" fmla="*/ 1282033 w 1379276"/>
                <a:gd name="connsiteY4" fmla="*/ 1149153 h 1204036"/>
                <a:gd name="connsiteX5" fmla="*/ 1379188 w 1379276"/>
                <a:gd name="connsiteY5" fmla="*/ 901503 h 1204036"/>
                <a:gd name="connsiteX6" fmla="*/ 1125823 w 1379276"/>
                <a:gd name="connsiteY6" fmla="*/ 745293 h 1204036"/>
                <a:gd name="connsiteX7" fmla="*/ 779113 w 1379276"/>
                <a:gd name="connsiteY7" fmla="*/ 484308 h 1204036"/>
                <a:gd name="connsiteX8" fmla="*/ 365728 w 1379276"/>
                <a:gd name="connsiteY8" fmla="*/ 219513 h 1204036"/>
                <a:gd name="connsiteX9" fmla="*/ 127603 w 1379276"/>
                <a:gd name="connsiteY9" fmla="*/ 19488 h 1204036"/>
                <a:gd name="connsiteX10" fmla="*/ 1873 w 1379276"/>
                <a:gd name="connsiteY10" fmla="*/ 244278 h 1204036"/>
                <a:gd name="connsiteX0" fmla="*/ 1873 w 1379276"/>
                <a:gd name="connsiteY0" fmla="*/ 244278 h 1204036"/>
                <a:gd name="connsiteX1" fmla="*/ 257143 w 1379276"/>
                <a:gd name="connsiteY1" fmla="*/ 419538 h 1204036"/>
                <a:gd name="connsiteX2" fmla="*/ 601948 w 1379276"/>
                <a:gd name="connsiteY2" fmla="*/ 718623 h 1204036"/>
                <a:gd name="connsiteX3" fmla="*/ 910558 w 1379276"/>
                <a:gd name="connsiteY3" fmla="*/ 994848 h 1204036"/>
                <a:gd name="connsiteX4" fmla="*/ 1282033 w 1379276"/>
                <a:gd name="connsiteY4" fmla="*/ 1149153 h 1204036"/>
                <a:gd name="connsiteX5" fmla="*/ 1379188 w 1379276"/>
                <a:gd name="connsiteY5" fmla="*/ 901503 h 1204036"/>
                <a:gd name="connsiteX6" fmla="*/ 1125823 w 1379276"/>
                <a:gd name="connsiteY6" fmla="*/ 745293 h 1204036"/>
                <a:gd name="connsiteX7" fmla="*/ 779113 w 1379276"/>
                <a:gd name="connsiteY7" fmla="*/ 484308 h 1204036"/>
                <a:gd name="connsiteX8" fmla="*/ 365728 w 1379276"/>
                <a:gd name="connsiteY8" fmla="*/ 219513 h 1204036"/>
                <a:gd name="connsiteX9" fmla="*/ 127603 w 1379276"/>
                <a:gd name="connsiteY9" fmla="*/ 19488 h 1204036"/>
                <a:gd name="connsiteX10" fmla="*/ 1873 w 1379276"/>
                <a:gd name="connsiteY10" fmla="*/ 244278 h 1204036"/>
                <a:gd name="connsiteX0" fmla="*/ 1873 w 1379276"/>
                <a:gd name="connsiteY0" fmla="*/ 244278 h 1206796"/>
                <a:gd name="connsiteX1" fmla="*/ 257143 w 1379276"/>
                <a:gd name="connsiteY1" fmla="*/ 419538 h 1206796"/>
                <a:gd name="connsiteX2" fmla="*/ 601948 w 1379276"/>
                <a:gd name="connsiteY2" fmla="*/ 718623 h 1206796"/>
                <a:gd name="connsiteX3" fmla="*/ 910558 w 1379276"/>
                <a:gd name="connsiteY3" fmla="*/ 994848 h 1206796"/>
                <a:gd name="connsiteX4" fmla="*/ 1282033 w 1379276"/>
                <a:gd name="connsiteY4" fmla="*/ 1149153 h 1206796"/>
                <a:gd name="connsiteX5" fmla="*/ 1379188 w 1379276"/>
                <a:gd name="connsiteY5" fmla="*/ 901503 h 1206796"/>
                <a:gd name="connsiteX6" fmla="*/ 1125823 w 1379276"/>
                <a:gd name="connsiteY6" fmla="*/ 745293 h 1206796"/>
                <a:gd name="connsiteX7" fmla="*/ 779113 w 1379276"/>
                <a:gd name="connsiteY7" fmla="*/ 484308 h 1206796"/>
                <a:gd name="connsiteX8" fmla="*/ 365728 w 1379276"/>
                <a:gd name="connsiteY8" fmla="*/ 219513 h 1206796"/>
                <a:gd name="connsiteX9" fmla="*/ 127603 w 1379276"/>
                <a:gd name="connsiteY9" fmla="*/ 19488 h 1206796"/>
                <a:gd name="connsiteX10" fmla="*/ 1873 w 1379276"/>
                <a:gd name="connsiteY10" fmla="*/ 244278 h 1206796"/>
                <a:gd name="connsiteX0" fmla="*/ 1873 w 1379276"/>
                <a:gd name="connsiteY0" fmla="*/ 244278 h 1206796"/>
                <a:gd name="connsiteX1" fmla="*/ 257143 w 1379276"/>
                <a:gd name="connsiteY1" fmla="*/ 419538 h 1206796"/>
                <a:gd name="connsiteX2" fmla="*/ 601948 w 1379276"/>
                <a:gd name="connsiteY2" fmla="*/ 718623 h 1206796"/>
                <a:gd name="connsiteX3" fmla="*/ 910558 w 1379276"/>
                <a:gd name="connsiteY3" fmla="*/ 994848 h 1206796"/>
                <a:gd name="connsiteX4" fmla="*/ 1282033 w 1379276"/>
                <a:gd name="connsiteY4" fmla="*/ 1149153 h 1206796"/>
                <a:gd name="connsiteX5" fmla="*/ 1379188 w 1379276"/>
                <a:gd name="connsiteY5" fmla="*/ 901503 h 1206796"/>
                <a:gd name="connsiteX6" fmla="*/ 1125823 w 1379276"/>
                <a:gd name="connsiteY6" fmla="*/ 745293 h 1206796"/>
                <a:gd name="connsiteX7" fmla="*/ 779113 w 1379276"/>
                <a:gd name="connsiteY7" fmla="*/ 484308 h 1206796"/>
                <a:gd name="connsiteX8" fmla="*/ 365728 w 1379276"/>
                <a:gd name="connsiteY8" fmla="*/ 219513 h 1206796"/>
                <a:gd name="connsiteX9" fmla="*/ 127603 w 1379276"/>
                <a:gd name="connsiteY9" fmla="*/ 19488 h 1206796"/>
                <a:gd name="connsiteX10" fmla="*/ 1873 w 1379276"/>
                <a:gd name="connsiteY10" fmla="*/ 244278 h 1206796"/>
                <a:gd name="connsiteX0" fmla="*/ 1873 w 1379276"/>
                <a:gd name="connsiteY0" fmla="*/ 244278 h 1206796"/>
                <a:gd name="connsiteX1" fmla="*/ 257143 w 1379276"/>
                <a:gd name="connsiteY1" fmla="*/ 419538 h 1206796"/>
                <a:gd name="connsiteX2" fmla="*/ 601948 w 1379276"/>
                <a:gd name="connsiteY2" fmla="*/ 718623 h 1206796"/>
                <a:gd name="connsiteX3" fmla="*/ 910558 w 1379276"/>
                <a:gd name="connsiteY3" fmla="*/ 994848 h 1206796"/>
                <a:gd name="connsiteX4" fmla="*/ 1282033 w 1379276"/>
                <a:gd name="connsiteY4" fmla="*/ 1149153 h 1206796"/>
                <a:gd name="connsiteX5" fmla="*/ 1379188 w 1379276"/>
                <a:gd name="connsiteY5" fmla="*/ 901503 h 1206796"/>
                <a:gd name="connsiteX6" fmla="*/ 1125823 w 1379276"/>
                <a:gd name="connsiteY6" fmla="*/ 745293 h 1206796"/>
                <a:gd name="connsiteX7" fmla="*/ 779113 w 1379276"/>
                <a:gd name="connsiteY7" fmla="*/ 484308 h 1206796"/>
                <a:gd name="connsiteX8" fmla="*/ 365728 w 1379276"/>
                <a:gd name="connsiteY8" fmla="*/ 219513 h 1206796"/>
                <a:gd name="connsiteX9" fmla="*/ 127603 w 1379276"/>
                <a:gd name="connsiteY9" fmla="*/ 19488 h 1206796"/>
                <a:gd name="connsiteX10" fmla="*/ 1873 w 1379276"/>
                <a:gd name="connsiteY10" fmla="*/ 244278 h 1206796"/>
                <a:gd name="connsiteX0" fmla="*/ 1873 w 1379276"/>
                <a:gd name="connsiteY0" fmla="*/ 244278 h 1206796"/>
                <a:gd name="connsiteX1" fmla="*/ 257143 w 1379276"/>
                <a:gd name="connsiteY1" fmla="*/ 419538 h 1206796"/>
                <a:gd name="connsiteX2" fmla="*/ 601948 w 1379276"/>
                <a:gd name="connsiteY2" fmla="*/ 718623 h 1206796"/>
                <a:gd name="connsiteX3" fmla="*/ 910558 w 1379276"/>
                <a:gd name="connsiteY3" fmla="*/ 994848 h 1206796"/>
                <a:gd name="connsiteX4" fmla="*/ 1282033 w 1379276"/>
                <a:gd name="connsiteY4" fmla="*/ 1149153 h 1206796"/>
                <a:gd name="connsiteX5" fmla="*/ 1379188 w 1379276"/>
                <a:gd name="connsiteY5" fmla="*/ 928173 h 1206796"/>
                <a:gd name="connsiteX6" fmla="*/ 1125823 w 1379276"/>
                <a:gd name="connsiteY6" fmla="*/ 745293 h 1206796"/>
                <a:gd name="connsiteX7" fmla="*/ 779113 w 1379276"/>
                <a:gd name="connsiteY7" fmla="*/ 484308 h 1206796"/>
                <a:gd name="connsiteX8" fmla="*/ 365728 w 1379276"/>
                <a:gd name="connsiteY8" fmla="*/ 219513 h 1206796"/>
                <a:gd name="connsiteX9" fmla="*/ 127603 w 1379276"/>
                <a:gd name="connsiteY9" fmla="*/ 19488 h 1206796"/>
                <a:gd name="connsiteX10" fmla="*/ 1873 w 1379276"/>
                <a:gd name="connsiteY10" fmla="*/ 244278 h 1206796"/>
                <a:gd name="connsiteX0" fmla="*/ 1873 w 1379276"/>
                <a:gd name="connsiteY0" fmla="*/ 244278 h 1206796"/>
                <a:gd name="connsiteX1" fmla="*/ 257143 w 1379276"/>
                <a:gd name="connsiteY1" fmla="*/ 419538 h 1206796"/>
                <a:gd name="connsiteX2" fmla="*/ 601948 w 1379276"/>
                <a:gd name="connsiteY2" fmla="*/ 718623 h 1206796"/>
                <a:gd name="connsiteX3" fmla="*/ 910558 w 1379276"/>
                <a:gd name="connsiteY3" fmla="*/ 994848 h 1206796"/>
                <a:gd name="connsiteX4" fmla="*/ 1282033 w 1379276"/>
                <a:gd name="connsiteY4" fmla="*/ 1149153 h 1206796"/>
                <a:gd name="connsiteX5" fmla="*/ 1379188 w 1379276"/>
                <a:gd name="connsiteY5" fmla="*/ 928173 h 1206796"/>
                <a:gd name="connsiteX6" fmla="*/ 1125823 w 1379276"/>
                <a:gd name="connsiteY6" fmla="*/ 745293 h 1206796"/>
                <a:gd name="connsiteX7" fmla="*/ 779113 w 1379276"/>
                <a:gd name="connsiteY7" fmla="*/ 484308 h 1206796"/>
                <a:gd name="connsiteX8" fmla="*/ 365728 w 1379276"/>
                <a:gd name="connsiteY8" fmla="*/ 219513 h 1206796"/>
                <a:gd name="connsiteX9" fmla="*/ 127603 w 1379276"/>
                <a:gd name="connsiteY9" fmla="*/ 19488 h 1206796"/>
                <a:gd name="connsiteX10" fmla="*/ 1873 w 1379276"/>
                <a:gd name="connsiteY10" fmla="*/ 244278 h 1206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79276" h="1206796">
                  <a:moveTo>
                    <a:pt x="1873" y="244278"/>
                  </a:moveTo>
                  <a:cubicBezTo>
                    <a:pt x="13303" y="348418"/>
                    <a:pt x="78073" y="441128"/>
                    <a:pt x="257143" y="419538"/>
                  </a:cubicBezTo>
                  <a:cubicBezTo>
                    <a:pt x="234918" y="564953"/>
                    <a:pt x="376523" y="782758"/>
                    <a:pt x="601948" y="718623"/>
                  </a:cubicBezTo>
                  <a:cubicBezTo>
                    <a:pt x="530828" y="947858"/>
                    <a:pt x="787368" y="1085653"/>
                    <a:pt x="910558" y="994848"/>
                  </a:cubicBezTo>
                  <a:cubicBezTo>
                    <a:pt x="917543" y="1160583"/>
                    <a:pt x="1065498" y="1284408"/>
                    <a:pt x="1282033" y="1149153"/>
                  </a:cubicBezTo>
                  <a:cubicBezTo>
                    <a:pt x="1352518" y="1094543"/>
                    <a:pt x="1381093" y="1009453"/>
                    <a:pt x="1379188" y="928173"/>
                  </a:cubicBezTo>
                  <a:cubicBezTo>
                    <a:pt x="1381093" y="869753"/>
                    <a:pt x="1291558" y="727513"/>
                    <a:pt x="1125823" y="745293"/>
                  </a:cubicBezTo>
                  <a:cubicBezTo>
                    <a:pt x="1156303" y="513518"/>
                    <a:pt x="939133" y="399853"/>
                    <a:pt x="779113" y="484308"/>
                  </a:cubicBezTo>
                  <a:cubicBezTo>
                    <a:pt x="833088" y="333813"/>
                    <a:pt x="574643" y="57588"/>
                    <a:pt x="365728" y="219513"/>
                  </a:cubicBezTo>
                  <a:cubicBezTo>
                    <a:pt x="414623" y="16948"/>
                    <a:pt x="193008" y="-33217"/>
                    <a:pt x="127603" y="19488"/>
                  </a:cubicBezTo>
                  <a:cubicBezTo>
                    <a:pt x="82201" y="42666"/>
                    <a:pt x="-14637" y="116643"/>
                    <a:pt x="1873" y="244278"/>
                  </a:cubicBezTo>
                  <a:close/>
                </a:path>
              </a:pathLst>
            </a:custGeom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</p:spTree>
    <p:extLst>
      <p:ext uri="{BB962C8B-B14F-4D97-AF65-F5344CB8AC3E}">
        <p14:creationId xmlns:p14="http://schemas.microsoft.com/office/powerpoint/2010/main" xmlns="" val="407664835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Fully Editable Icon Sets: A</a:t>
            </a:r>
          </a:p>
        </p:txBody>
      </p:sp>
      <p:sp>
        <p:nvSpPr>
          <p:cNvPr id="54" name="Diamond 5">
            <a:extLst>
              <a:ext uri="{FF2B5EF4-FFF2-40B4-BE49-F238E27FC236}">
                <a16:creationId xmlns:a16="http://schemas.microsoft.com/office/drawing/2014/main" xmlns="" id="{AEDEE15B-09BE-4416-8D55-46095E20C00D}"/>
              </a:ext>
            </a:extLst>
          </p:cNvPr>
          <p:cNvSpPr/>
          <p:nvPr/>
        </p:nvSpPr>
        <p:spPr>
          <a:xfrm>
            <a:off x="6112070" y="1492152"/>
            <a:ext cx="523149" cy="524695"/>
          </a:xfrm>
          <a:custGeom>
            <a:avLst/>
            <a:gdLst/>
            <a:ahLst/>
            <a:cxnLst/>
            <a:rect l="l" t="t" r="r" b="b"/>
            <a:pathLst>
              <a:path w="3240001" h="3249575">
                <a:moveTo>
                  <a:pt x="1275349" y="2002569"/>
                </a:moveTo>
                <a:lnTo>
                  <a:pt x="1625117" y="2233002"/>
                </a:lnTo>
                <a:lnTo>
                  <a:pt x="1968772" y="2006596"/>
                </a:lnTo>
                <a:lnTo>
                  <a:pt x="3240001" y="3249575"/>
                </a:lnTo>
                <a:lnTo>
                  <a:pt x="0" y="3249575"/>
                </a:lnTo>
                <a:close/>
                <a:moveTo>
                  <a:pt x="1067116" y="1473605"/>
                </a:moveTo>
                <a:lnTo>
                  <a:pt x="1067116" y="1581605"/>
                </a:lnTo>
                <a:lnTo>
                  <a:pt x="2183116" y="1581605"/>
                </a:lnTo>
                <a:lnTo>
                  <a:pt x="2183116" y="1473605"/>
                </a:lnTo>
                <a:close/>
                <a:moveTo>
                  <a:pt x="1067116" y="1267205"/>
                </a:moveTo>
                <a:lnTo>
                  <a:pt x="1067116" y="1375205"/>
                </a:lnTo>
                <a:lnTo>
                  <a:pt x="2183116" y="1375205"/>
                </a:lnTo>
                <a:lnTo>
                  <a:pt x="2183116" y="1267205"/>
                </a:lnTo>
                <a:close/>
                <a:moveTo>
                  <a:pt x="3240001" y="1172196"/>
                </a:moveTo>
                <a:lnTo>
                  <a:pt x="3240001" y="3142550"/>
                </a:lnTo>
                <a:lnTo>
                  <a:pt x="2026252" y="1968728"/>
                </a:lnTo>
                <a:lnTo>
                  <a:pt x="3049854" y="1294362"/>
                </a:lnTo>
                <a:close/>
                <a:moveTo>
                  <a:pt x="0" y="1172196"/>
                </a:moveTo>
                <a:lnTo>
                  <a:pt x="602850" y="1559516"/>
                </a:lnTo>
                <a:lnTo>
                  <a:pt x="1217896" y="1964719"/>
                </a:lnTo>
                <a:lnTo>
                  <a:pt x="0" y="3142550"/>
                </a:lnTo>
                <a:close/>
                <a:moveTo>
                  <a:pt x="1067116" y="1060805"/>
                </a:moveTo>
                <a:lnTo>
                  <a:pt x="1067116" y="1168805"/>
                </a:lnTo>
                <a:lnTo>
                  <a:pt x="2183116" y="1168805"/>
                </a:lnTo>
                <a:lnTo>
                  <a:pt x="2183116" y="1060805"/>
                </a:lnTo>
                <a:close/>
                <a:moveTo>
                  <a:pt x="869032" y="816137"/>
                </a:moveTo>
                <a:lnTo>
                  <a:pt x="2381200" y="816137"/>
                </a:lnTo>
                <a:lnTo>
                  <a:pt x="2381200" y="1623491"/>
                </a:lnTo>
                <a:lnTo>
                  <a:pt x="1668045" y="2093329"/>
                </a:lnTo>
                <a:lnTo>
                  <a:pt x="1625116" y="2121611"/>
                </a:lnTo>
                <a:lnTo>
                  <a:pt x="869032" y="1623491"/>
                </a:lnTo>
                <a:close/>
                <a:moveTo>
                  <a:pt x="1625116" y="0"/>
                </a:moveTo>
                <a:lnTo>
                  <a:pt x="3235286" y="1060806"/>
                </a:lnTo>
                <a:lnTo>
                  <a:pt x="2489212" y="1552331"/>
                </a:lnTo>
                <a:lnTo>
                  <a:pt x="2489212" y="708008"/>
                </a:lnTo>
                <a:lnTo>
                  <a:pt x="761020" y="708008"/>
                </a:lnTo>
                <a:lnTo>
                  <a:pt x="761020" y="1552331"/>
                </a:lnTo>
                <a:lnTo>
                  <a:pt x="14946" y="1060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5" name="Isosceles Triangle 51">
            <a:extLst>
              <a:ext uri="{FF2B5EF4-FFF2-40B4-BE49-F238E27FC236}">
                <a16:creationId xmlns:a16="http://schemas.microsoft.com/office/drawing/2014/main" xmlns="" id="{2296D13E-298C-4F01-A77D-43547A7AEFA9}"/>
              </a:ext>
            </a:extLst>
          </p:cNvPr>
          <p:cNvSpPr/>
          <p:nvPr/>
        </p:nvSpPr>
        <p:spPr>
          <a:xfrm>
            <a:off x="5273316" y="1562686"/>
            <a:ext cx="523147" cy="383626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Isosceles Triangle 57">
            <a:extLst>
              <a:ext uri="{FF2B5EF4-FFF2-40B4-BE49-F238E27FC236}">
                <a16:creationId xmlns:a16="http://schemas.microsoft.com/office/drawing/2014/main" xmlns="" id="{4E76B488-B2CD-463B-861A-27D4912FE160}"/>
              </a:ext>
            </a:extLst>
          </p:cNvPr>
          <p:cNvSpPr/>
          <p:nvPr/>
        </p:nvSpPr>
        <p:spPr>
          <a:xfrm>
            <a:off x="6114156" y="4520206"/>
            <a:ext cx="313133" cy="707899"/>
          </a:xfrm>
          <a:custGeom>
            <a:avLst/>
            <a:gdLst>
              <a:gd name="connsiteX0" fmla="*/ 1148449 w 1346449"/>
              <a:gd name="connsiteY0" fmla="*/ 2457725 h 3249725"/>
              <a:gd name="connsiteX1" fmla="*/ 198001 w 1346449"/>
              <a:gd name="connsiteY1" fmla="*/ 2457725 h 3249725"/>
              <a:gd name="connsiteX2" fmla="*/ 1 w 1346449"/>
              <a:gd name="connsiteY2" fmla="*/ 3249725 h 3249725"/>
              <a:gd name="connsiteX3" fmla="*/ 1346449 w 1346449"/>
              <a:gd name="connsiteY3" fmla="*/ 3249725 h 3249725"/>
              <a:gd name="connsiteX4" fmla="*/ 1148449 w 1346449"/>
              <a:gd name="connsiteY4" fmla="*/ 2457725 h 3249725"/>
              <a:gd name="connsiteX5" fmla="*/ 755186 w 1346449"/>
              <a:gd name="connsiteY5" fmla="*/ 82950 h 3249725"/>
              <a:gd name="connsiteX6" fmla="*/ 734449 w 1346449"/>
              <a:gd name="connsiteY6" fmla="*/ 1314594 h 3249725"/>
              <a:gd name="connsiteX7" fmla="*/ 853246 w 1346449"/>
              <a:gd name="connsiteY7" fmla="*/ 1483214 h 3249725"/>
              <a:gd name="connsiteX8" fmla="*/ 673226 w 1346449"/>
              <a:gd name="connsiteY8" fmla="*/ 1663234 h 3249725"/>
              <a:gd name="connsiteX9" fmla="*/ 493206 w 1346449"/>
              <a:gd name="connsiteY9" fmla="*/ 1483214 h 3249725"/>
              <a:gd name="connsiteX10" fmla="*/ 612000 w 1346449"/>
              <a:gd name="connsiteY10" fmla="*/ 1314595 h 3249725"/>
              <a:gd name="connsiteX11" fmla="*/ 612000 w 1346449"/>
              <a:gd name="connsiteY11" fmla="*/ 0 h 3249725"/>
              <a:gd name="connsiteX12" fmla="*/ 2939 w 1346449"/>
              <a:gd name="connsiteY12" fmla="*/ 1574694 h 3249725"/>
              <a:gd name="connsiteX13" fmla="*/ 0 w 1346449"/>
              <a:gd name="connsiteY13" fmla="*/ 1574694 h 3249725"/>
              <a:gd name="connsiteX14" fmla="*/ 2009 w 1346449"/>
              <a:gd name="connsiteY14" fmla="*/ 1577097 h 3249725"/>
              <a:gd name="connsiteX15" fmla="*/ 0 w 1346449"/>
              <a:gd name="connsiteY15" fmla="*/ 1582292 h 3249725"/>
              <a:gd name="connsiteX16" fmla="*/ 6353 w 1346449"/>
              <a:gd name="connsiteY16" fmla="*/ 1582292 h 3249725"/>
              <a:gd name="connsiteX17" fmla="*/ 273414 w 1346449"/>
              <a:gd name="connsiteY17" fmla="*/ 2376121 h 3249725"/>
              <a:gd name="connsiteX18" fmla="*/ 1091887 w 1346449"/>
              <a:gd name="connsiteY18" fmla="*/ 2366694 h 3249725"/>
              <a:gd name="connsiteX19" fmla="*/ 1340768 w 1346449"/>
              <a:gd name="connsiteY19" fmla="*/ 1582292 h 3249725"/>
              <a:gd name="connsiteX20" fmla="*/ 1346449 w 1346449"/>
              <a:gd name="connsiteY20" fmla="*/ 1582292 h 3249725"/>
              <a:gd name="connsiteX21" fmla="*/ 1344512 w 1346449"/>
              <a:gd name="connsiteY21" fmla="*/ 1577284 h 3249725"/>
              <a:gd name="connsiteX22" fmla="*/ 1346448 w 1346449"/>
              <a:gd name="connsiteY22" fmla="*/ 1574694 h 3249725"/>
              <a:gd name="connsiteX23" fmla="*/ 1343510 w 1346449"/>
              <a:gd name="connsiteY23" fmla="*/ 1574694 h 3249725"/>
              <a:gd name="connsiteX24" fmla="*/ 755186 w 1346449"/>
              <a:gd name="connsiteY24" fmla="*/ 82950 h 3249725"/>
              <a:gd name="connsiteX0" fmla="*/ 1148449 w 1346449"/>
              <a:gd name="connsiteY0" fmla="*/ 2374775 h 3166775"/>
              <a:gd name="connsiteX1" fmla="*/ 198001 w 1346449"/>
              <a:gd name="connsiteY1" fmla="*/ 2374775 h 3166775"/>
              <a:gd name="connsiteX2" fmla="*/ 1 w 1346449"/>
              <a:gd name="connsiteY2" fmla="*/ 3166775 h 3166775"/>
              <a:gd name="connsiteX3" fmla="*/ 1346449 w 1346449"/>
              <a:gd name="connsiteY3" fmla="*/ 3166775 h 3166775"/>
              <a:gd name="connsiteX4" fmla="*/ 1148449 w 1346449"/>
              <a:gd name="connsiteY4" fmla="*/ 2374775 h 3166775"/>
              <a:gd name="connsiteX5" fmla="*/ 755186 w 1346449"/>
              <a:gd name="connsiteY5" fmla="*/ 0 h 3166775"/>
              <a:gd name="connsiteX6" fmla="*/ 734449 w 1346449"/>
              <a:gd name="connsiteY6" fmla="*/ 1231644 h 3166775"/>
              <a:gd name="connsiteX7" fmla="*/ 853246 w 1346449"/>
              <a:gd name="connsiteY7" fmla="*/ 1400264 h 3166775"/>
              <a:gd name="connsiteX8" fmla="*/ 673226 w 1346449"/>
              <a:gd name="connsiteY8" fmla="*/ 1580284 h 3166775"/>
              <a:gd name="connsiteX9" fmla="*/ 493206 w 1346449"/>
              <a:gd name="connsiteY9" fmla="*/ 1400264 h 3166775"/>
              <a:gd name="connsiteX10" fmla="*/ 612000 w 1346449"/>
              <a:gd name="connsiteY10" fmla="*/ 1231645 h 3166775"/>
              <a:gd name="connsiteX11" fmla="*/ 591263 w 1346449"/>
              <a:gd name="connsiteY11" fmla="*/ 10368 h 3166775"/>
              <a:gd name="connsiteX12" fmla="*/ 2939 w 1346449"/>
              <a:gd name="connsiteY12" fmla="*/ 1491744 h 3166775"/>
              <a:gd name="connsiteX13" fmla="*/ 0 w 1346449"/>
              <a:gd name="connsiteY13" fmla="*/ 1491744 h 3166775"/>
              <a:gd name="connsiteX14" fmla="*/ 2009 w 1346449"/>
              <a:gd name="connsiteY14" fmla="*/ 1494147 h 3166775"/>
              <a:gd name="connsiteX15" fmla="*/ 0 w 1346449"/>
              <a:gd name="connsiteY15" fmla="*/ 1499342 h 3166775"/>
              <a:gd name="connsiteX16" fmla="*/ 6353 w 1346449"/>
              <a:gd name="connsiteY16" fmla="*/ 1499342 h 3166775"/>
              <a:gd name="connsiteX17" fmla="*/ 273414 w 1346449"/>
              <a:gd name="connsiteY17" fmla="*/ 2293171 h 3166775"/>
              <a:gd name="connsiteX18" fmla="*/ 1091887 w 1346449"/>
              <a:gd name="connsiteY18" fmla="*/ 2283744 h 3166775"/>
              <a:gd name="connsiteX19" fmla="*/ 1340768 w 1346449"/>
              <a:gd name="connsiteY19" fmla="*/ 1499342 h 3166775"/>
              <a:gd name="connsiteX20" fmla="*/ 1346449 w 1346449"/>
              <a:gd name="connsiteY20" fmla="*/ 1499342 h 3166775"/>
              <a:gd name="connsiteX21" fmla="*/ 1344512 w 1346449"/>
              <a:gd name="connsiteY21" fmla="*/ 1494334 h 3166775"/>
              <a:gd name="connsiteX22" fmla="*/ 1346448 w 1346449"/>
              <a:gd name="connsiteY22" fmla="*/ 1491744 h 3166775"/>
              <a:gd name="connsiteX23" fmla="*/ 1343510 w 1346449"/>
              <a:gd name="connsiteY23" fmla="*/ 1491744 h 3166775"/>
              <a:gd name="connsiteX24" fmla="*/ 755186 w 1346449"/>
              <a:gd name="connsiteY24" fmla="*/ 0 h 316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346449" h="3166775">
                <a:moveTo>
                  <a:pt x="1148449" y="2374775"/>
                </a:moveTo>
                <a:lnTo>
                  <a:pt x="198001" y="2374775"/>
                </a:lnTo>
                <a:lnTo>
                  <a:pt x="1" y="3166775"/>
                </a:lnTo>
                <a:lnTo>
                  <a:pt x="1346449" y="3166775"/>
                </a:lnTo>
                <a:lnTo>
                  <a:pt x="1148449" y="2374775"/>
                </a:lnTo>
                <a:close/>
                <a:moveTo>
                  <a:pt x="755186" y="0"/>
                </a:moveTo>
                <a:cubicBezTo>
                  <a:pt x="755186" y="438198"/>
                  <a:pt x="734449" y="793446"/>
                  <a:pt x="734449" y="1231644"/>
                </a:cubicBezTo>
                <a:cubicBezTo>
                  <a:pt x="803843" y="1256124"/>
                  <a:pt x="853246" y="1322425"/>
                  <a:pt x="853246" y="1400264"/>
                </a:cubicBezTo>
                <a:cubicBezTo>
                  <a:pt x="853246" y="1499686"/>
                  <a:pt x="772648" y="1580284"/>
                  <a:pt x="673226" y="1580284"/>
                </a:cubicBezTo>
                <a:cubicBezTo>
                  <a:pt x="573804" y="1580284"/>
                  <a:pt x="493206" y="1499686"/>
                  <a:pt x="493206" y="1400264"/>
                </a:cubicBezTo>
                <a:cubicBezTo>
                  <a:pt x="493206" y="1322426"/>
                  <a:pt x="542608" y="1256126"/>
                  <a:pt x="612000" y="1231645"/>
                </a:cubicBezTo>
                <a:lnTo>
                  <a:pt x="591263" y="10368"/>
                </a:lnTo>
                <a:lnTo>
                  <a:pt x="2939" y="1491744"/>
                </a:lnTo>
                <a:lnTo>
                  <a:pt x="0" y="1491744"/>
                </a:lnTo>
                <a:lnTo>
                  <a:pt x="2009" y="1494147"/>
                </a:lnTo>
                <a:lnTo>
                  <a:pt x="0" y="1499342"/>
                </a:lnTo>
                <a:lnTo>
                  <a:pt x="6353" y="1499342"/>
                </a:lnTo>
                <a:cubicBezTo>
                  <a:pt x="274151" y="1797289"/>
                  <a:pt x="320153" y="2031319"/>
                  <a:pt x="273414" y="2293171"/>
                </a:cubicBezTo>
                <a:lnTo>
                  <a:pt x="1091887" y="2283744"/>
                </a:lnTo>
                <a:cubicBezTo>
                  <a:pt x="1035756" y="1984266"/>
                  <a:pt x="1081794" y="1833397"/>
                  <a:pt x="1340768" y="1499342"/>
                </a:cubicBezTo>
                <a:lnTo>
                  <a:pt x="1346449" y="1499342"/>
                </a:lnTo>
                <a:lnTo>
                  <a:pt x="1344512" y="1494334"/>
                </a:lnTo>
                <a:cubicBezTo>
                  <a:pt x="1345124" y="1493447"/>
                  <a:pt x="1345785" y="1492596"/>
                  <a:pt x="1346448" y="1491744"/>
                </a:cubicBezTo>
                <a:lnTo>
                  <a:pt x="1343510" y="1491744"/>
                </a:lnTo>
                <a:cubicBezTo>
                  <a:pt x="1140490" y="966846"/>
                  <a:pt x="958206" y="524898"/>
                  <a:pt x="7551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57" name="Rectangle 7">
            <a:extLst>
              <a:ext uri="{FF2B5EF4-FFF2-40B4-BE49-F238E27FC236}">
                <a16:creationId xmlns:a16="http://schemas.microsoft.com/office/drawing/2014/main" xmlns="" id="{84693C49-05C6-4CD0-A900-4B843CF3016D}"/>
              </a:ext>
            </a:extLst>
          </p:cNvPr>
          <p:cNvSpPr/>
          <p:nvPr/>
        </p:nvSpPr>
        <p:spPr>
          <a:xfrm rot="18900000">
            <a:off x="9585735" y="3654558"/>
            <a:ext cx="225664" cy="502732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8" name="Parallelogram 15">
            <a:extLst>
              <a:ext uri="{FF2B5EF4-FFF2-40B4-BE49-F238E27FC236}">
                <a16:creationId xmlns:a16="http://schemas.microsoft.com/office/drawing/2014/main" xmlns="" id="{7A9FBE9D-EE5A-4F1B-8EDD-3D011F43183E}"/>
              </a:ext>
            </a:extLst>
          </p:cNvPr>
          <p:cNvSpPr/>
          <p:nvPr/>
        </p:nvSpPr>
        <p:spPr>
          <a:xfrm flipH="1">
            <a:off x="5267026" y="4641909"/>
            <a:ext cx="464493" cy="464493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9" name="Freeform 19">
            <a:extLst>
              <a:ext uri="{FF2B5EF4-FFF2-40B4-BE49-F238E27FC236}">
                <a16:creationId xmlns:a16="http://schemas.microsoft.com/office/drawing/2014/main" xmlns="" id="{DD59881D-26FD-493B-8AE1-06C59DF34840}"/>
              </a:ext>
            </a:extLst>
          </p:cNvPr>
          <p:cNvSpPr/>
          <p:nvPr/>
        </p:nvSpPr>
        <p:spPr>
          <a:xfrm>
            <a:off x="7745410" y="3642506"/>
            <a:ext cx="460778" cy="453389"/>
          </a:xfrm>
          <a:custGeom>
            <a:avLst/>
            <a:gdLst/>
            <a:ahLst/>
            <a:cxnLst/>
            <a:rect l="l" t="t" r="r" b="b"/>
            <a:pathLst>
              <a:path w="3214097" h="3162551">
                <a:moveTo>
                  <a:pt x="1014592" y="2306036"/>
                </a:moveTo>
                <a:cubicBezTo>
                  <a:pt x="854868" y="2306036"/>
                  <a:pt x="725386" y="2435518"/>
                  <a:pt x="725386" y="2595242"/>
                </a:cubicBezTo>
                <a:cubicBezTo>
                  <a:pt x="725386" y="2754966"/>
                  <a:pt x="854868" y="2884448"/>
                  <a:pt x="1014592" y="2884448"/>
                </a:cubicBezTo>
                <a:cubicBezTo>
                  <a:pt x="1174316" y="2884448"/>
                  <a:pt x="1303798" y="2754966"/>
                  <a:pt x="1303798" y="2595242"/>
                </a:cubicBezTo>
                <a:cubicBezTo>
                  <a:pt x="1303798" y="2435518"/>
                  <a:pt x="1174316" y="2306036"/>
                  <a:pt x="1014592" y="2306036"/>
                </a:cubicBezTo>
                <a:close/>
                <a:moveTo>
                  <a:pt x="481275" y="1691816"/>
                </a:moveTo>
                <a:cubicBezTo>
                  <a:pt x="321551" y="1691816"/>
                  <a:pt x="192069" y="1821298"/>
                  <a:pt x="192069" y="1981022"/>
                </a:cubicBezTo>
                <a:cubicBezTo>
                  <a:pt x="192069" y="2140746"/>
                  <a:pt x="321551" y="2270228"/>
                  <a:pt x="481275" y="2270228"/>
                </a:cubicBezTo>
                <a:cubicBezTo>
                  <a:pt x="640999" y="2270228"/>
                  <a:pt x="770481" y="2140746"/>
                  <a:pt x="770481" y="1981022"/>
                </a:cubicBezTo>
                <a:cubicBezTo>
                  <a:pt x="770481" y="1821298"/>
                  <a:pt x="640999" y="1691816"/>
                  <a:pt x="481275" y="1691816"/>
                </a:cubicBezTo>
                <a:close/>
                <a:moveTo>
                  <a:pt x="2764751" y="1113404"/>
                </a:moveTo>
                <a:cubicBezTo>
                  <a:pt x="2605027" y="1113404"/>
                  <a:pt x="2475545" y="1242886"/>
                  <a:pt x="2475545" y="1402610"/>
                </a:cubicBezTo>
                <a:cubicBezTo>
                  <a:pt x="2475545" y="1562334"/>
                  <a:pt x="2605027" y="1691816"/>
                  <a:pt x="2764751" y="1691816"/>
                </a:cubicBezTo>
                <a:cubicBezTo>
                  <a:pt x="2924475" y="1691816"/>
                  <a:pt x="3053957" y="1562334"/>
                  <a:pt x="3053957" y="1402610"/>
                </a:cubicBezTo>
                <a:cubicBezTo>
                  <a:pt x="3053957" y="1242886"/>
                  <a:pt x="2924475" y="1113404"/>
                  <a:pt x="2764751" y="1113404"/>
                </a:cubicBezTo>
                <a:close/>
                <a:moveTo>
                  <a:pt x="532503" y="881964"/>
                </a:moveTo>
                <a:cubicBezTo>
                  <a:pt x="372779" y="881964"/>
                  <a:pt x="243297" y="1011446"/>
                  <a:pt x="243297" y="1171170"/>
                </a:cubicBezTo>
                <a:cubicBezTo>
                  <a:pt x="243297" y="1330894"/>
                  <a:pt x="372779" y="1460376"/>
                  <a:pt x="532503" y="1460376"/>
                </a:cubicBezTo>
                <a:cubicBezTo>
                  <a:pt x="692227" y="1460376"/>
                  <a:pt x="821709" y="1330894"/>
                  <a:pt x="821709" y="1171170"/>
                </a:cubicBezTo>
                <a:cubicBezTo>
                  <a:pt x="821709" y="1011446"/>
                  <a:pt x="692227" y="881964"/>
                  <a:pt x="532503" y="881964"/>
                </a:cubicBezTo>
                <a:close/>
                <a:moveTo>
                  <a:pt x="1162143" y="321316"/>
                </a:moveTo>
                <a:cubicBezTo>
                  <a:pt x="1002419" y="321316"/>
                  <a:pt x="872937" y="450798"/>
                  <a:pt x="872937" y="610522"/>
                </a:cubicBezTo>
                <a:cubicBezTo>
                  <a:pt x="872937" y="770246"/>
                  <a:pt x="1002419" y="899728"/>
                  <a:pt x="1162143" y="899728"/>
                </a:cubicBezTo>
                <a:cubicBezTo>
                  <a:pt x="1321867" y="899728"/>
                  <a:pt x="1451349" y="770246"/>
                  <a:pt x="1451349" y="610522"/>
                </a:cubicBezTo>
                <a:cubicBezTo>
                  <a:pt x="1451349" y="450798"/>
                  <a:pt x="1321867" y="321316"/>
                  <a:pt x="1162143" y="321316"/>
                </a:cubicBezTo>
                <a:close/>
                <a:moveTo>
                  <a:pt x="1963447" y="177300"/>
                </a:moveTo>
                <a:cubicBezTo>
                  <a:pt x="1803723" y="177300"/>
                  <a:pt x="1674241" y="306782"/>
                  <a:pt x="1674241" y="466506"/>
                </a:cubicBezTo>
                <a:cubicBezTo>
                  <a:pt x="1674241" y="626230"/>
                  <a:pt x="1803723" y="755712"/>
                  <a:pt x="1963447" y="755712"/>
                </a:cubicBezTo>
                <a:cubicBezTo>
                  <a:pt x="2123171" y="755712"/>
                  <a:pt x="2252653" y="626230"/>
                  <a:pt x="2252653" y="466506"/>
                </a:cubicBezTo>
                <a:cubicBezTo>
                  <a:pt x="2252653" y="306782"/>
                  <a:pt x="2123171" y="177300"/>
                  <a:pt x="1963447" y="177300"/>
                </a:cubicBezTo>
                <a:close/>
                <a:moveTo>
                  <a:pt x="1752672" y="312"/>
                </a:moveTo>
                <a:cubicBezTo>
                  <a:pt x="1817888" y="-690"/>
                  <a:pt x="1885249" y="703"/>
                  <a:pt x="1954799" y="4657"/>
                </a:cubicBezTo>
                <a:cubicBezTo>
                  <a:pt x="2504015" y="53541"/>
                  <a:pt x="2975590" y="412975"/>
                  <a:pt x="3145244" y="944937"/>
                </a:cubicBezTo>
                <a:cubicBezTo>
                  <a:pt x="3412664" y="2126757"/>
                  <a:pt x="2837568" y="2017487"/>
                  <a:pt x="2506889" y="1867964"/>
                </a:cubicBezTo>
                <a:cubicBezTo>
                  <a:pt x="1580987" y="1673869"/>
                  <a:pt x="2725425" y="3197869"/>
                  <a:pt x="1014520" y="3161925"/>
                </a:cubicBezTo>
                <a:cubicBezTo>
                  <a:pt x="-14898" y="3061283"/>
                  <a:pt x="-138545" y="1873713"/>
                  <a:pt x="108747" y="1100212"/>
                </a:cubicBezTo>
                <a:cubicBezTo>
                  <a:pt x="278579" y="569148"/>
                  <a:pt x="774429" y="15339"/>
                  <a:pt x="1752672" y="3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0" name="Rectangle 30">
            <a:extLst>
              <a:ext uri="{FF2B5EF4-FFF2-40B4-BE49-F238E27FC236}">
                <a16:creationId xmlns:a16="http://schemas.microsoft.com/office/drawing/2014/main" xmlns="" id="{3BFEE74E-183A-4C32-9BDF-AC2573B061E0}"/>
              </a:ext>
            </a:extLst>
          </p:cNvPr>
          <p:cNvSpPr/>
          <p:nvPr/>
        </p:nvSpPr>
        <p:spPr>
          <a:xfrm>
            <a:off x="11063701" y="3600566"/>
            <a:ext cx="464493" cy="463135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1" name="Rectangle 7">
            <a:extLst>
              <a:ext uri="{FF2B5EF4-FFF2-40B4-BE49-F238E27FC236}">
                <a16:creationId xmlns:a16="http://schemas.microsoft.com/office/drawing/2014/main" xmlns="" id="{A2454068-D6A0-42C7-BCE1-D03833DCF2E4}"/>
              </a:ext>
            </a:extLst>
          </p:cNvPr>
          <p:cNvSpPr/>
          <p:nvPr/>
        </p:nvSpPr>
        <p:spPr>
          <a:xfrm>
            <a:off x="6950824" y="1518716"/>
            <a:ext cx="471567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2" name="Rectangle 15">
            <a:extLst>
              <a:ext uri="{FF2B5EF4-FFF2-40B4-BE49-F238E27FC236}">
                <a16:creationId xmlns:a16="http://schemas.microsoft.com/office/drawing/2014/main" xmlns="" id="{ECBB7944-2021-44C3-960E-8480CFC6DEF9}"/>
              </a:ext>
            </a:extLst>
          </p:cNvPr>
          <p:cNvSpPr/>
          <p:nvPr/>
        </p:nvSpPr>
        <p:spPr>
          <a:xfrm rot="5400000">
            <a:off x="7737684" y="1518715"/>
            <a:ext cx="472195" cy="471568"/>
          </a:xfrm>
          <a:custGeom>
            <a:avLst/>
            <a:gdLst/>
            <a:ahLst/>
            <a:cxnLst/>
            <a:rect l="l" t="t" r="r" b="b"/>
            <a:pathLst>
              <a:path w="3244313" h="3240000">
                <a:moveTo>
                  <a:pt x="2055482" y="677891"/>
                </a:moveTo>
                <a:lnTo>
                  <a:pt x="2055482" y="209891"/>
                </a:lnTo>
                <a:lnTo>
                  <a:pt x="2919482" y="209891"/>
                </a:lnTo>
                <a:lnTo>
                  <a:pt x="2919482" y="677891"/>
                </a:lnTo>
                <a:close/>
                <a:moveTo>
                  <a:pt x="1695482" y="1397971"/>
                </a:moveTo>
                <a:lnTo>
                  <a:pt x="1695482" y="929971"/>
                </a:lnTo>
                <a:lnTo>
                  <a:pt x="2919482" y="929971"/>
                </a:lnTo>
                <a:lnTo>
                  <a:pt x="2919482" y="1397971"/>
                </a:lnTo>
                <a:close/>
                <a:moveTo>
                  <a:pt x="1335482" y="2118051"/>
                </a:moveTo>
                <a:lnTo>
                  <a:pt x="1335482" y="1650051"/>
                </a:lnTo>
                <a:lnTo>
                  <a:pt x="2919482" y="1650051"/>
                </a:lnTo>
                <a:lnTo>
                  <a:pt x="2919482" y="2118051"/>
                </a:lnTo>
                <a:close/>
                <a:moveTo>
                  <a:pt x="975482" y="2838131"/>
                </a:moveTo>
                <a:lnTo>
                  <a:pt x="975482" y="2370131"/>
                </a:lnTo>
                <a:lnTo>
                  <a:pt x="2919482" y="2370131"/>
                </a:lnTo>
                <a:lnTo>
                  <a:pt x="2919482" y="2838131"/>
                </a:lnTo>
                <a:close/>
                <a:moveTo>
                  <a:pt x="10788" y="2651034"/>
                </a:moveTo>
                <a:lnTo>
                  <a:pt x="1168116" y="646484"/>
                </a:lnTo>
                <a:lnTo>
                  <a:pt x="1038664" y="571745"/>
                </a:lnTo>
                <a:lnTo>
                  <a:pt x="1533856" y="311959"/>
                </a:lnTo>
                <a:lnTo>
                  <a:pt x="1556471" y="870701"/>
                </a:lnTo>
                <a:lnTo>
                  <a:pt x="1427019" y="795962"/>
                </a:lnTo>
                <a:lnTo>
                  <a:pt x="269691" y="2800512"/>
                </a:lnTo>
                <a:close/>
                <a:moveTo>
                  <a:pt x="0" y="3240000"/>
                </a:moveTo>
                <a:lnTo>
                  <a:pt x="0" y="3060000"/>
                </a:lnTo>
                <a:lnTo>
                  <a:pt x="3064313" y="3060000"/>
                </a:lnTo>
                <a:lnTo>
                  <a:pt x="3064313" y="0"/>
                </a:lnTo>
                <a:lnTo>
                  <a:pt x="3244313" y="0"/>
                </a:lnTo>
                <a:lnTo>
                  <a:pt x="3244313" y="3240000"/>
                </a:lnTo>
                <a:lnTo>
                  <a:pt x="3240000" y="3240000"/>
                </a:lnTo>
                <a:lnTo>
                  <a:pt x="3064313" y="324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3" name="Pie 24">
            <a:extLst>
              <a:ext uri="{FF2B5EF4-FFF2-40B4-BE49-F238E27FC236}">
                <a16:creationId xmlns:a16="http://schemas.microsoft.com/office/drawing/2014/main" xmlns="" id="{DB38F196-AF37-4B00-AA3E-183F9372FBAD}"/>
              </a:ext>
            </a:extLst>
          </p:cNvPr>
          <p:cNvSpPr/>
          <p:nvPr/>
        </p:nvSpPr>
        <p:spPr>
          <a:xfrm>
            <a:off x="6809927" y="4618984"/>
            <a:ext cx="513183" cy="510342"/>
          </a:xfrm>
          <a:custGeom>
            <a:avLst/>
            <a:gdLst/>
            <a:ahLst/>
            <a:cxnLst/>
            <a:rect l="l" t="t" r="r" b="b"/>
            <a:pathLst>
              <a:path w="3228711" h="3210836">
                <a:moveTo>
                  <a:pt x="351626" y="695968"/>
                </a:moveTo>
                <a:lnTo>
                  <a:pt x="1548007" y="1678300"/>
                </a:lnTo>
                <a:lnTo>
                  <a:pt x="236194" y="2500159"/>
                </a:lnTo>
                <a:cubicBezTo>
                  <a:pt x="-116985" y="1936431"/>
                  <a:pt x="-70514" y="1210092"/>
                  <a:pt x="351626" y="695968"/>
                </a:cubicBezTo>
                <a:close/>
                <a:moveTo>
                  <a:pt x="1957429" y="262366"/>
                </a:moveTo>
                <a:cubicBezTo>
                  <a:pt x="2634256" y="359480"/>
                  <a:pt x="3156733" y="907132"/>
                  <a:pt x="3221913" y="1587776"/>
                </a:cubicBezTo>
                <a:cubicBezTo>
                  <a:pt x="3287093" y="2268421"/>
                  <a:pt x="2878048" y="2905277"/>
                  <a:pt x="2231953" y="3129078"/>
                </a:cubicBezTo>
                <a:cubicBezTo>
                  <a:pt x="1585858" y="3352879"/>
                  <a:pt x="870522" y="3105497"/>
                  <a:pt x="500715" y="2530372"/>
                </a:cubicBezTo>
                <a:lnTo>
                  <a:pt x="1746987" y="1729019"/>
                </a:lnTo>
                <a:close/>
                <a:moveTo>
                  <a:pt x="1604447" y="200"/>
                </a:moveTo>
                <a:cubicBezTo>
                  <a:pt x="1665125" y="-778"/>
                  <a:pt x="1726175" y="1809"/>
                  <a:pt x="1787307" y="8072"/>
                </a:cubicBezTo>
                <a:lnTo>
                  <a:pt x="1629532" y="1548011"/>
                </a:lnTo>
                <a:lnTo>
                  <a:pt x="483856" y="506987"/>
                </a:lnTo>
                <a:cubicBezTo>
                  <a:pt x="773141" y="188622"/>
                  <a:pt x="1179697" y="7051"/>
                  <a:pt x="1604447" y="2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4" name="Parallelogram 30">
            <a:extLst>
              <a:ext uri="{FF2B5EF4-FFF2-40B4-BE49-F238E27FC236}">
                <a16:creationId xmlns:a16="http://schemas.microsoft.com/office/drawing/2014/main" xmlns="" id="{07A9DF64-EAEC-4F98-A0C9-E2239CA0F425}"/>
              </a:ext>
            </a:extLst>
          </p:cNvPr>
          <p:cNvSpPr/>
          <p:nvPr/>
        </p:nvSpPr>
        <p:spPr>
          <a:xfrm flipH="1">
            <a:off x="11038458" y="2527766"/>
            <a:ext cx="514976" cy="516250"/>
          </a:xfrm>
          <a:custGeom>
            <a:avLst/>
            <a:gdLst/>
            <a:ahLst/>
            <a:cxnLst/>
            <a:rect l="l" t="t" r="r" b="b"/>
            <a:pathLst>
              <a:path w="3240000" h="3248012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5" name="Block Arc 14">
            <a:extLst>
              <a:ext uri="{FF2B5EF4-FFF2-40B4-BE49-F238E27FC236}">
                <a16:creationId xmlns:a16="http://schemas.microsoft.com/office/drawing/2014/main" xmlns="" id="{F84CC100-88A8-4E3E-8091-D49E44C308ED}"/>
              </a:ext>
            </a:extLst>
          </p:cNvPr>
          <p:cNvSpPr/>
          <p:nvPr/>
        </p:nvSpPr>
        <p:spPr>
          <a:xfrm rot="16200000">
            <a:off x="8525358" y="1470612"/>
            <a:ext cx="567400" cy="567774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6" name="Block Arc 41">
            <a:extLst>
              <a:ext uri="{FF2B5EF4-FFF2-40B4-BE49-F238E27FC236}">
                <a16:creationId xmlns:a16="http://schemas.microsoft.com/office/drawing/2014/main" xmlns="" id="{39949893-05ED-44C7-999C-84CE9B52D118}"/>
              </a:ext>
            </a:extLst>
          </p:cNvPr>
          <p:cNvSpPr/>
          <p:nvPr/>
        </p:nvSpPr>
        <p:spPr>
          <a:xfrm>
            <a:off x="9408551" y="1424302"/>
            <a:ext cx="473301" cy="660394"/>
          </a:xfrm>
          <a:custGeom>
            <a:avLst/>
            <a:gdLst/>
            <a:ahLst/>
            <a:cxnLst/>
            <a:rect l="l" t="t" r="r" b="b"/>
            <a:pathLst>
              <a:path w="2512265" h="3505352">
                <a:moveTo>
                  <a:pt x="1276582" y="2106401"/>
                </a:moveTo>
                <a:cubicBezTo>
                  <a:pt x="1154832" y="2195007"/>
                  <a:pt x="1018024" y="2262207"/>
                  <a:pt x="871321" y="2302645"/>
                </a:cubicBezTo>
                <a:cubicBezTo>
                  <a:pt x="1041049" y="2346709"/>
                  <a:pt x="1216984" y="2342691"/>
                  <a:pt x="1380867" y="2295542"/>
                </a:cubicBezTo>
                <a:cubicBezTo>
                  <a:pt x="1352791" y="2227964"/>
                  <a:pt x="1317377" y="2164934"/>
                  <a:pt x="1276582" y="2106401"/>
                </a:cubicBezTo>
                <a:close/>
                <a:moveTo>
                  <a:pt x="931061" y="1768598"/>
                </a:moveTo>
                <a:lnTo>
                  <a:pt x="785084" y="2021438"/>
                </a:lnTo>
                <a:lnTo>
                  <a:pt x="684448" y="2196711"/>
                </a:lnTo>
                <a:cubicBezTo>
                  <a:pt x="868931" y="2169533"/>
                  <a:pt x="1041385" y="2098006"/>
                  <a:pt x="1189228" y="1991290"/>
                </a:cubicBezTo>
                <a:cubicBezTo>
                  <a:pt x="1113839" y="1904543"/>
                  <a:pt x="1026949" y="1829435"/>
                  <a:pt x="931061" y="1768598"/>
                </a:cubicBezTo>
                <a:close/>
                <a:moveTo>
                  <a:pt x="1626242" y="1739577"/>
                </a:moveTo>
                <a:cubicBezTo>
                  <a:pt x="1556851" y="1850020"/>
                  <a:pt x="1471526" y="1947792"/>
                  <a:pt x="1374302" y="2030973"/>
                </a:cubicBezTo>
                <a:cubicBezTo>
                  <a:pt x="1422822" y="2099916"/>
                  <a:pt x="1464618" y="2174537"/>
                  <a:pt x="1497466" y="2254701"/>
                </a:cubicBezTo>
                <a:cubicBezTo>
                  <a:pt x="1664534" y="2184833"/>
                  <a:pt x="1813198" y="2068027"/>
                  <a:pt x="1922549" y="1910651"/>
                </a:cubicBezTo>
                <a:close/>
                <a:moveTo>
                  <a:pt x="531158" y="1601275"/>
                </a:moveTo>
                <a:cubicBezTo>
                  <a:pt x="514831" y="1769123"/>
                  <a:pt x="535254" y="1939877"/>
                  <a:pt x="594029" y="2101141"/>
                </a:cubicBezTo>
                <a:lnTo>
                  <a:pt x="822377" y="1705631"/>
                </a:lnTo>
                <a:cubicBezTo>
                  <a:pt x="730789" y="1658398"/>
                  <a:pt x="632873" y="1623335"/>
                  <a:pt x="531158" y="1601275"/>
                </a:cubicBezTo>
                <a:close/>
                <a:moveTo>
                  <a:pt x="270885" y="1572115"/>
                </a:moveTo>
                <a:cubicBezTo>
                  <a:pt x="231457" y="1572339"/>
                  <a:pt x="191799" y="1574812"/>
                  <a:pt x="152057" y="1579894"/>
                </a:cubicBezTo>
                <a:cubicBezTo>
                  <a:pt x="195418" y="1760005"/>
                  <a:pt x="289893" y="1927350"/>
                  <a:pt x="428945" y="2058945"/>
                </a:cubicBezTo>
                <a:cubicBezTo>
                  <a:pt x="384418" y="1901749"/>
                  <a:pt x="371313" y="1738504"/>
                  <a:pt x="388331" y="1577832"/>
                </a:cubicBezTo>
                <a:cubicBezTo>
                  <a:pt x="349511" y="1573916"/>
                  <a:pt x="310313" y="1571891"/>
                  <a:pt x="270885" y="1572115"/>
                </a:cubicBezTo>
                <a:close/>
                <a:moveTo>
                  <a:pt x="1117422" y="1445810"/>
                </a:moveTo>
                <a:lnTo>
                  <a:pt x="992684" y="1661863"/>
                </a:lnTo>
                <a:cubicBezTo>
                  <a:pt x="1102065" y="1730612"/>
                  <a:pt x="1200940" y="1816138"/>
                  <a:pt x="1286200" y="1915345"/>
                </a:cubicBezTo>
                <a:cubicBezTo>
                  <a:pt x="1368713" y="1844119"/>
                  <a:pt x="1441290" y="1760865"/>
                  <a:pt x="1500981" y="1667258"/>
                </a:cubicBezTo>
                <a:close/>
                <a:moveTo>
                  <a:pt x="2092402" y="1221082"/>
                </a:moveTo>
                <a:cubicBezTo>
                  <a:pt x="2001593" y="1234047"/>
                  <a:pt x="1911092" y="1235450"/>
                  <a:pt x="1822337" y="1227227"/>
                </a:cubicBezTo>
                <a:cubicBezTo>
                  <a:pt x="1800443" y="1366691"/>
                  <a:pt x="1756170" y="1503162"/>
                  <a:pt x="1688847" y="1630684"/>
                </a:cubicBezTo>
                <a:lnTo>
                  <a:pt x="1987299" y="1802996"/>
                </a:lnTo>
                <a:cubicBezTo>
                  <a:pt x="2084887" y="1618081"/>
                  <a:pt x="2117858" y="1415133"/>
                  <a:pt x="2092402" y="1221082"/>
                </a:cubicBezTo>
                <a:close/>
                <a:moveTo>
                  <a:pt x="649579" y="1175701"/>
                </a:moveTo>
                <a:cubicBezTo>
                  <a:pt x="600911" y="1272240"/>
                  <a:pt x="566994" y="1374279"/>
                  <a:pt x="548013" y="1478728"/>
                </a:cubicBezTo>
                <a:cubicBezTo>
                  <a:pt x="665588" y="1503392"/>
                  <a:pt x="778659" y="1543786"/>
                  <a:pt x="883938" y="1599004"/>
                </a:cubicBezTo>
                <a:lnTo>
                  <a:pt x="1008644" y="1383007"/>
                </a:lnTo>
                <a:close/>
                <a:moveTo>
                  <a:pt x="1325201" y="1085928"/>
                </a:moveTo>
                <a:lnTo>
                  <a:pt x="1180226" y="1337032"/>
                </a:lnTo>
                <a:lnTo>
                  <a:pt x="1563461" y="1558293"/>
                </a:lnTo>
                <a:cubicBezTo>
                  <a:pt x="1621429" y="1447029"/>
                  <a:pt x="1659763" y="1328223"/>
                  <a:pt x="1679185" y="1206861"/>
                </a:cubicBezTo>
                <a:cubicBezTo>
                  <a:pt x="1555153" y="1183834"/>
                  <a:pt x="1435895" y="1143161"/>
                  <a:pt x="1325201" y="1085928"/>
                </a:cubicBezTo>
                <a:close/>
                <a:moveTo>
                  <a:pt x="216369" y="925587"/>
                </a:moveTo>
                <a:cubicBezTo>
                  <a:pt x="135862" y="1096620"/>
                  <a:pt x="108667" y="1281041"/>
                  <a:pt x="130011" y="1458436"/>
                </a:cubicBezTo>
                <a:cubicBezTo>
                  <a:pt x="222591" y="1446071"/>
                  <a:pt x="314795" y="1446181"/>
                  <a:pt x="405131" y="1455463"/>
                </a:cubicBezTo>
                <a:cubicBezTo>
                  <a:pt x="426945" y="1333935"/>
                  <a:pt x="466667" y="1215249"/>
                  <a:pt x="524206" y="1103317"/>
                </a:cubicBezTo>
                <a:close/>
                <a:moveTo>
                  <a:pt x="943246" y="797103"/>
                </a:moveTo>
                <a:cubicBezTo>
                  <a:pt x="853400" y="873630"/>
                  <a:pt x="774733" y="963960"/>
                  <a:pt x="711316" y="1066306"/>
                </a:cubicBezTo>
                <a:lnTo>
                  <a:pt x="1071447" y="1274228"/>
                </a:lnTo>
                <a:lnTo>
                  <a:pt x="1215869" y="1024081"/>
                </a:lnTo>
                <a:cubicBezTo>
                  <a:pt x="1115458" y="961776"/>
                  <a:pt x="1023809" y="885272"/>
                  <a:pt x="943246" y="797103"/>
                </a:cubicBezTo>
                <a:close/>
                <a:moveTo>
                  <a:pt x="1777831" y="614825"/>
                </a:moveTo>
                <a:cubicBezTo>
                  <a:pt x="1828108" y="774217"/>
                  <a:pt x="1847177" y="940426"/>
                  <a:pt x="1835302" y="1104709"/>
                </a:cubicBezTo>
                <a:cubicBezTo>
                  <a:pt x="1912529" y="1111680"/>
                  <a:pt x="1991200" y="1110618"/>
                  <a:pt x="2070135" y="1099634"/>
                </a:cubicBezTo>
                <a:cubicBezTo>
                  <a:pt x="2023430" y="916066"/>
                  <a:pt x="1923963" y="746103"/>
                  <a:pt x="1777831" y="614825"/>
                </a:cubicBezTo>
                <a:close/>
                <a:moveTo>
                  <a:pt x="1613169" y="587153"/>
                </a:moveTo>
                <a:lnTo>
                  <a:pt x="1386789" y="979253"/>
                </a:lnTo>
                <a:cubicBezTo>
                  <a:pt x="1482593" y="1028182"/>
                  <a:pt x="1585369" y="1063521"/>
                  <a:pt x="1692132" y="1084514"/>
                </a:cubicBezTo>
                <a:cubicBezTo>
                  <a:pt x="1702376" y="916614"/>
                  <a:pt x="1676765" y="746730"/>
                  <a:pt x="1613169" y="587153"/>
                </a:cubicBezTo>
                <a:close/>
                <a:moveTo>
                  <a:pt x="1500307" y="531421"/>
                </a:moveTo>
                <a:cubicBezTo>
                  <a:pt x="1333628" y="560682"/>
                  <a:pt x="1177718" y="626786"/>
                  <a:pt x="1041762" y="721997"/>
                </a:cubicBezTo>
                <a:cubicBezTo>
                  <a:pt x="1111912" y="797410"/>
                  <a:pt x="1191076" y="863204"/>
                  <a:pt x="1277416" y="917480"/>
                </a:cubicBezTo>
                <a:close/>
                <a:moveTo>
                  <a:pt x="708730" y="442269"/>
                </a:moveTo>
                <a:cubicBezTo>
                  <a:pt x="536145" y="518354"/>
                  <a:pt x="384460" y="645249"/>
                  <a:pt x="277225" y="815684"/>
                </a:cubicBezTo>
                <a:lnTo>
                  <a:pt x="586010" y="993961"/>
                </a:lnTo>
                <a:cubicBezTo>
                  <a:pt x="658009" y="876621"/>
                  <a:pt x="747803" y="773217"/>
                  <a:pt x="850548" y="685844"/>
                </a:cubicBezTo>
                <a:cubicBezTo>
                  <a:pt x="795399" y="611028"/>
                  <a:pt x="747545" y="529652"/>
                  <a:pt x="708730" y="442269"/>
                </a:cubicBezTo>
                <a:close/>
                <a:moveTo>
                  <a:pt x="1114411" y="355452"/>
                </a:moveTo>
                <a:cubicBezTo>
                  <a:pt x="1016499" y="355167"/>
                  <a:pt x="919324" y="369705"/>
                  <a:pt x="826255" y="398131"/>
                </a:cubicBezTo>
                <a:cubicBezTo>
                  <a:pt x="858722" y="474940"/>
                  <a:pt x="900618" y="545829"/>
                  <a:pt x="948599" y="611249"/>
                </a:cubicBezTo>
                <a:cubicBezTo>
                  <a:pt x="1085375" y="512974"/>
                  <a:pt x="1240825" y="441488"/>
                  <a:pt x="1406980" y="401715"/>
                </a:cubicBezTo>
                <a:cubicBezTo>
                  <a:pt x="1310969" y="370847"/>
                  <a:pt x="1212322" y="355738"/>
                  <a:pt x="1114411" y="355452"/>
                </a:cubicBezTo>
                <a:close/>
                <a:moveTo>
                  <a:pt x="1776283" y="295101"/>
                </a:moveTo>
                <a:lnTo>
                  <a:pt x="1710896" y="408983"/>
                </a:lnTo>
                <a:cubicBezTo>
                  <a:pt x="2209777" y="726145"/>
                  <a:pt x="2373723" y="1383396"/>
                  <a:pt x="2075153" y="1900534"/>
                </a:cubicBezTo>
                <a:cubicBezTo>
                  <a:pt x="1777480" y="2416119"/>
                  <a:pt x="1129323" y="2603192"/>
                  <a:pt x="606057" y="2333243"/>
                </a:cubicBezTo>
                <a:lnTo>
                  <a:pt x="534769" y="2457402"/>
                </a:lnTo>
                <a:cubicBezTo>
                  <a:pt x="1115347" y="2755664"/>
                  <a:pt x="1834151" y="2554240"/>
                  <a:pt x="2173557" y="1987198"/>
                </a:cubicBezTo>
                <a:cubicBezTo>
                  <a:pt x="2520801" y="1407062"/>
                  <a:pt x="2343129" y="657734"/>
                  <a:pt x="1776283" y="295101"/>
                </a:cubicBezTo>
                <a:close/>
                <a:moveTo>
                  <a:pt x="1831804" y="0"/>
                </a:moveTo>
                <a:cubicBezTo>
                  <a:pt x="1881515" y="0"/>
                  <a:pt x="1921814" y="40299"/>
                  <a:pt x="1921814" y="90010"/>
                </a:cubicBezTo>
                <a:cubicBezTo>
                  <a:pt x="1921814" y="123853"/>
                  <a:pt x="1903137" y="153333"/>
                  <a:pt x="1874873" y="167531"/>
                </a:cubicBezTo>
                <a:cubicBezTo>
                  <a:pt x="2505724" y="579432"/>
                  <a:pt x="2701456" y="1419035"/>
                  <a:pt x="2311836" y="2069966"/>
                </a:cubicBezTo>
                <a:cubicBezTo>
                  <a:pt x="2067801" y="2477672"/>
                  <a:pt x="1650037" y="2717958"/>
                  <a:pt x="1209422" y="2750781"/>
                </a:cubicBezTo>
                <a:lnTo>
                  <a:pt x="1209422" y="3191198"/>
                </a:lnTo>
                <a:cubicBezTo>
                  <a:pt x="1228953" y="3190691"/>
                  <a:pt x="1248332" y="3191937"/>
                  <a:pt x="1267595" y="3193449"/>
                </a:cubicBezTo>
                <a:cubicBezTo>
                  <a:pt x="1660899" y="3224325"/>
                  <a:pt x="1926978" y="3358049"/>
                  <a:pt x="1884661" y="3503570"/>
                </a:cubicBezTo>
                <a:lnTo>
                  <a:pt x="318693" y="3505352"/>
                </a:lnTo>
                <a:cubicBezTo>
                  <a:pt x="273700" y="3359367"/>
                  <a:pt x="539657" y="3224666"/>
                  <a:pt x="934393" y="3193515"/>
                </a:cubicBezTo>
                <a:lnTo>
                  <a:pt x="993398" y="3191208"/>
                </a:lnTo>
                <a:lnTo>
                  <a:pt x="993398" y="2750894"/>
                </a:lnTo>
                <a:cubicBezTo>
                  <a:pt x="812915" y="2737642"/>
                  <a:pt x="632784" y="2688481"/>
                  <a:pt x="463078" y="2601537"/>
                </a:cubicBezTo>
                <a:cubicBezTo>
                  <a:pt x="463677" y="2602537"/>
                  <a:pt x="463694" y="2603560"/>
                  <a:pt x="463694" y="2604587"/>
                </a:cubicBezTo>
                <a:cubicBezTo>
                  <a:pt x="463694" y="2654298"/>
                  <a:pt x="423395" y="2694597"/>
                  <a:pt x="373684" y="2694597"/>
                </a:cubicBezTo>
                <a:cubicBezTo>
                  <a:pt x="323973" y="2694597"/>
                  <a:pt x="283674" y="2654298"/>
                  <a:pt x="283674" y="2604587"/>
                </a:cubicBezTo>
                <a:cubicBezTo>
                  <a:pt x="283674" y="2554876"/>
                  <a:pt x="323973" y="2514577"/>
                  <a:pt x="373684" y="2514577"/>
                </a:cubicBezTo>
                <a:lnTo>
                  <a:pt x="377019" y="2515250"/>
                </a:lnTo>
                <a:lnTo>
                  <a:pt x="511820" y="2280472"/>
                </a:lnTo>
                <a:lnTo>
                  <a:pt x="495824" y="2271237"/>
                </a:lnTo>
                <a:lnTo>
                  <a:pt x="496783" y="2269575"/>
                </a:lnTo>
                <a:cubicBezTo>
                  <a:pt x="34226" y="1964050"/>
                  <a:pt x="-130424" y="1362029"/>
                  <a:pt x="110016" y="864184"/>
                </a:cubicBezTo>
                <a:lnTo>
                  <a:pt x="106296" y="862036"/>
                </a:lnTo>
                <a:lnTo>
                  <a:pt x="148828" y="788370"/>
                </a:lnTo>
                <a:lnTo>
                  <a:pt x="169099" y="753258"/>
                </a:lnTo>
                <a:lnTo>
                  <a:pt x="170873" y="754281"/>
                </a:lnTo>
                <a:cubicBezTo>
                  <a:pt x="475914" y="264737"/>
                  <a:pt x="1106018" y="92008"/>
                  <a:pt x="1617242" y="355196"/>
                </a:cubicBezTo>
                <a:lnTo>
                  <a:pt x="1748044" y="127384"/>
                </a:lnTo>
                <a:lnTo>
                  <a:pt x="1751959" y="129632"/>
                </a:lnTo>
                <a:cubicBezTo>
                  <a:pt x="1745165" y="117975"/>
                  <a:pt x="1741794" y="104386"/>
                  <a:pt x="1741794" y="90010"/>
                </a:cubicBezTo>
                <a:cubicBezTo>
                  <a:pt x="1741794" y="40299"/>
                  <a:pt x="1782093" y="0"/>
                  <a:pt x="183180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7" name="Right Triangle 17">
            <a:extLst>
              <a:ext uri="{FF2B5EF4-FFF2-40B4-BE49-F238E27FC236}">
                <a16:creationId xmlns:a16="http://schemas.microsoft.com/office/drawing/2014/main" xmlns="" id="{6ADCC979-BA1C-4251-B6F5-CE5AA2B72FD0}"/>
              </a:ext>
            </a:extLst>
          </p:cNvPr>
          <p:cNvSpPr/>
          <p:nvPr/>
        </p:nvSpPr>
        <p:spPr>
          <a:xfrm>
            <a:off x="7705746" y="4600959"/>
            <a:ext cx="385790" cy="546392"/>
          </a:xfrm>
          <a:custGeom>
            <a:avLst/>
            <a:gdLst/>
            <a:ahLst/>
            <a:cxnLst/>
            <a:rect l="l" t="t" r="r" b="b"/>
            <a:pathLst>
              <a:path w="2387678" h="3240000">
                <a:moveTo>
                  <a:pt x="1645041" y="17032"/>
                </a:moveTo>
                <a:lnTo>
                  <a:pt x="2376264" y="17032"/>
                </a:lnTo>
                <a:lnTo>
                  <a:pt x="2376264" y="17033"/>
                </a:lnTo>
                <a:lnTo>
                  <a:pt x="1645042" y="17033"/>
                </a:lnTo>
                <a:close/>
                <a:moveTo>
                  <a:pt x="0" y="17032"/>
                </a:moveTo>
                <a:lnTo>
                  <a:pt x="1379678" y="17032"/>
                </a:lnTo>
                <a:lnTo>
                  <a:pt x="1379678" y="996125"/>
                </a:lnTo>
                <a:lnTo>
                  <a:pt x="2376264" y="996125"/>
                </a:lnTo>
                <a:lnTo>
                  <a:pt x="2376264" y="3240000"/>
                </a:lnTo>
                <a:lnTo>
                  <a:pt x="0" y="3240000"/>
                </a:lnTo>
                <a:close/>
                <a:moveTo>
                  <a:pt x="1498869" y="0"/>
                </a:moveTo>
                <a:lnTo>
                  <a:pt x="2387678" y="888809"/>
                </a:lnTo>
                <a:lnTo>
                  <a:pt x="1498869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8" name="Oval 27">
            <a:extLst>
              <a:ext uri="{FF2B5EF4-FFF2-40B4-BE49-F238E27FC236}">
                <a16:creationId xmlns:a16="http://schemas.microsoft.com/office/drawing/2014/main" xmlns="" id="{7DB6E0EE-B33A-443E-887E-C319F0DAF534}"/>
              </a:ext>
            </a:extLst>
          </p:cNvPr>
          <p:cNvSpPr/>
          <p:nvPr/>
        </p:nvSpPr>
        <p:spPr>
          <a:xfrm>
            <a:off x="4418496" y="5469184"/>
            <a:ext cx="409732" cy="779216"/>
          </a:xfrm>
          <a:custGeom>
            <a:avLst/>
            <a:gdLst/>
            <a:ahLst/>
            <a:cxnLst/>
            <a:rect l="l" t="t" r="r" b="b"/>
            <a:pathLst>
              <a:path w="1703664" h="3240001">
                <a:moveTo>
                  <a:pt x="952533" y="2024463"/>
                </a:moveTo>
                <a:lnTo>
                  <a:pt x="856710" y="2024464"/>
                </a:lnTo>
                <a:lnTo>
                  <a:pt x="649879" y="2143878"/>
                </a:lnTo>
                <a:lnTo>
                  <a:pt x="728753" y="2280491"/>
                </a:lnTo>
                <a:lnTo>
                  <a:pt x="800462" y="2239090"/>
                </a:lnTo>
                <a:lnTo>
                  <a:pt x="800462" y="2476837"/>
                </a:lnTo>
                <a:lnTo>
                  <a:pt x="649878" y="2476837"/>
                </a:lnTo>
                <a:lnTo>
                  <a:pt x="649878" y="2634602"/>
                </a:lnTo>
                <a:lnTo>
                  <a:pt x="1067658" y="2634602"/>
                </a:lnTo>
                <a:lnTo>
                  <a:pt x="1067657" y="2476837"/>
                </a:lnTo>
                <a:lnTo>
                  <a:pt x="952532" y="2476837"/>
                </a:lnTo>
                <a:lnTo>
                  <a:pt x="952532" y="2151292"/>
                </a:lnTo>
                <a:lnTo>
                  <a:pt x="952534" y="2151291"/>
                </a:lnTo>
                <a:close/>
                <a:moveTo>
                  <a:pt x="851832" y="1776101"/>
                </a:moveTo>
                <a:cubicBezTo>
                  <a:pt x="1189868" y="1776101"/>
                  <a:pt x="1463900" y="2050133"/>
                  <a:pt x="1463900" y="2388169"/>
                </a:cubicBezTo>
                <a:cubicBezTo>
                  <a:pt x="1463900" y="2726205"/>
                  <a:pt x="1189868" y="3000237"/>
                  <a:pt x="851832" y="3000237"/>
                </a:cubicBezTo>
                <a:cubicBezTo>
                  <a:pt x="513796" y="3000237"/>
                  <a:pt x="239764" y="2726205"/>
                  <a:pt x="239764" y="2388169"/>
                </a:cubicBezTo>
                <a:cubicBezTo>
                  <a:pt x="239764" y="2050133"/>
                  <a:pt x="513796" y="1776101"/>
                  <a:pt x="851832" y="1776101"/>
                </a:cubicBezTo>
                <a:close/>
                <a:moveTo>
                  <a:pt x="851832" y="1689019"/>
                </a:moveTo>
                <a:cubicBezTo>
                  <a:pt x="465702" y="1689019"/>
                  <a:pt x="152682" y="2002039"/>
                  <a:pt x="152682" y="2388169"/>
                </a:cubicBezTo>
                <a:cubicBezTo>
                  <a:pt x="152682" y="2774299"/>
                  <a:pt x="465702" y="3087319"/>
                  <a:pt x="851832" y="3087319"/>
                </a:cubicBezTo>
                <a:cubicBezTo>
                  <a:pt x="1237962" y="3087319"/>
                  <a:pt x="1550982" y="2774299"/>
                  <a:pt x="1550982" y="2388169"/>
                </a:cubicBezTo>
                <a:cubicBezTo>
                  <a:pt x="1550982" y="2002039"/>
                  <a:pt x="1237962" y="1689019"/>
                  <a:pt x="851832" y="1689019"/>
                </a:cubicBezTo>
                <a:close/>
                <a:moveTo>
                  <a:pt x="851832" y="1536337"/>
                </a:moveTo>
                <a:cubicBezTo>
                  <a:pt x="1322286" y="1536337"/>
                  <a:pt x="1703664" y="1917715"/>
                  <a:pt x="1703664" y="2388169"/>
                </a:cubicBezTo>
                <a:cubicBezTo>
                  <a:pt x="1703664" y="2858623"/>
                  <a:pt x="1322286" y="3240001"/>
                  <a:pt x="851832" y="3240001"/>
                </a:cubicBezTo>
                <a:cubicBezTo>
                  <a:pt x="381378" y="3240001"/>
                  <a:pt x="0" y="2858623"/>
                  <a:pt x="0" y="2388169"/>
                </a:cubicBezTo>
                <a:cubicBezTo>
                  <a:pt x="0" y="1917715"/>
                  <a:pt x="381378" y="1536337"/>
                  <a:pt x="851832" y="1536337"/>
                </a:cubicBezTo>
                <a:close/>
                <a:moveTo>
                  <a:pt x="1173126" y="1"/>
                </a:moveTo>
                <a:lnTo>
                  <a:pt x="1383673" y="1"/>
                </a:lnTo>
                <a:lnTo>
                  <a:pt x="1383673" y="954514"/>
                </a:lnTo>
                <a:lnTo>
                  <a:pt x="1173126" y="1187717"/>
                </a:lnTo>
                <a:close/>
                <a:moveTo>
                  <a:pt x="619488" y="0"/>
                </a:moveTo>
                <a:lnTo>
                  <a:pt x="1099698" y="0"/>
                </a:lnTo>
                <a:lnTo>
                  <a:pt x="1099698" y="1265464"/>
                </a:lnTo>
                <a:lnTo>
                  <a:pt x="859593" y="1532640"/>
                </a:lnTo>
                <a:lnTo>
                  <a:pt x="619488" y="1265464"/>
                </a:lnTo>
                <a:close/>
                <a:moveTo>
                  <a:pt x="335512" y="0"/>
                </a:moveTo>
                <a:lnTo>
                  <a:pt x="546059" y="0"/>
                </a:lnTo>
                <a:lnTo>
                  <a:pt x="546059" y="1166181"/>
                </a:lnTo>
                <a:lnTo>
                  <a:pt x="335512" y="92745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9" name="Parallelogram 15">
            <a:extLst>
              <a:ext uri="{FF2B5EF4-FFF2-40B4-BE49-F238E27FC236}">
                <a16:creationId xmlns:a16="http://schemas.microsoft.com/office/drawing/2014/main" xmlns="" id="{24ABDD0B-564D-4579-ACF2-A3B23447A0E6}"/>
              </a:ext>
            </a:extLst>
          </p:cNvPr>
          <p:cNvSpPr/>
          <p:nvPr/>
        </p:nvSpPr>
        <p:spPr>
          <a:xfrm rot="16200000">
            <a:off x="8536863" y="3545131"/>
            <a:ext cx="598764" cy="648141"/>
          </a:xfrm>
          <a:custGeom>
            <a:avLst/>
            <a:gdLst/>
            <a:ahLst/>
            <a:cxnLst/>
            <a:rect l="l" t="t" r="r" b="b"/>
            <a:pathLst>
              <a:path w="2993176" h="3240001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0" name="Round Same Side Corner Rectangle 21">
            <a:extLst>
              <a:ext uri="{FF2B5EF4-FFF2-40B4-BE49-F238E27FC236}">
                <a16:creationId xmlns:a16="http://schemas.microsoft.com/office/drawing/2014/main" xmlns="" id="{A705FB8C-4E2D-4F93-8F3B-7B97C7830918}"/>
              </a:ext>
            </a:extLst>
          </p:cNvPr>
          <p:cNvSpPr/>
          <p:nvPr/>
        </p:nvSpPr>
        <p:spPr>
          <a:xfrm rot="10800000">
            <a:off x="9311063" y="2543932"/>
            <a:ext cx="386665" cy="436639"/>
          </a:xfrm>
          <a:custGeom>
            <a:avLst/>
            <a:gdLst/>
            <a:ahLst/>
            <a:cxnLst/>
            <a:rect l="l" t="t" r="r" b="b"/>
            <a:pathLst>
              <a:path w="2880320" h="3252576">
                <a:moveTo>
                  <a:pt x="612726" y="2220771"/>
                </a:moveTo>
                <a:cubicBezTo>
                  <a:pt x="662432" y="2220771"/>
                  <a:pt x="702726" y="2180477"/>
                  <a:pt x="702726" y="2130771"/>
                </a:cubicBezTo>
                <a:lnTo>
                  <a:pt x="702726" y="438771"/>
                </a:lnTo>
                <a:cubicBezTo>
                  <a:pt x="702726" y="389065"/>
                  <a:pt x="662432" y="348771"/>
                  <a:pt x="612726" y="348771"/>
                </a:cubicBezTo>
                <a:cubicBezTo>
                  <a:pt x="563020" y="348771"/>
                  <a:pt x="522726" y="389065"/>
                  <a:pt x="522726" y="438771"/>
                </a:cubicBezTo>
                <a:lnTo>
                  <a:pt x="522726" y="2130771"/>
                </a:lnTo>
                <a:cubicBezTo>
                  <a:pt x="522726" y="2180477"/>
                  <a:pt x="563020" y="2220771"/>
                  <a:pt x="612726" y="2220771"/>
                </a:cubicBezTo>
                <a:close/>
                <a:moveTo>
                  <a:pt x="1188790" y="2220771"/>
                </a:moveTo>
                <a:cubicBezTo>
                  <a:pt x="1238496" y="2220771"/>
                  <a:pt x="1278790" y="2180477"/>
                  <a:pt x="1278790" y="2130771"/>
                </a:cubicBezTo>
                <a:lnTo>
                  <a:pt x="1278790" y="438771"/>
                </a:lnTo>
                <a:cubicBezTo>
                  <a:pt x="1278790" y="389065"/>
                  <a:pt x="1238496" y="348771"/>
                  <a:pt x="1188790" y="348771"/>
                </a:cubicBezTo>
                <a:cubicBezTo>
                  <a:pt x="1139084" y="348771"/>
                  <a:pt x="1098790" y="389065"/>
                  <a:pt x="1098790" y="438771"/>
                </a:cubicBezTo>
                <a:lnTo>
                  <a:pt x="1098790" y="2130771"/>
                </a:lnTo>
                <a:cubicBezTo>
                  <a:pt x="1098790" y="2180477"/>
                  <a:pt x="1139084" y="2220771"/>
                  <a:pt x="1188790" y="2220771"/>
                </a:cubicBezTo>
                <a:close/>
                <a:moveTo>
                  <a:pt x="1764854" y="2220771"/>
                </a:moveTo>
                <a:cubicBezTo>
                  <a:pt x="1814560" y="2220771"/>
                  <a:pt x="1854854" y="2180477"/>
                  <a:pt x="1854854" y="2130771"/>
                </a:cubicBezTo>
                <a:lnTo>
                  <a:pt x="1854854" y="438771"/>
                </a:lnTo>
                <a:cubicBezTo>
                  <a:pt x="1854854" y="389065"/>
                  <a:pt x="1814560" y="348771"/>
                  <a:pt x="1764854" y="348771"/>
                </a:cubicBezTo>
                <a:cubicBezTo>
                  <a:pt x="1715148" y="348771"/>
                  <a:pt x="1674854" y="389065"/>
                  <a:pt x="1674854" y="438771"/>
                </a:cubicBezTo>
                <a:lnTo>
                  <a:pt x="1674854" y="2130771"/>
                </a:lnTo>
                <a:cubicBezTo>
                  <a:pt x="1674854" y="2180477"/>
                  <a:pt x="1715148" y="2220771"/>
                  <a:pt x="1764854" y="2220771"/>
                </a:cubicBezTo>
                <a:close/>
                <a:moveTo>
                  <a:pt x="2340918" y="2220771"/>
                </a:moveTo>
                <a:cubicBezTo>
                  <a:pt x="2390624" y="2220771"/>
                  <a:pt x="2430918" y="2180477"/>
                  <a:pt x="2430918" y="2130771"/>
                </a:cubicBezTo>
                <a:lnTo>
                  <a:pt x="2430918" y="438771"/>
                </a:lnTo>
                <a:cubicBezTo>
                  <a:pt x="2430918" y="389065"/>
                  <a:pt x="2390624" y="348771"/>
                  <a:pt x="2340918" y="348771"/>
                </a:cubicBezTo>
                <a:cubicBezTo>
                  <a:pt x="2291212" y="348771"/>
                  <a:pt x="2250918" y="389065"/>
                  <a:pt x="2250918" y="438771"/>
                </a:cubicBezTo>
                <a:lnTo>
                  <a:pt x="2250918" y="2130771"/>
                </a:lnTo>
                <a:cubicBezTo>
                  <a:pt x="2250918" y="2180477"/>
                  <a:pt x="2291212" y="2220771"/>
                  <a:pt x="2340918" y="2220771"/>
                </a:cubicBezTo>
                <a:close/>
                <a:moveTo>
                  <a:pt x="2784182" y="2519920"/>
                </a:moveTo>
                <a:lnTo>
                  <a:pt x="96136" y="2519920"/>
                </a:lnTo>
                <a:lnTo>
                  <a:pt x="96136" y="419995"/>
                </a:lnTo>
                <a:cubicBezTo>
                  <a:pt x="96136" y="188038"/>
                  <a:pt x="284174" y="0"/>
                  <a:pt x="516131" y="0"/>
                </a:cubicBezTo>
                <a:lnTo>
                  <a:pt x="2364187" y="0"/>
                </a:lnTo>
                <a:cubicBezTo>
                  <a:pt x="2596144" y="0"/>
                  <a:pt x="2784182" y="188038"/>
                  <a:pt x="2784182" y="419995"/>
                </a:cubicBezTo>
                <a:close/>
                <a:moveTo>
                  <a:pt x="1687966" y="3252576"/>
                </a:moveTo>
                <a:lnTo>
                  <a:pt x="1192350" y="3252576"/>
                </a:lnTo>
                <a:cubicBezTo>
                  <a:pt x="1129224" y="3252576"/>
                  <a:pt x="1078050" y="3201402"/>
                  <a:pt x="1078050" y="3138276"/>
                </a:cubicBezTo>
                <a:lnTo>
                  <a:pt x="1078050" y="3023976"/>
                </a:lnTo>
                <a:lnTo>
                  <a:pt x="60008" y="3023976"/>
                </a:lnTo>
                <a:cubicBezTo>
                  <a:pt x="26866" y="3023976"/>
                  <a:pt x="0" y="2997110"/>
                  <a:pt x="0" y="2963968"/>
                </a:cubicBezTo>
                <a:lnTo>
                  <a:pt x="0" y="2723944"/>
                </a:lnTo>
                <a:cubicBezTo>
                  <a:pt x="0" y="2690802"/>
                  <a:pt x="26866" y="2663936"/>
                  <a:pt x="60008" y="2663936"/>
                </a:cubicBezTo>
                <a:lnTo>
                  <a:pt x="2820312" y="2663936"/>
                </a:lnTo>
                <a:cubicBezTo>
                  <a:pt x="2853454" y="2663936"/>
                  <a:pt x="2880320" y="2690802"/>
                  <a:pt x="2880320" y="2723944"/>
                </a:cubicBezTo>
                <a:lnTo>
                  <a:pt x="2880320" y="2963968"/>
                </a:lnTo>
                <a:cubicBezTo>
                  <a:pt x="2880320" y="2997110"/>
                  <a:pt x="2853454" y="3023976"/>
                  <a:pt x="2820312" y="3023976"/>
                </a:cubicBezTo>
                <a:lnTo>
                  <a:pt x="1802266" y="3023976"/>
                </a:lnTo>
                <a:lnTo>
                  <a:pt x="1802266" y="3138276"/>
                </a:lnTo>
                <a:cubicBezTo>
                  <a:pt x="1802266" y="3201402"/>
                  <a:pt x="1751092" y="3252576"/>
                  <a:pt x="1687966" y="325257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1" name="Oval 26">
            <a:extLst>
              <a:ext uri="{FF2B5EF4-FFF2-40B4-BE49-F238E27FC236}">
                <a16:creationId xmlns:a16="http://schemas.microsoft.com/office/drawing/2014/main" xmlns="" id="{A8611118-4553-45C9-837B-A5EA5C617D63}"/>
              </a:ext>
            </a:extLst>
          </p:cNvPr>
          <p:cNvSpPr/>
          <p:nvPr/>
        </p:nvSpPr>
        <p:spPr>
          <a:xfrm>
            <a:off x="6966942" y="3587275"/>
            <a:ext cx="472482" cy="563852"/>
          </a:xfrm>
          <a:custGeom>
            <a:avLst/>
            <a:gdLst/>
            <a:ahLst/>
            <a:cxnLst/>
            <a:rect l="l" t="t" r="r" b="b"/>
            <a:pathLst>
              <a:path w="2543357" h="3035197">
                <a:moveTo>
                  <a:pt x="1932497" y="885460"/>
                </a:moveTo>
                <a:lnTo>
                  <a:pt x="1858608" y="981586"/>
                </a:lnTo>
                <a:cubicBezTo>
                  <a:pt x="2087948" y="1157874"/>
                  <a:pt x="2221364" y="1431493"/>
                  <a:pt x="2219022" y="1720748"/>
                </a:cubicBezTo>
                <a:lnTo>
                  <a:pt x="2340261" y="1721729"/>
                </a:lnTo>
                <a:cubicBezTo>
                  <a:pt x="2342911" y="1394473"/>
                  <a:pt x="2191967" y="1084907"/>
                  <a:pt x="1932497" y="885460"/>
                </a:cubicBezTo>
                <a:close/>
                <a:moveTo>
                  <a:pt x="1028922" y="281987"/>
                </a:moveTo>
                <a:cubicBezTo>
                  <a:pt x="1157068" y="321344"/>
                  <a:pt x="1128134" y="299573"/>
                  <a:pt x="1193247" y="332230"/>
                </a:cubicBezTo>
                <a:cubicBezTo>
                  <a:pt x="1269854" y="451410"/>
                  <a:pt x="1301375" y="602654"/>
                  <a:pt x="1295736" y="739575"/>
                </a:cubicBezTo>
                <a:cubicBezTo>
                  <a:pt x="1418781" y="730097"/>
                  <a:pt x="1391656" y="622269"/>
                  <a:pt x="1842154" y="674175"/>
                </a:cubicBezTo>
                <a:cubicBezTo>
                  <a:pt x="2251963" y="725703"/>
                  <a:pt x="2543357" y="1202505"/>
                  <a:pt x="2543357" y="1911138"/>
                </a:cubicBezTo>
                <a:cubicBezTo>
                  <a:pt x="2543357" y="2619771"/>
                  <a:pt x="2228290" y="3174439"/>
                  <a:pt x="1189012" y="3004227"/>
                </a:cubicBezTo>
                <a:cubicBezTo>
                  <a:pt x="266689" y="3142266"/>
                  <a:pt x="99973" y="2479414"/>
                  <a:pt x="24671" y="2089269"/>
                </a:cubicBezTo>
                <a:cubicBezTo>
                  <a:pt x="-50631" y="1699124"/>
                  <a:pt x="9514" y="922425"/>
                  <a:pt x="737199" y="663358"/>
                </a:cubicBezTo>
                <a:cubicBezTo>
                  <a:pt x="1021153" y="585721"/>
                  <a:pt x="1093645" y="690425"/>
                  <a:pt x="1216376" y="728497"/>
                </a:cubicBezTo>
                <a:cubicBezTo>
                  <a:pt x="1183268" y="569368"/>
                  <a:pt x="1135766" y="458984"/>
                  <a:pt x="1028922" y="281987"/>
                </a:cubicBezTo>
                <a:close/>
                <a:moveTo>
                  <a:pt x="1919942" y="47"/>
                </a:moveTo>
                <a:cubicBezTo>
                  <a:pt x="2086542" y="1491"/>
                  <a:pt x="2263938" y="35583"/>
                  <a:pt x="2350876" y="60453"/>
                </a:cubicBezTo>
                <a:cubicBezTo>
                  <a:pt x="2672784" y="174000"/>
                  <a:pt x="2321773" y="213881"/>
                  <a:pt x="2220060" y="345654"/>
                </a:cubicBezTo>
                <a:cubicBezTo>
                  <a:pt x="2118347" y="477427"/>
                  <a:pt x="2005019" y="609932"/>
                  <a:pt x="1770740" y="609932"/>
                </a:cubicBezTo>
                <a:lnTo>
                  <a:pt x="1326444" y="614956"/>
                </a:lnTo>
                <a:lnTo>
                  <a:pt x="1346541" y="320533"/>
                </a:lnTo>
                <a:cubicBezTo>
                  <a:pt x="1401807" y="115484"/>
                  <a:pt x="1563158" y="44336"/>
                  <a:pt x="1760692" y="11037"/>
                </a:cubicBezTo>
                <a:cubicBezTo>
                  <a:pt x="1810076" y="2712"/>
                  <a:pt x="1864409" y="-434"/>
                  <a:pt x="1919942" y="4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2" name="Freeform 32">
            <a:extLst>
              <a:ext uri="{FF2B5EF4-FFF2-40B4-BE49-F238E27FC236}">
                <a16:creationId xmlns:a16="http://schemas.microsoft.com/office/drawing/2014/main" xmlns="" id="{9C5A04AA-A50B-457A-A783-D941E78BCCDF}"/>
              </a:ext>
            </a:extLst>
          </p:cNvPr>
          <p:cNvSpPr/>
          <p:nvPr/>
        </p:nvSpPr>
        <p:spPr>
          <a:xfrm>
            <a:off x="4360223" y="1480860"/>
            <a:ext cx="597487" cy="547278"/>
          </a:xfrm>
          <a:custGeom>
            <a:avLst/>
            <a:gdLst/>
            <a:ahLst/>
            <a:cxnLst/>
            <a:rect l="l" t="t" r="r" b="b"/>
            <a:pathLst>
              <a:path w="3210745" h="2940925">
                <a:moveTo>
                  <a:pt x="340528" y="2526682"/>
                </a:moveTo>
                <a:cubicBezTo>
                  <a:pt x="280875" y="2526682"/>
                  <a:pt x="232516" y="2575041"/>
                  <a:pt x="232516" y="2634694"/>
                </a:cubicBezTo>
                <a:cubicBezTo>
                  <a:pt x="232516" y="2694347"/>
                  <a:pt x="280875" y="2742706"/>
                  <a:pt x="340528" y="2742706"/>
                </a:cubicBezTo>
                <a:cubicBezTo>
                  <a:pt x="400181" y="2742706"/>
                  <a:pt x="448540" y="2694347"/>
                  <a:pt x="448540" y="2634694"/>
                </a:cubicBezTo>
                <a:cubicBezTo>
                  <a:pt x="448540" y="2575041"/>
                  <a:pt x="400181" y="2526682"/>
                  <a:pt x="340528" y="2526682"/>
                </a:cubicBezTo>
                <a:close/>
                <a:moveTo>
                  <a:pt x="1821636" y="152"/>
                </a:moveTo>
                <a:cubicBezTo>
                  <a:pt x="1920275" y="-4956"/>
                  <a:pt x="2051571" y="119306"/>
                  <a:pt x="2102482" y="278737"/>
                </a:cubicBezTo>
                <a:cubicBezTo>
                  <a:pt x="2192513" y="649582"/>
                  <a:pt x="1575154" y="1213351"/>
                  <a:pt x="2006019" y="1236931"/>
                </a:cubicBezTo>
                <a:cubicBezTo>
                  <a:pt x="2310412" y="1206920"/>
                  <a:pt x="2473326" y="1176910"/>
                  <a:pt x="2803442" y="1166192"/>
                </a:cubicBezTo>
                <a:cubicBezTo>
                  <a:pt x="3103547" y="1170479"/>
                  <a:pt x="3152850" y="1361260"/>
                  <a:pt x="3002798" y="1564903"/>
                </a:cubicBezTo>
                <a:cubicBezTo>
                  <a:pt x="3191435" y="1575621"/>
                  <a:pt x="3347919" y="1869296"/>
                  <a:pt x="3022090" y="1989338"/>
                </a:cubicBezTo>
                <a:cubicBezTo>
                  <a:pt x="3332913" y="2182262"/>
                  <a:pt x="3154994" y="2426634"/>
                  <a:pt x="2977074" y="2471650"/>
                </a:cubicBezTo>
                <a:cubicBezTo>
                  <a:pt x="3127127" y="2606697"/>
                  <a:pt x="3109978" y="2709590"/>
                  <a:pt x="2957782" y="2793191"/>
                </a:cubicBezTo>
                <a:cubicBezTo>
                  <a:pt x="2620164" y="2932526"/>
                  <a:pt x="1747715" y="3028988"/>
                  <a:pt x="1253613" y="2818914"/>
                </a:cubicBezTo>
                <a:cubicBezTo>
                  <a:pt x="1018944" y="2738561"/>
                  <a:pt x="869067" y="2654318"/>
                  <a:pt x="700568" y="2648441"/>
                </a:cubicBezTo>
                <a:lnTo>
                  <a:pt x="700568" y="2796242"/>
                </a:lnTo>
                <a:cubicBezTo>
                  <a:pt x="700568" y="2860729"/>
                  <a:pt x="648291" y="2913006"/>
                  <a:pt x="583804" y="2913006"/>
                </a:cubicBezTo>
                <a:lnTo>
                  <a:pt x="0" y="2913006"/>
                </a:lnTo>
                <a:lnTo>
                  <a:pt x="0" y="1400838"/>
                </a:lnTo>
                <a:lnTo>
                  <a:pt x="583804" y="1400838"/>
                </a:lnTo>
                <a:cubicBezTo>
                  <a:pt x="648291" y="1400838"/>
                  <a:pt x="700568" y="1453115"/>
                  <a:pt x="700568" y="1517602"/>
                </a:cubicBezTo>
                <a:lnTo>
                  <a:pt x="700568" y="1571674"/>
                </a:lnTo>
                <a:cubicBezTo>
                  <a:pt x="721537" y="1568378"/>
                  <a:pt x="746526" y="1559634"/>
                  <a:pt x="784162" y="1539180"/>
                </a:cubicBezTo>
                <a:cubicBezTo>
                  <a:pt x="831321" y="1421281"/>
                  <a:pt x="890271" y="1323747"/>
                  <a:pt x="1034964" y="1191915"/>
                </a:cubicBezTo>
                <a:cubicBezTo>
                  <a:pt x="1257900" y="851081"/>
                  <a:pt x="1628744" y="677449"/>
                  <a:pt x="1703770" y="169413"/>
                </a:cubicBezTo>
                <a:cubicBezTo>
                  <a:pt x="1715024" y="52855"/>
                  <a:pt x="1762452" y="3217"/>
                  <a:pt x="1821636" y="15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3" name="Rounded Rectangle 10">
            <a:extLst>
              <a:ext uri="{FF2B5EF4-FFF2-40B4-BE49-F238E27FC236}">
                <a16:creationId xmlns:a16="http://schemas.microsoft.com/office/drawing/2014/main" xmlns="" id="{B55467B8-5BFB-46FE-82D2-AA896BC192F1}"/>
              </a:ext>
            </a:extLst>
          </p:cNvPr>
          <p:cNvSpPr/>
          <p:nvPr/>
        </p:nvSpPr>
        <p:spPr>
          <a:xfrm>
            <a:off x="8534202" y="2515987"/>
            <a:ext cx="372169" cy="492524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4" name="Rounded Rectangle 32">
            <a:extLst>
              <a:ext uri="{FF2B5EF4-FFF2-40B4-BE49-F238E27FC236}">
                <a16:creationId xmlns:a16="http://schemas.microsoft.com/office/drawing/2014/main" xmlns="" id="{A7C45BCB-0B8E-4E0E-842A-DD554B68B1C0}"/>
              </a:ext>
            </a:extLst>
          </p:cNvPr>
          <p:cNvSpPr/>
          <p:nvPr/>
        </p:nvSpPr>
        <p:spPr>
          <a:xfrm>
            <a:off x="10179594" y="3623455"/>
            <a:ext cx="491492" cy="4914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5" name="Trapezoid 13">
            <a:extLst>
              <a:ext uri="{FF2B5EF4-FFF2-40B4-BE49-F238E27FC236}">
                <a16:creationId xmlns:a16="http://schemas.microsoft.com/office/drawing/2014/main" xmlns="" id="{EAB635DE-58EF-4585-A0F5-0790A1957A5B}"/>
              </a:ext>
            </a:extLst>
          </p:cNvPr>
          <p:cNvSpPr/>
          <p:nvPr/>
        </p:nvSpPr>
        <p:spPr>
          <a:xfrm>
            <a:off x="5324216" y="2538243"/>
            <a:ext cx="529844" cy="448015"/>
          </a:xfrm>
          <a:custGeom>
            <a:avLst/>
            <a:gdLst/>
            <a:ahLst/>
            <a:cxnLst/>
            <a:rect l="l" t="t" r="r" b="b"/>
            <a:pathLst>
              <a:path w="2736304" h="2313707">
                <a:moveTo>
                  <a:pt x="1046195" y="1945901"/>
                </a:moveTo>
                <a:lnTo>
                  <a:pt x="998316" y="2093032"/>
                </a:lnTo>
                <a:lnTo>
                  <a:pt x="1737988" y="2093032"/>
                </a:lnTo>
                <a:lnTo>
                  <a:pt x="1690109" y="1945901"/>
                </a:lnTo>
                <a:close/>
                <a:moveTo>
                  <a:pt x="396044" y="89541"/>
                </a:moveTo>
                <a:lnTo>
                  <a:pt x="396044" y="1241668"/>
                </a:lnTo>
                <a:lnTo>
                  <a:pt x="2340260" y="1241668"/>
                </a:lnTo>
                <a:lnTo>
                  <a:pt x="2340260" y="89541"/>
                </a:lnTo>
                <a:close/>
                <a:moveTo>
                  <a:pt x="252028" y="0"/>
                </a:moveTo>
                <a:lnTo>
                  <a:pt x="2484276" y="0"/>
                </a:lnTo>
                <a:lnTo>
                  <a:pt x="2484276" y="1331208"/>
                </a:lnTo>
                <a:lnTo>
                  <a:pt x="2484679" y="1331208"/>
                </a:lnTo>
                <a:lnTo>
                  <a:pt x="2736304" y="2195304"/>
                </a:lnTo>
                <a:lnTo>
                  <a:pt x="2736304" y="2313707"/>
                </a:lnTo>
                <a:lnTo>
                  <a:pt x="0" y="2313707"/>
                </a:lnTo>
                <a:lnTo>
                  <a:pt x="0" y="2195304"/>
                </a:lnTo>
                <a:lnTo>
                  <a:pt x="251625" y="1331208"/>
                </a:lnTo>
                <a:lnTo>
                  <a:pt x="252028" y="13312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6" name="Rounded Rectangle 7">
            <a:extLst>
              <a:ext uri="{FF2B5EF4-FFF2-40B4-BE49-F238E27FC236}">
                <a16:creationId xmlns:a16="http://schemas.microsoft.com/office/drawing/2014/main" xmlns="" id="{890A206E-8EB0-46CB-87E5-BB62DA827BE4}"/>
              </a:ext>
            </a:extLst>
          </p:cNvPr>
          <p:cNvSpPr/>
          <p:nvPr/>
        </p:nvSpPr>
        <p:spPr>
          <a:xfrm>
            <a:off x="7858216" y="2527504"/>
            <a:ext cx="271294" cy="469495"/>
          </a:xfrm>
          <a:custGeom>
            <a:avLst/>
            <a:gdLst/>
            <a:ahLst/>
            <a:cxnLst/>
            <a:rect l="l" t="t" r="r" b="b"/>
            <a:pathLst>
              <a:path w="1872208" h="3240000">
                <a:moveTo>
                  <a:pt x="936104" y="2852499"/>
                </a:moveTo>
                <a:cubicBezTo>
                  <a:pt x="861605" y="2852499"/>
                  <a:pt x="801211" y="2912893"/>
                  <a:pt x="801211" y="2987392"/>
                </a:cubicBezTo>
                <a:cubicBezTo>
                  <a:pt x="801211" y="3061891"/>
                  <a:pt x="861605" y="3122285"/>
                  <a:pt x="936104" y="3122285"/>
                </a:cubicBezTo>
                <a:cubicBezTo>
                  <a:pt x="1010603" y="3122285"/>
                  <a:pt x="1070997" y="3061891"/>
                  <a:pt x="1070997" y="2987392"/>
                </a:cubicBezTo>
                <a:cubicBezTo>
                  <a:pt x="1070997" y="2912893"/>
                  <a:pt x="1010603" y="2852499"/>
                  <a:pt x="936104" y="2852499"/>
                </a:cubicBezTo>
                <a:close/>
                <a:moveTo>
                  <a:pt x="144016" y="323096"/>
                </a:moveTo>
                <a:lnTo>
                  <a:pt x="144016" y="2699360"/>
                </a:lnTo>
                <a:lnTo>
                  <a:pt x="1728192" y="2699360"/>
                </a:lnTo>
                <a:lnTo>
                  <a:pt x="1728192" y="323096"/>
                </a:lnTo>
                <a:close/>
                <a:moveTo>
                  <a:pt x="720104" y="107072"/>
                </a:moveTo>
                <a:cubicBezTo>
                  <a:pt x="690281" y="107072"/>
                  <a:pt x="666104" y="131249"/>
                  <a:pt x="666104" y="161072"/>
                </a:cubicBezTo>
                <a:cubicBezTo>
                  <a:pt x="666104" y="190895"/>
                  <a:pt x="690281" y="215072"/>
                  <a:pt x="720104" y="215072"/>
                </a:cubicBezTo>
                <a:lnTo>
                  <a:pt x="1152104" y="215072"/>
                </a:lnTo>
                <a:cubicBezTo>
                  <a:pt x="1181927" y="215072"/>
                  <a:pt x="1206104" y="190895"/>
                  <a:pt x="1206104" y="161072"/>
                </a:cubicBezTo>
                <a:cubicBezTo>
                  <a:pt x="1206104" y="131249"/>
                  <a:pt x="1181927" y="107072"/>
                  <a:pt x="1152104" y="107072"/>
                </a:cubicBezTo>
                <a:close/>
                <a:moveTo>
                  <a:pt x="312041" y="0"/>
                </a:moveTo>
                <a:lnTo>
                  <a:pt x="1560167" y="0"/>
                </a:lnTo>
                <a:cubicBezTo>
                  <a:pt x="1732502" y="0"/>
                  <a:pt x="1872208" y="139706"/>
                  <a:pt x="1872208" y="312041"/>
                </a:cubicBezTo>
                <a:lnTo>
                  <a:pt x="1872208" y="2927959"/>
                </a:lnTo>
                <a:cubicBezTo>
                  <a:pt x="1872208" y="3100294"/>
                  <a:pt x="1732502" y="3240000"/>
                  <a:pt x="1560167" y="3240000"/>
                </a:cubicBezTo>
                <a:lnTo>
                  <a:pt x="312041" y="3240000"/>
                </a:lnTo>
                <a:cubicBezTo>
                  <a:pt x="139706" y="3240000"/>
                  <a:pt x="0" y="3100294"/>
                  <a:pt x="0" y="2927959"/>
                </a:cubicBez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7" name="Rectangle 18">
            <a:extLst>
              <a:ext uri="{FF2B5EF4-FFF2-40B4-BE49-F238E27FC236}">
                <a16:creationId xmlns:a16="http://schemas.microsoft.com/office/drawing/2014/main" xmlns="" id="{D8BFBE69-EC90-491A-A905-789398F4B3A8}"/>
              </a:ext>
            </a:extLst>
          </p:cNvPr>
          <p:cNvSpPr/>
          <p:nvPr/>
        </p:nvSpPr>
        <p:spPr>
          <a:xfrm>
            <a:off x="6258752" y="2567175"/>
            <a:ext cx="491054" cy="390153"/>
          </a:xfrm>
          <a:custGeom>
            <a:avLst/>
            <a:gdLst/>
            <a:ahLst/>
            <a:cxnLst/>
            <a:rect l="l" t="t" r="r" b="b"/>
            <a:pathLst>
              <a:path w="3240000" h="2574247">
                <a:moveTo>
                  <a:pt x="2393400" y="1814089"/>
                </a:moveTo>
                <a:cubicBezTo>
                  <a:pt x="2363577" y="1814089"/>
                  <a:pt x="2339400" y="1838266"/>
                  <a:pt x="2339400" y="1868089"/>
                </a:cubicBezTo>
                <a:cubicBezTo>
                  <a:pt x="2339400" y="1897912"/>
                  <a:pt x="2363577" y="1922089"/>
                  <a:pt x="2393400" y="1922089"/>
                </a:cubicBezTo>
                <a:lnTo>
                  <a:pt x="2573400" y="1922089"/>
                </a:lnTo>
                <a:cubicBezTo>
                  <a:pt x="2603223" y="1922089"/>
                  <a:pt x="2627400" y="1897912"/>
                  <a:pt x="2627400" y="1868089"/>
                </a:cubicBezTo>
                <a:cubicBezTo>
                  <a:pt x="2627400" y="1838266"/>
                  <a:pt x="2603223" y="1814089"/>
                  <a:pt x="2573400" y="1814089"/>
                </a:cubicBezTo>
                <a:close/>
                <a:moveTo>
                  <a:pt x="173344" y="1814089"/>
                </a:moveTo>
                <a:cubicBezTo>
                  <a:pt x="143521" y="1814089"/>
                  <a:pt x="119344" y="1838266"/>
                  <a:pt x="119344" y="1868089"/>
                </a:cubicBezTo>
                <a:cubicBezTo>
                  <a:pt x="119344" y="1897912"/>
                  <a:pt x="143521" y="1922089"/>
                  <a:pt x="173344" y="1922089"/>
                </a:cubicBezTo>
                <a:lnTo>
                  <a:pt x="353344" y="1922089"/>
                </a:lnTo>
                <a:cubicBezTo>
                  <a:pt x="383167" y="1922089"/>
                  <a:pt x="407344" y="1897912"/>
                  <a:pt x="407344" y="1868089"/>
                </a:cubicBezTo>
                <a:cubicBezTo>
                  <a:pt x="407344" y="1838266"/>
                  <a:pt x="383167" y="1814089"/>
                  <a:pt x="353344" y="1814089"/>
                </a:cubicBezTo>
                <a:close/>
                <a:moveTo>
                  <a:pt x="2933496" y="1796081"/>
                </a:moveTo>
                <a:cubicBezTo>
                  <a:pt x="2893727" y="1796081"/>
                  <a:pt x="2861488" y="1828320"/>
                  <a:pt x="2861488" y="1868089"/>
                </a:cubicBezTo>
                <a:cubicBezTo>
                  <a:pt x="2861488" y="1907858"/>
                  <a:pt x="2893727" y="1940097"/>
                  <a:pt x="2933496" y="1940097"/>
                </a:cubicBezTo>
                <a:cubicBezTo>
                  <a:pt x="2973265" y="1940097"/>
                  <a:pt x="3005504" y="1907858"/>
                  <a:pt x="3005504" y="1868089"/>
                </a:cubicBezTo>
                <a:cubicBezTo>
                  <a:pt x="3005504" y="1828320"/>
                  <a:pt x="2973265" y="1796081"/>
                  <a:pt x="2933496" y="1796081"/>
                </a:cubicBezTo>
                <a:close/>
                <a:moveTo>
                  <a:pt x="119344" y="122856"/>
                </a:moveTo>
                <a:lnTo>
                  <a:pt x="119344" y="1728192"/>
                </a:lnTo>
                <a:lnTo>
                  <a:pt x="3120656" y="1728192"/>
                </a:lnTo>
                <a:lnTo>
                  <a:pt x="3120656" y="122856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2016224"/>
                </a:lnTo>
                <a:lnTo>
                  <a:pt x="1812079" y="2016224"/>
                </a:lnTo>
                <a:lnTo>
                  <a:pt x="1857107" y="2320159"/>
                </a:lnTo>
                <a:lnTo>
                  <a:pt x="2357140" y="2320159"/>
                </a:lnTo>
                <a:cubicBezTo>
                  <a:pt x="2427304" y="2320159"/>
                  <a:pt x="2484184" y="2377039"/>
                  <a:pt x="2484184" y="2447203"/>
                </a:cubicBezTo>
                <a:lnTo>
                  <a:pt x="2484184" y="2574247"/>
                </a:lnTo>
                <a:lnTo>
                  <a:pt x="755992" y="2574247"/>
                </a:lnTo>
                <a:lnTo>
                  <a:pt x="755992" y="2447203"/>
                </a:lnTo>
                <a:cubicBezTo>
                  <a:pt x="755992" y="2377039"/>
                  <a:pt x="812872" y="2320159"/>
                  <a:pt x="883036" y="2320159"/>
                </a:cubicBezTo>
                <a:lnTo>
                  <a:pt x="1382894" y="2320159"/>
                </a:lnTo>
                <a:lnTo>
                  <a:pt x="1427922" y="2016224"/>
                </a:lnTo>
                <a:lnTo>
                  <a:pt x="0" y="201622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8" name="Rounded Rectangle 25">
            <a:extLst>
              <a:ext uri="{FF2B5EF4-FFF2-40B4-BE49-F238E27FC236}">
                <a16:creationId xmlns:a16="http://schemas.microsoft.com/office/drawing/2014/main" xmlns="" id="{4572E89B-D1A8-4A73-807F-C57BE0137D47}"/>
              </a:ext>
            </a:extLst>
          </p:cNvPr>
          <p:cNvSpPr/>
          <p:nvPr/>
        </p:nvSpPr>
        <p:spPr>
          <a:xfrm>
            <a:off x="7154498" y="2552022"/>
            <a:ext cx="299026" cy="420457"/>
          </a:xfrm>
          <a:custGeom>
            <a:avLst/>
            <a:gdLst/>
            <a:ahLst/>
            <a:cxnLst/>
            <a:rect l="l" t="t" r="r" b="b"/>
            <a:pathLst>
              <a:path w="2304256" h="3240000">
                <a:moveTo>
                  <a:pt x="954128" y="3024336"/>
                </a:moveTo>
                <a:cubicBezTo>
                  <a:pt x="924305" y="3024336"/>
                  <a:pt x="900128" y="3048513"/>
                  <a:pt x="900128" y="3078336"/>
                </a:cubicBezTo>
                <a:cubicBezTo>
                  <a:pt x="900128" y="3108159"/>
                  <a:pt x="924305" y="3132336"/>
                  <a:pt x="954128" y="3132336"/>
                </a:cubicBezTo>
                <a:lnTo>
                  <a:pt x="1350128" y="3132336"/>
                </a:lnTo>
                <a:cubicBezTo>
                  <a:pt x="1379951" y="3132336"/>
                  <a:pt x="1404128" y="3108159"/>
                  <a:pt x="1404128" y="3078336"/>
                </a:cubicBezTo>
                <a:cubicBezTo>
                  <a:pt x="1404128" y="3048513"/>
                  <a:pt x="1379951" y="3024336"/>
                  <a:pt x="1350128" y="3024336"/>
                </a:cubicBezTo>
                <a:close/>
                <a:moveTo>
                  <a:pt x="131531" y="224650"/>
                </a:moveTo>
                <a:lnTo>
                  <a:pt x="131531" y="2888946"/>
                </a:lnTo>
                <a:lnTo>
                  <a:pt x="2172725" y="2888946"/>
                </a:lnTo>
                <a:lnTo>
                  <a:pt x="2172725" y="224650"/>
                </a:lnTo>
                <a:close/>
                <a:moveTo>
                  <a:pt x="936128" y="73520"/>
                </a:moveTo>
                <a:cubicBezTo>
                  <a:pt x="916246" y="73520"/>
                  <a:pt x="900128" y="89638"/>
                  <a:pt x="900128" y="109520"/>
                </a:cubicBezTo>
                <a:cubicBezTo>
                  <a:pt x="900128" y="129402"/>
                  <a:pt x="916246" y="145520"/>
                  <a:pt x="936128" y="145520"/>
                </a:cubicBezTo>
                <a:lnTo>
                  <a:pt x="1368128" y="145520"/>
                </a:lnTo>
                <a:cubicBezTo>
                  <a:pt x="1388010" y="145520"/>
                  <a:pt x="1404128" y="129402"/>
                  <a:pt x="1404128" y="109520"/>
                </a:cubicBezTo>
                <a:cubicBezTo>
                  <a:pt x="1404128" y="89638"/>
                  <a:pt x="1388010" y="73520"/>
                  <a:pt x="1368128" y="73520"/>
                </a:cubicBezTo>
                <a:close/>
                <a:moveTo>
                  <a:pt x="155330" y="0"/>
                </a:moveTo>
                <a:lnTo>
                  <a:pt x="2148926" y="0"/>
                </a:lnTo>
                <a:cubicBezTo>
                  <a:pt x="2234712" y="0"/>
                  <a:pt x="2304256" y="69544"/>
                  <a:pt x="2304256" y="155330"/>
                </a:cubicBezTo>
                <a:lnTo>
                  <a:pt x="2304256" y="3084670"/>
                </a:lnTo>
                <a:cubicBezTo>
                  <a:pt x="2304256" y="3170456"/>
                  <a:pt x="2234712" y="3240000"/>
                  <a:pt x="2148926" y="3240000"/>
                </a:cubicBezTo>
                <a:lnTo>
                  <a:pt x="155330" y="3240000"/>
                </a:lnTo>
                <a:cubicBezTo>
                  <a:pt x="69544" y="3240000"/>
                  <a:pt x="0" y="3170456"/>
                  <a:pt x="0" y="3084670"/>
                </a:cubicBezTo>
                <a:lnTo>
                  <a:pt x="0" y="155330"/>
                </a:lnTo>
                <a:cubicBezTo>
                  <a:pt x="0" y="69544"/>
                  <a:pt x="69544" y="0"/>
                  <a:pt x="15533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9" name="Chord 14">
            <a:extLst>
              <a:ext uri="{FF2B5EF4-FFF2-40B4-BE49-F238E27FC236}">
                <a16:creationId xmlns:a16="http://schemas.microsoft.com/office/drawing/2014/main" xmlns="" id="{55CB0732-5078-415F-A13A-7992B69C1679}"/>
              </a:ext>
            </a:extLst>
          </p:cNvPr>
          <p:cNvSpPr/>
          <p:nvPr/>
        </p:nvSpPr>
        <p:spPr>
          <a:xfrm>
            <a:off x="5919945" y="5535338"/>
            <a:ext cx="512639" cy="646909"/>
          </a:xfrm>
          <a:custGeom>
            <a:avLst/>
            <a:gdLst/>
            <a:ahLst/>
            <a:cxnLst/>
            <a:rect l="l" t="t" r="r" b="b"/>
            <a:pathLst>
              <a:path w="2120980" h="2676504">
                <a:moveTo>
                  <a:pt x="824057" y="2198115"/>
                </a:moveTo>
                <a:lnTo>
                  <a:pt x="824057" y="2229022"/>
                </a:lnTo>
                <a:lnTo>
                  <a:pt x="751177" y="2229022"/>
                </a:lnTo>
                <a:lnTo>
                  <a:pt x="751177" y="2510330"/>
                </a:lnTo>
                <a:lnTo>
                  <a:pt x="824057" y="2510330"/>
                </a:lnTo>
                <a:lnTo>
                  <a:pt x="824057" y="2541237"/>
                </a:lnTo>
                <a:lnTo>
                  <a:pt x="1298129" y="2541237"/>
                </a:lnTo>
                <a:lnTo>
                  <a:pt x="1298129" y="2510330"/>
                </a:lnTo>
                <a:lnTo>
                  <a:pt x="1371008" y="2510330"/>
                </a:lnTo>
                <a:lnTo>
                  <a:pt x="1371008" y="2229022"/>
                </a:lnTo>
                <a:lnTo>
                  <a:pt x="1298129" y="2229022"/>
                </a:lnTo>
                <a:lnTo>
                  <a:pt x="1298129" y="2198115"/>
                </a:lnTo>
                <a:close/>
                <a:moveTo>
                  <a:pt x="1933495" y="134375"/>
                </a:moveTo>
                <a:cubicBezTo>
                  <a:pt x="1872496" y="128267"/>
                  <a:pt x="1778964" y="206162"/>
                  <a:pt x="1655092" y="316398"/>
                </a:cubicBezTo>
                <a:lnTo>
                  <a:pt x="1655092" y="762581"/>
                </a:lnTo>
                <a:lnTo>
                  <a:pt x="1651862" y="762581"/>
                </a:lnTo>
                <a:cubicBezTo>
                  <a:pt x="1647824" y="843406"/>
                  <a:pt x="1633793" y="920606"/>
                  <a:pt x="1611266" y="992211"/>
                </a:cubicBezTo>
                <a:cubicBezTo>
                  <a:pt x="1739269" y="1047184"/>
                  <a:pt x="1828260" y="986425"/>
                  <a:pt x="1895778" y="900656"/>
                </a:cubicBezTo>
                <a:cubicBezTo>
                  <a:pt x="1964561" y="813279"/>
                  <a:pt x="2016746" y="624382"/>
                  <a:pt x="2016490" y="465292"/>
                </a:cubicBezTo>
                <a:cubicBezTo>
                  <a:pt x="2023696" y="232949"/>
                  <a:pt x="1995287" y="140561"/>
                  <a:pt x="1933495" y="134375"/>
                </a:cubicBezTo>
                <a:close/>
                <a:moveTo>
                  <a:pt x="187485" y="134375"/>
                </a:moveTo>
                <a:cubicBezTo>
                  <a:pt x="125693" y="140561"/>
                  <a:pt x="97284" y="232949"/>
                  <a:pt x="104490" y="465292"/>
                </a:cubicBezTo>
                <a:cubicBezTo>
                  <a:pt x="104234" y="624382"/>
                  <a:pt x="156419" y="813279"/>
                  <a:pt x="225202" y="900656"/>
                </a:cubicBezTo>
                <a:cubicBezTo>
                  <a:pt x="292944" y="986710"/>
                  <a:pt x="382303" y="1047587"/>
                  <a:pt x="511026" y="991745"/>
                </a:cubicBezTo>
                <a:cubicBezTo>
                  <a:pt x="488627" y="920189"/>
                  <a:pt x="474740" y="843131"/>
                  <a:pt x="470841" y="762581"/>
                </a:cubicBezTo>
                <a:lnTo>
                  <a:pt x="467092" y="762581"/>
                </a:lnTo>
                <a:lnTo>
                  <a:pt x="467092" y="317447"/>
                </a:lnTo>
                <a:cubicBezTo>
                  <a:pt x="342616" y="206663"/>
                  <a:pt x="248680" y="128248"/>
                  <a:pt x="187485" y="134375"/>
                </a:cubicBezTo>
                <a:close/>
                <a:moveTo>
                  <a:pt x="171293" y="338"/>
                </a:moveTo>
                <a:cubicBezTo>
                  <a:pt x="267101" y="7324"/>
                  <a:pt x="383647" y="121035"/>
                  <a:pt x="467092" y="183917"/>
                </a:cubicBezTo>
                <a:lnTo>
                  <a:pt x="467092" y="127304"/>
                </a:lnTo>
                <a:cubicBezTo>
                  <a:pt x="446033" y="120339"/>
                  <a:pt x="431092" y="100383"/>
                  <a:pt x="431092" y="76938"/>
                </a:cubicBezTo>
                <a:cubicBezTo>
                  <a:pt x="431092" y="47115"/>
                  <a:pt x="455269" y="22938"/>
                  <a:pt x="485092" y="22938"/>
                </a:cubicBezTo>
                <a:lnTo>
                  <a:pt x="1637092" y="22938"/>
                </a:lnTo>
                <a:cubicBezTo>
                  <a:pt x="1666915" y="22938"/>
                  <a:pt x="1691092" y="47115"/>
                  <a:pt x="1691092" y="76938"/>
                </a:cubicBezTo>
                <a:cubicBezTo>
                  <a:pt x="1691092" y="100383"/>
                  <a:pt x="1676151" y="120339"/>
                  <a:pt x="1655092" y="127304"/>
                </a:cubicBezTo>
                <a:lnTo>
                  <a:pt x="1655092" y="182958"/>
                </a:lnTo>
                <a:cubicBezTo>
                  <a:pt x="1738474" y="119924"/>
                  <a:pt x="1854348" y="7289"/>
                  <a:pt x="1949687" y="338"/>
                </a:cubicBezTo>
                <a:cubicBezTo>
                  <a:pt x="2046947" y="-6754"/>
                  <a:pt x="2122836" y="96139"/>
                  <a:pt x="2120946" y="473736"/>
                </a:cubicBezTo>
                <a:cubicBezTo>
                  <a:pt x="2117166" y="673942"/>
                  <a:pt x="2058714" y="872497"/>
                  <a:pt x="1966316" y="974360"/>
                </a:cubicBezTo>
                <a:cubicBezTo>
                  <a:pt x="1875288" y="1074712"/>
                  <a:pt x="1740706" y="1159472"/>
                  <a:pt x="1574365" y="1087619"/>
                </a:cubicBezTo>
                <a:cubicBezTo>
                  <a:pt x="1498402" y="1256706"/>
                  <a:pt x="1371540" y="1383225"/>
                  <a:pt x="1220432" y="1434843"/>
                </a:cubicBezTo>
                <a:lnTo>
                  <a:pt x="1220432" y="1524098"/>
                </a:lnTo>
                <a:cubicBezTo>
                  <a:pt x="1242816" y="1529237"/>
                  <a:pt x="1259092" y="1549488"/>
                  <a:pt x="1259092" y="1573540"/>
                </a:cubicBezTo>
                <a:lnTo>
                  <a:pt x="1259092" y="1782216"/>
                </a:lnTo>
                <a:cubicBezTo>
                  <a:pt x="1259092" y="1806269"/>
                  <a:pt x="1242816" y="1826519"/>
                  <a:pt x="1220432" y="1831659"/>
                </a:cubicBezTo>
                <a:lnTo>
                  <a:pt x="1220432" y="1899972"/>
                </a:lnTo>
                <a:cubicBezTo>
                  <a:pt x="1220432" y="1908643"/>
                  <a:pt x="1218317" y="1916820"/>
                  <a:pt x="1214011" y="1923722"/>
                </a:cubicBezTo>
                <a:cubicBezTo>
                  <a:pt x="1480406" y="1939701"/>
                  <a:pt x="1673079" y="1996147"/>
                  <a:pt x="1682229" y="2062848"/>
                </a:cubicBezTo>
                <a:lnTo>
                  <a:pt x="1925188" y="2062848"/>
                </a:lnTo>
                <a:lnTo>
                  <a:pt x="1925188" y="2676504"/>
                </a:lnTo>
                <a:lnTo>
                  <a:pt x="196996" y="2676504"/>
                </a:lnTo>
                <a:lnTo>
                  <a:pt x="196996" y="2062848"/>
                </a:lnTo>
                <a:lnTo>
                  <a:pt x="427501" y="2062848"/>
                </a:lnTo>
                <a:cubicBezTo>
                  <a:pt x="436455" y="1995236"/>
                  <a:pt x="634470" y="1937990"/>
                  <a:pt x="907722" y="1923052"/>
                </a:cubicBezTo>
                <a:cubicBezTo>
                  <a:pt x="903729" y="1916275"/>
                  <a:pt x="901752" y="1908354"/>
                  <a:pt x="901752" y="1899972"/>
                </a:cubicBezTo>
                <a:lnTo>
                  <a:pt x="901752" y="1831659"/>
                </a:lnTo>
                <a:cubicBezTo>
                  <a:pt x="879369" y="1826519"/>
                  <a:pt x="863092" y="1806269"/>
                  <a:pt x="863092" y="1782216"/>
                </a:cubicBezTo>
                <a:lnTo>
                  <a:pt x="863092" y="1573540"/>
                </a:lnTo>
                <a:cubicBezTo>
                  <a:pt x="863092" y="1549488"/>
                  <a:pt x="879369" y="1529237"/>
                  <a:pt x="901752" y="1524098"/>
                </a:cubicBezTo>
                <a:lnTo>
                  <a:pt x="901752" y="1435225"/>
                </a:lnTo>
                <a:cubicBezTo>
                  <a:pt x="750211" y="1383280"/>
                  <a:pt x="623484" y="1256276"/>
                  <a:pt x="547795" y="1087211"/>
                </a:cubicBezTo>
                <a:cubicBezTo>
                  <a:pt x="380891" y="1159861"/>
                  <a:pt x="245901" y="1074942"/>
                  <a:pt x="154664" y="974360"/>
                </a:cubicBezTo>
                <a:cubicBezTo>
                  <a:pt x="62266" y="872497"/>
                  <a:pt x="3814" y="673942"/>
                  <a:pt x="34" y="473736"/>
                </a:cubicBezTo>
                <a:cubicBezTo>
                  <a:pt x="-1856" y="96139"/>
                  <a:pt x="74033" y="-6754"/>
                  <a:pt x="171293" y="3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0" name="Rounded Rectangle 6">
            <a:extLst>
              <a:ext uri="{FF2B5EF4-FFF2-40B4-BE49-F238E27FC236}">
                <a16:creationId xmlns:a16="http://schemas.microsoft.com/office/drawing/2014/main" xmlns="" id="{11DB8BB9-D675-470D-AC1D-C9EF80405172}"/>
              </a:ext>
            </a:extLst>
          </p:cNvPr>
          <p:cNvSpPr/>
          <p:nvPr/>
        </p:nvSpPr>
        <p:spPr>
          <a:xfrm>
            <a:off x="4411373" y="2471636"/>
            <a:ext cx="508153" cy="516633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1" name="Oval 66">
            <a:extLst>
              <a:ext uri="{FF2B5EF4-FFF2-40B4-BE49-F238E27FC236}">
                <a16:creationId xmlns:a16="http://schemas.microsoft.com/office/drawing/2014/main" xmlns="" id="{64136ECC-E882-4D1E-8298-06A6A02A6E1A}"/>
              </a:ext>
            </a:extLst>
          </p:cNvPr>
          <p:cNvSpPr/>
          <p:nvPr/>
        </p:nvSpPr>
        <p:spPr>
          <a:xfrm rot="20700000">
            <a:off x="6137536" y="3634206"/>
            <a:ext cx="548680" cy="469988"/>
          </a:xfrm>
          <a:custGeom>
            <a:avLst/>
            <a:gdLst/>
            <a:ahLst/>
            <a:cxnLst/>
            <a:rect l="l" t="t" r="r" b="b"/>
            <a:pathLst>
              <a:path w="2901316" h="2485205">
                <a:moveTo>
                  <a:pt x="2901316" y="8833"/>
                </a:moveTo>
                <a:lnTo>
                  <a:pt x="2885407" y="69738"/>
                </a:lnTo>
                <a:lnTo>
                  <a:pt x="2890344" y="71061"/>
                </a:lnTo>
                <a:lnTo>
                  <a:pt x="2331295" y="2157461"/>
                </a:lnTo>
                <a:lnTo>
                  <a:pt x="2322295" y="2155049"/>
                </a:lnTo>
                <a:cubicBezTo>
                  <a:pt x="2311779" y="2339141"/>
                  <a:pt x="2127696" y="2485205"/>
                  <a:pt x="1902404" y="2485205"/>
                </a:cubicBezTo>
                <a:cubicBezTo>
                  <a:pt x="1669201" y="2485205"/>
                  <a:pt x="1480151" y="2328701"/>
                  <a:pt x="1480150" y="2135644"/>
                </a:cubicBezTo>
                <a:cubicBezTo>
                  <a:pt x="1480150" y="1942587"/>
                  <a:pt x="1669200" y="1786083"/>
                  <a:pt x="1902404" y="1786083"/>
                </a:cubicBezTo>
                <a:cubicBezTo>
                  <a:pt x="2026046" y="1786083"/>
                  <a:pt x="2137276" y="1830075"/>
                  <a:pt x="2213623" y="1901150"/>
                </a:cubicBezTo>
                <a:lnTo>
                  <a:pt x="2586815" y="508378"/>
                </a:lnTo>
                <a:lnTo>
                  <a:pt x="1283297" y="508378"/>
                </a:lnTo>
                <a:lnTo>
                  <a:pt x="847984" y="2132988"/>
                </a:lnTo>
                <a:lnTo>
                  <a:pt x="841776" y="2131324"/>
                </a:lnTo>
                <a:cubicBezTo>
                  <a:pt x="829584" y="2314002"/>
                  <a:pt x="646295" y="2458448"/>
                  <a:pt x="422254" y="2458448"/>
                </a:cubicBezTo>
                <a:cubicBezTo>
                  <a:pt x="189051" y="2458448"/>
                  <a:pt x="1" y="2301944"/>
                  <a:pt x="0" y="2108887"/>
                </a:cubicBezTo>
                <a:cubicBezTo>
                  <a:pt x="0" y="1915830"/>
                  <a:pt x="189051" y="1759326"/>
                  <a:pt x="422255" y="1759326"/>
                </a:cubicBezTo>
                <a:cubicBezTo>
                  <a:pt x="544771" y="1759326"/>
                  <a:pt x="655100" y="1802522"/>
                  <a:pt x="731465" y="1872378"/>
                </a:cubicBezTo>
                <a:lnTo>
                  <a:pt x="1233167" y="0"/>
                </a:lnTo>
                <a:lnTo>
                  <a:pt x="1266129" y="883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2" name="Isosceles Triangle 13">
            <a:extLst>
              <a:ext uri="{FF2B5EF4-FFF2-40B4-BE49-F238E27FC236}">
                <a16:creationId xmlns:a16="http://schemas.microsoft.com/office/drawing/2014/main" xmlns="" id="{A54A6140-C0D9-4440-A5D4-E05BC900724C}"/>
              </a:ext>
            </a:extLst>
          </p:cNvPr>
          <p:cNvSpPr/>
          <p:nvPr/>
        </p:nvSpPr>
        <p:spPr>
          <a:xfrm rot="10800000">
            <a:off x="5188220" y="5485943"/>
            <a:ext cx="376548" cy="745701"/>
          </a:xfrm>
          <a:custGeom>
            <a:avLst/>
            <a:gdLst/>
            <a:ahLst/>
            <a:cxnLst/>
            <a:rect l="l" t="t" r="r" b="b"/>
            <a:pathLst>
              <a:path w="1613569" h="3195455">
                <a:moveTo>
                  <a:pt x="1348422" y="2012960"/>
                </a:moveTo>
                <a:lnTo>
                  <a:pt x="264249" y="2012960"/>
                </a:lnTo>
                <a:cubicBezTo>
                  <a:pt x="99656" y="1932015"/>
                  <a:pt x="172" y="1814225"/>
                  <a:pt x="0" y="1686651"/>
                </a:cubicBezTo>
                <a:lnTo>
                  <a:pt x="716785" y="1678553"/>
                </a:lnTo>
                <a:lnTo>
                  <a:pt x="716785" y="360000"/>
                </a:lnTo>
                <a:lnTo>
                  <a:pt x="716785" y="355479"/>
                </a:lnTo>
                <a:lnTo>
                  <a:pt x="717916" y="355479"/>
                </a:lnTo>
                <a:lnTo>
                  <a:pt x="806785" y="0"/>
                </a:lnTo>
                <a:lnTo>
                  <a:pt x="895655" y="355479"/>
                </a:lnTo>
                <a:lnTo>
                  <a:pt x="896785" y="355479"/>
                </a:lnTo>
                <a:lnTo>
                  <a:pt x="896785" y="360000"/>
                </a:lnTo>
                <a:lnTo>
                  <a:pt x="896785" y="1676520"/>
                </a:lnTo>
                <a:lnTo>
                  <a:pt x="1612906" y="1668429"/>
                </a:lnTo>
                <a:cubicBezTo>
                  <a:pt x="1622778" y="1802631"/>
                  <a:pt x="1521918" y="1928220"/>
                  <a:pt x="1348422" y="2012960"/>
                </a:cubicBezTo>
                <a:close/>
                <a:moveTo>
                  <a:pt x="1175921" y="2908428"/>
                </a:moveTo>
                <a:lnTo>
                  <a:pt x="437641" y="2908428"/>
                </a:lnTo>
                <a:lnTo>
                  <a:pt x="250570" y="2083962"/>
                </a:lnTo>
                <a:lnTo>
                  <a:pt x="1362992" y="2083962"/>
                </a:lnTo>
                <a:close/>
                <a:moveTo>
                  <a:pt x="1155969" y="3195455"/>
                </a:moveTo>
                <a:lnTo>
                  <a:pt x="457593" y="3195455"/>
                </a:lnTo>
                <a:cubicBezTo>
                  <a:pt x="397940" y="3195455"/>
                  <a:pt x="349581" y="3147096"/>
                  <a:pt x="349581" y="3087443"/>
                </a:cubicBezTo>
                <a:cubicBezTo>
                  <a:pt x="349581" y="3027790"/>
                  <a:pt x="397940" y="2979431"/>
                  <a:pt x="457593" y="2979431"/>
                </a:cubicBezTo>
                <a:lnTo>
                  <a:pt x="1155969" y="2979431"/>
                </a:lnTo>
                <a:cubicBezTo>
                  <a:pt x="1215622" y="2979431"/>
                  <a:pt x="1263981" y="3027790"/>
                  <a:pt x="1263981" y="3087443"/>
                </a:cubicBezTo>
                <a:cubicBezTo>
                  <a:pt x="1263981" y="3147096"/>
                  <a:pt x="1215622" y="3195455"/>
                  <a:pt x="1155969" y="319545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3" name="Smiley Face 14">
            <a:extLst>
              <a:ext uri="{FF2B5EF4-FFF2-40B4-BE49-F238E27FC236}">
                <a16:creationId xmlns:a16="http://schemas.microsoft.com/office/drawing/2014/main" xmlns="" id="{BD37565A-D14C-4133-B9E1-D7F8BF1C6551}"/>
              </a:ext>
            </a:extLst>
          </p:cNvPr>
          <p:cNvSpPr/>
          <p:nvPr/>
        </p:nvSpPr>
        <p:spPr>
          <a:xfrm>
            <a:off x="7617042" y="5578826"/>
            <a:ext cx="559934" cy="5599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4" name="Smiley Face 12">
            <a:extLst>
              <a:ext uri="{FF2B5EF4-FFF2-40B4-BE49-F238E27FC236}">
                <a16:creationId xmlns:a16="http://schemas.microsoft.com/office/drawing/2014/main" xmlns="" id="{7F01996A-EF70-44A8-AD2D-1E270513DCED}"/>
              </a:ext>
            </a:extLst>
          </p:cNvPr>
          <p:cNvSpPr/>
          <p:nvPr/>
        </p:nvSpPr>
        <p:spPr>
          <a:xfrm>
            <a:off x="10160622" y="5578826"/>
            <a:ext cx="559934" cy="5599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613470" y="2077417"/>
                </a:moveTo>
                <a:cubicBezTo>
                  <a:pt x="1358886" y="2080042"/>
                  <a:pt x="1130625" y="2234862"/>
                  <a:pt x="1034031" y="2470424"/>
                </a:cubicBezTo>
                <a:lnTo>
                  <a:pt x="1213303" y="2543936"/>
                </a:lnTo>
                <a:cubicBezTo>
                  <a:pt x="1280345" y="2380442"/>
                  <a:pt x="1438772" y="2272988"/>
                  <a:pt x="1615468" y="2271166"/>
                </a:cubicBezTo>
                <a:cubicBezTo>
                  <a:pt x="1792164" y="2269344"/>
                  <a:pt x="1952774" y="2373507"/>
                  <a:pt x="2023173" y="2535584"/>
                </a:cubicBezTo>
                <a:lnTo>
                  <a:pt x="2200891" y="2458391"/>
                </a:lnTo>
                <a:cubicBezTo>
                  <a:pt x="2099460" y="2224871"/>
                  <a:pt x="1868054" y="2074792"/>
                  <a:pt x="1613470" y="2077417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9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8" y="276671"/>
                </a:lnTo>
                <a:lnTo>
                  <a:pt x="2650471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30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30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1" y="2870071"/>
                </a:lnTo>
                <a:lnTo>
                  <a:pt x="2525758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9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3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4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3" y="2802158"/>
                  <a:pt x="474487" y="2765513"/>
                </a:cubicBezTo>
                <a:cubicBezTo>
                  <a:pt x="437842" y="2728868"/>
                  <a:pt x="402944" y="2690475"/>
                  <a:pt x="369930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5" y="2438097"/>
                  <a:pt x="195526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5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5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6" y="847812"/>
                </a:cubicBezTo>
                <a:cubicBezTo>
                  <a:pt x="220465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30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3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4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5" name="Smiley Face 15">
            <a:extLst>
              <a:ext uri="{FF2B5EF4-FFF2-40B4-BE49-F238E27FC236}">
                <a16:creationId xmlns:a16="http://schemas.microsoft.com/office/drawing/2014/main" xmlns="" id="{7DB0A6EE-0534-4660-BA3C-A3E8C9FF112F}"/>
              </a:ext>
            </a:extLst>
          </p:cNvPr>
          <p:cNvSpPr/>
          <p:nvPr/>
        </p:nvSpPr>
        <p:spPr>
          <a:xfrm>
            <a:off x="8468995" y="5581897"/>
            <a:ext cx="553792" cy="5537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298433" y="2114441"/>
                </a:moveTo>
                <a:lnTo>
                  <a:pt x="1355104" y="2367205"/>
                </a:lnTo>
                <a:lnTo>
                  <a:pt x="1411009" y="2575845"/>
                </a:lnTo>
                <a:lnTo>
                  <a:pt x="2354338" y="2323081"/>
                </a:ln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6" name="Oval 37">
            <a:extLst>
              <a:ext uri="{FF2B5EF4-FFF2-40B4-BE49-F238E27FC236}">
                <a16:creationId xmlns:a16="http://schemas.microsoft.com/office/drawing/2014/main" xmlns="" id="{1430B71C-D580-4CA6-A442-26AED5FAE293}"/>
              </a:ext>
            </a:extLst>
          </p:cNvPr>
          <p:cNvSpPr/>
          <p:nvPr/>
        </p:nvSpPr>
        <p:spPr>
          <a:xfrm>
            <a:off x="11012576" y="5575424"/>
            <a:ext cx="566738" cy="566738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249999" y="2117384"/>
                </a:moveTo>
                <a:lnTo>
                  <a:pt x="990192" y="2131776"/>
                </a:lnTo>
                <a:cubicBezTo>
                  <a:pt x="998682" y="2476365"/>
                  <a:pt x="1282526" y="2750154"/>
                  <a:pt x="1627197" y="2746216"/>
                </a:cubicBezTo>
                <a:cubicBezTo>
                  <a:pt x="1971867" y="2742279"/>
                  <a:pt x="2249383" y="2462077"/>
                  <a:pt x="2249999" y="2117384"/>
                </a:cubicBezTo>
                <a:close/>
                <a:moveTo>
                  <a:pt x="2505352" y="784338"/>
                </a:moveTo>
                <a:lnTo>
                  <a:pt x="1869332" y="1428843"/>
                </a:lnTo>
                <a:lnTo>
                  <a:pt x="2505352" y="1522122"/>
                </a:lnTo>
                <a:lnTo>
                  <a:pt x="2505352" y="1378597"/>
                </a:lnTo>
                <a:lnTo>
                  <a:pt x="2187887" y="1332038"/>
                </a:lnTo>
                <a:lnTo>
                  <a:pt x="2505352" y="1010338"/>
                </a:lnTo>
                <a:close/>
                <a:moveTo>
                  <a:pt x="734649" y="784338"/>
                </a:moveTo>
                <a:lnTo>
                  <a:pt x="734649" y="1010338"/>
                </a:lnTo>
                <a:lnTo>
                  <a:pt x="1052115" y="1332038"/>
                </a:lnTo>
                <a:lnTo>
                  <a:pt x="734649" y="1378597"/>
                </a:lnTo>
                <a:lnTo>
                  <a:pt x="734649" y="1522122"/>
                </a:lnTo>
                <a:lnTo>
                  <a:pt x="1370670" y="1428843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Smiley Face 14">
            <a:extLst>
              <a:ext uri="{FF2B5EF4-FFF2-40B4-BE49-F238E27FC236}">
                <a16:creationId xmlns:a16="http://schemas.microsoft.com/office/drawing/2014/main" xmlns="" id="{77504E11-68B3-460A-979B-D56E2900C922}"/>
              </a:ext>
            </a:extLst>
          </p:cNvPr>
          <p:cNvSpPr/>
          <p:nvPr/>
        </p:nvSpPr>
        <p:spPr>
          <a:xfrm>
            <a:off x="9314808" y="5581897"/>
            <a:ext cx="553792" cy="5537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937973" y="986566"/>
                </a:moveTo>
                <a:cubicBezTo>
                  <a:pt x="850807" y="983371"/>
                  <a:pt x="762813" y="1002775"/>
                  <a:pt x="683096" y="1045110"/>
                </a:cubicBezTo>
                <a:cubicBezTo>
                  <a:pt x="523662" y="1129780"/>
                  <a:pt x="421680" y="1293248"/>
                  <a:pt x="415731" y="1473672"/>
                </a:cubicBezTo>
                <a:lnTo>
                  <a:pt x="615852" y="1480270"/>
                </a:lnTo>
                <a:cubicBezTo>
                  <a:pt x="619438" y="1371518"/>
                  <a:pt x="680908" y="1272986"/>
                  <a:pt x="777009" y="1221950"/>
                </a:cubicBezTo>
                <a:cubicBezTo>
                  <a:pt x="873110" y="1170914"/>
                  <a:pt x="989166" y="1175167"/>
                  <a:pt x="1081273" y="1233100"/>
                </a:cubicBezTo>
                <a:cubicBezTo>
                  <a:pt x="1173381" y="1291033"/>
                  <a:pt x="1227475" y="1393800"/>
                  <a:pt x="1223091" y="1502523"/>
                </a:cubicBezTo>
                <a:lnTo>
                  <a:pt x="1423160" y="1510590"/>
                </a:lnTo>
                <a:cubicBezTo>
                  <a:pt x="1430433" y="1330214"/>
                  <a:pt x="1340689" y="1159721"/>
                  <a:pt x="1187880" y="1063608"/>
                </a:cubicBezTo>
                <a:cubicBezTo>
                  <a:pt x="1111476" y="1015552"/>
                  <a:pt x="1025138" y="989760"/>
                  <a:pt x="937973" y="986566"/>
                </a:cubicBezTo>
                <a:close/>
                <a:moveTo>
                  <a:pt x="2306124" y="986566"/>
                </a:moveTo>
                <a:cubicBezTo>
                  <a:pt x="2218958" y="983371"/>
                  <a:pt x="2130964" y="1002775"/>
                  <a:pt x="2051247" y="1045110"/>
                </a:cubicBezTo>
                <a:cubicBezTo>
                  <a:pt x="1891813" y="1129780"/>
                  <a:pt x="1789831" y="1293248"/>
                  <a:pt x="1783882" y="1473672"/>
                </a:cubicBezTo>
                <a:lnTo>
                  <a:pt x="1984003" y="1480270"/>
                </a:lnTo>
                <a:cubicBezTo>
                  <a:pt x="1987589" y="1371518"/>
                  <a:pt x="2049059" y="1272986"/>
                  <a:pt x="2145160" y="1221950"/>
                </a:cubicBezTo>
                <a:cubicBezTo>
                  <a:pt x="2241261" y="1170914"/>
                  <a:pt x="2357317" y="1175167"/>
                  <a:pt x="2449424" y="1233100"/>
                </a:cubicBezTo>
                <a:cubicBezTo>
                  <a:pt x="2541532" y="1291033"/>
                  <a:pt x="2595626" y="1393800"/>
                  <a:pt x="2591242" y="1502523"/>
                </a:cubicBezTo>
                <a:lnTo>
                  <a:pt x="2791311" y="1510590"/>
                </a:lnTo>
                <a:cubicBezTo>
                  <a:pt x="2798584" y="1330214"/>
                  <a:pt x="2708840" y="1159721"/>
                  <a:pt x="2556031" y="1063608"/>
                </a:cubicBezTo>
                <a:cubicBezTo>
                  <a:pt x="2479627" y="1015552"/>
                  <a:pt x="2393289" y="989760"/>
                  <a:pt x="2306124" y="98656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8" name="Rectangle 16">
            <a:extLst>
              <a:ext uri="{FF2B5EF4-FFF2-40B4-BE49-F238E27FC236}">
                <a16:creationId xmlns:a16="http://schemas.microsoft.com/office/drawing/2014/main" xmlns="" id="{EE8124F3-717D-48CF-A47F-1E6B4110895D}"/>
              </a:ext>
            </a:extLst>
          </p:cNvPr>
          <p:cNvSpPr/>
          <p:nvPr/>
        </p:nvSpPr>
        <p:spPr>
          <a:xfrm rot="2700000">
            <a:off x="5325698" y="3520150"/>
            <a:ext cx="389390" cy="698103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9" name="Rectangle 9">
            <a:extLst>
              <a:ext uri="{FF2B5EF4-FFF2-40B4-BE49-F238E27FC236}">
                <a16:creationId xmlns:a16="http://schemas.microsoft.com/office/drawing/2014/main" xmlns="" id="{444E6227-4972-4DE6-BEB0-C3FC42991182}"/>
              </a:ext>
            </a:extLst>
          </p:cNvPr>
          <p:cNvSpPr/>
          <p:nvPr/>
        </p:nvSpPr>
        <p:spPr>
          <a:xfrm>
            <a:off x="4401174" y="3545247"/>
            <a:ext cx="527335" cy="493633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0" name="Round Same Side Corner Rectangle 6">
            <a:extLst>
              <a:ext uri="{FF2B5EF4-FFF2-40B4-BE49-F238E27FC236}">
                <a16:creationId xmlns:a16="http://schemas.microsoft.com/office/drawing/2014/main" xmlns="" id="{11207448-F26A-4EF1-8764-2D6798600849}"/>
              </a:ext>
            </a:extLst>
          </p:cNvPr>
          <p:cNvSpPr/>
          <p:nvPr/>
        </p:nvSpPr>
        <p:spPr>
          <a:xfrm rot="2700000">
            <a:off x="6979028" y="5476482"/>
            <a:ext cx="190721" cy="764622"/>
          </a:xfrm>
          <a:custGeom>
            <a:avLst/>
            <a:gdLst/>
            <a:ahLst/>
            <a:cxnLst/>
            <a:rect l="l" t="t" r="r" b="b"/>
            <a:pathLst>
              <a:path w="1035916" h="4153123">
                <a:moveTo>
                  <a:pt x="277501" y="3759099"/>
                </a:moveTo>
                <a:lnTo>
                  <a:pt x="758408" y="3759099"/>
                </a:lnTo>
                <a:lnTo>
                  <a:pt x="517954" y="4153123"/>
                </a:lnTo>
                <a:close/>
                <a:moveTo>
                  <a:pt x="42612" y="2944898"/>
                </a:moveTo>
                <a:cubicBezTo>
                  <a:pt x="153922" y="2941505"/>
                  <a:pt x="246502" y="2889483"/>
                  <a:pt x="275675" y="2819018"/>
                </a:cubicBezTo>
                <a:cubicBezTo>
                  <a:pt x="304648" y="2892614"/>
                  <a:pt x="403763" y="2945872"/>
                  <a:pt x="521107" y="2945872"/>
                </a:cubicBezTo>
                <a:cubicBezTo>
                  <a:pt x="638453" y="2945872"/>
                  <a:pt x="737567" y="2892613"/>
                  <a:pt x="766540" y="2819017"/>
                </a:cubicBezTo>
                <a:cubicBezTo>
                  <a:pt x="795133" y="2888142"/>
                  <a:pt x="884783" y="2939514"/>
                  <a:pt x="993299" y="2944464"/>
                </a:cubicBezTo>
                <a:lnTo>
                  <a:pt x="776840" y="3657264"/>
                </a:lnTo>
                <a:lnTo>
                  <a:pt x="258940" y="3657264"/>
                </a:lnTo>
                <a:close/>
                <a:moveTo>
                  <a:pt x="809102" y="564558"/>
                </a:moveTo>
                <a:lnTo>
                  <a:pt x="1035914" y="564558"/>
                </a:lnTo>
                <a:lnTo>
                  <a:pt x="1035915" y="2838682"/>
                </a:lnTo>
                <a:cubicBezTo>
                  <a:pt x="1029586" y="2840409"/>
                  <a:pt x="1023074" y="2840731"/>
                  <a:pt x="1016490" y="2840731"/>
                </a:cubicBezTo>
                <a:cubicBezTo>
                  <a:pt x="901952" y="2840731"/>
                  <a:pt x="809102" y="2743612"/>
                  <a:pt x="809101" y="2623810"/>
                </a:cubicBezTo>
                <a:close/>
                <a:moveTo>
                  <a:pt x="310569" y="564558"/>
                </a:moveTo>
                <a:lnTo>
                  <a:pt x="725347" y="564558"/>
                </a:lnTo>
                <a:lnTo>
                  <a:pt x="725347" y="2633342"/>
                </a:lnTo>
                <a:cubicBezTo>
                  <a:pt x="725347" y="2747880"/>
                  <a:pt x="632496" y="2840731"/>
                  <a:pt x="517958" y="2840731"/>
                </a:cubicBezTo>
                <a:cubicBezTo>
                  <a:pt x="403420" y="2840731"/>
                  <a:pt x="310569" y="2747880"/>
                  <a:pt x="310569" y="2633342"/>
                </a:cubicBezTo>
                <a:close/>
                <a:moveTo>
                  <a:pt x="0" y="564557"/>
                </a:moveTo>
                <a:lnTo>
                  <a:pt x="226813" y="564557"/>
                </a:lnTo>
                <a:lnTo>
                  <a:pt x="226813" y="2623810"/>
                </a:lnTo>
                <a:cubicBezTo>
                  <a:pt x="226813" y="2743612"/>
                  <a:pt x="133962" y="2840731"/>
                  <a:pt x="19424" y="2840730"/>
                </a:cubicBezTo>
                <a:cubicBezTo>
                  <a:pt x="12841" y="2840730"/>
                  <a:pt x="6329" y="2840409"/>
                  <a:pt x="0" y="2838682"/>
                </a:cubicBezTo>
                <a:close/>
                <a:moveTo>
                  <a:pt x="71964" y="71964"/>
                </a:moveTo>
                <a:cubicBezTo>
                  <a:pt x="116427" y="27501"/>
                  <a:pt x="177852" y="0"/>
                  <a:pt x="245701" y="0"/>
                </a:cubicBezTo>
                <a:lnTo>
                  <a:pt x="790215" y="0"/>
                </a:lnTo>
                <a:cubicBezTo>
                  <a:pt x="925912" y="0"/>
                  <a:pt x="1035916" y="110004"/>
                  <a:pt x="1035916" y="245701"/>
                </a:cubicBezTo>
                <a:cubicBezTo>
                  <a:pt x="1035916" y="327601"/>
                  <a:pt x="1035915" y="409501"/>
                  <a:pt x="1035915" y="491401"/>
                </a:cubicBezTo>
                <a:lnTo>
                  <a:pt x="0" y="491401"/>
                </a:lnTo>
                <a:lnTo>
                  <a:pt x="0" y="245701"/>
                </a:lnTo>
                <a:cubicBezTo>
                  <a:pt x="0" y="177853"/>
                  <a:pt x="27501" y="116427"/>
                  <a:pt x="71964" y="7196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1" name="Frame 17">
            <a:extLst>
              <a:ext uri="{FF2B5EF4-FFF2-40B4-BE49-F238E27FC236}">
                <a16:creationId xmlns:a16="http://schemas.microsoft.com/office/drawing/2014/main" xmlns="" id="{1278BF84-DDF3-43F8-88E4-A0F28E4079EF}"/>
              </a:ext>
            </a:extLst>
          </p:cNvPr>
          <p:cNvSpPr/>
          <p:nvPr/>
        </p:nvSpPr>
        <p:spPr>
          <a:xfrm>
            <a:off x="4376235" y="4613417"/>
            <a:ext cx="508153" cy="508153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2" name="Rounded Rectangle 5">
            <a:extLst>
              <a:ext uri="{FF2B5EF4-FFF2-40B4-BE49-F238E27FC236}">
                <a16:creationId xmlns:a16="http://schemas.microsoft.com/office/drawing/2014/main" xmlns="" id="{B5A177C8-7AB0-4E40-873A-70F231B3FA06}"/>
              </a:ext>
            </a:extLst>
          </p:cNvPr>
          <p:cNvSpPr/>
          <p:nvPr/>
        </p:nvSpPr>
        <p:spPr>
          <a:xfrm flipH="1">
            <a:off x="10102420" y="2554106"/>
            <a:ext cx="504633" cy="416291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3" name="Teardrop 1">
            <a:extLst>
              <a:ext uri="{FF2B5EF4-FFF2-40B4-BE49-F238E27FC236}">
                <a16:creationId xmlns:a16="http://schemas.microsoft.com/office/drawing/2014/main" xmlns="" id="{45BBC696-75E7-44AB-A411-9B80C52FFE5A}"/>
              </a:ext>
            </a:extLst>
          </p:cNvPr>
          <p:cNvSpPr/>
          <p:nvPr/>
        </p:nvSpPr>
        <p:spPr>
          <a:xfrm rot="18805991">
            <a:off x="10126692" y="1539348"/>
            <a:ext cx="551843" cy="546086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4" name="Rectangle 130">
            <a:extLst>
              <a:ext uri="{FF2B5EF4-FFF2-40B4-BE49-F238E27FC236}">
                <a16:creationId xmlns:a16="http://schemas.microsoft.com/office/drawing/2014/main" xmlns="" id="{F7759672-254A-46D2-98DF-B919494C603A}"/>
              </a:ext>
            </a:extLst>
          </p:cNvPr>
          <p:cNvSpPr/>
          <p:nvPr/>
        </p:nvSpPr>
        <p:spPr>
          <a:xfrm>
            <a:off x="10932820" y="1539414"/>
            <a:ext cx="544577" cy="547049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5" name="Right Triangle 17">
            <a:extLst>
              <a:ext uri="{FF2B5EF4-FFF2-40B4-BE49-F238E27FC236}">
                <a16:creationId xmlns:a16="http://schemas.microsoft.com/office/drawing/2014/main" xmlns="" id="{5B989D8F-E127-48E7-B329-C52CA522C191}"/>
              </a:ext>
            </a:extLst>
          </p:cNvPr>
          <p:cNvSpPr>
            <a:spLocks noChangeAspect="1"/>
          </p:cNvSpPr>
          <p:nvPr/>
        </p:nvSpPr>
        <p:spPr>
          <a:xfrm>
            <a:off x="9363473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1999321" y="2603448"/>
                </a:moveTo>
                <a:lnTo>
                  <a:pt x="1999321" y="2772810"/>
                </a:lnTo>
                <a:lnTo>
                  <a:pt x="2528507" y="2772810"/>
                </a:lnTo>
                <a:lnTo>
                  <a:pt x="2528507" y="2603448"/>
                </a:lnTo>
                <a:close/>
                <a:moveTo>
                  <a:pt x="2263914" y="2230929"/>
                </a:moveTo>
                <a:cubicBezTo>
                  <a:pt x="2516419" y="2230929"/>
                  <a:pt x="2721114" y="2435624"/>
                  <a:pt x="2721114" y="2688129"/>
                </a:cubicBezTo>
                <a:cubicBezTo>
                  <a:pt x="2721114" y="2940634"/>
                  <a:pt x="2516419" y="3145329"/>
                  <a:pt x="2263914" y="3145329"/>
                </a:cubicBezTo>
                <a:cubicBezTo>
                  <a:pt x="2011409" y="3145329"/>
                  <a:pt x="1806714" y="2940634"/>
                  <a:pt x="1806714" y="2688129"/>
                </a:cubicBezTo>
                <a:cubicBezTo>
                  <a:pt x="1806714" y="2435624"/>
                  <a:pt x="2011409" y="2230929"/>
                  <a:pt x="2263914" y="2230929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6" name="Right Triangle 17">
            <a:extLst>
              <a:ext uri="{FF2B5EF4-FFF2-40B4-BE49-F238E27FC236}">
                <a16:creationId xmlns:a16="http://schemas.microsoft.com/office/drawing/2014/main" xmlns="" id="{D61B263F-9E2B-4D6D-AE92-C6B011C62C98}"/>
              </a:ext>
            </a:extLst>
          </p:cNvPr>
          <p:cNvSpPr>
            <a:spLocks noChangeAspect="1"/>
          </p:cNvSpPr>
          <p:nvPr/>
        </p:nvSpPr>
        <p:spPr>
          <a:xfrm>
            <a:off x="8488431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79233" y="2431577"/>
                </a:moveTo>
                <a:lnTo>
                  <a:pt x="2179233" y="2611489"/>
                </a:lnTo>
                <a:lnTo>
                  <a:pt x="1999321" y="2611489"/>
                </a:lnTo>
                <a:lnTo>
                  <a:pt x="1999321" y="2780851"/>
                </a:lnTo>
                <a:lnTo>
                  <a:pt x="2179233" y="2780851"/>
                </a:lnTo>
                <a:lnTo>
                  <a:pt x="2179233" y="2960763"/>
                </a:lnTo>
                <a:lnTo>
                  <a:pt x="2348595" y="2960763"/>
                </a:lnTo>
                <a:lnTo>
                  <a:pt x="2348595" y="2780851"/>
                </a:lnTo>
                <a:lnTo>
                  <a:pt x="2528507" y="2780851"/>
                </a:lnTo>
                <a:lnTo>
                  <a:pt x="2528507" y="2611489"/>
                </a:lnTo>
                <a:lnTo>
                  <a:pt x="2348595" y="2611489"/>
                </a:lnTo>
                <a:lnTo>
                  <a:pt x="2348595" y="24315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7" name="Right Triangle 17">
            <a:extLst>
              <a:ext uri="{FF2B5EF4-FFF2-40B4-BE49-F238E27FC236}">
                <a16:creationId xmlns:a16="http://schemas.microsoft.com/office/drawing/2014/main" xmlns="" id="{5E5AE7B0-988E-44BF-89EA-013033086F96}"/>
              </a:ext>
            </a:extLst>
          </p:cNvPr>
          <p:cNvSpPr>
            <a:spLocks noChangeAspect="1"/>
          </p:cNvSpPr>
          <p:nvPr/>
        </p:nvSpPr>
        <p:spPr>
          <a:xfrm>
            <a:off x="10238515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36698" y="2449196"/>
                </a:moveTo>
                <a:lnTo>
                  <a:pt x="2016940" y="2568954"/>
                </a:lnTo>
                <a:lnTo>
                  <a:pt x="2144156" y="2696170"/>
                </a:lnTo>
                <a:lnTo>
                  <a:pt x="2016940" y="2823386"/>
                </a:lnTo>
                <a:lnTo>
                  <a:pt x="2136698" y="2943144"/>
                </a:lnTo>
                <a:lnTo>
                  <a:pt x="2263914" y="2815928"/>
                </a:lnTo>
                <a:lnTo>
                  <a:pt x="2391130" y="2943144"/>
                </a:lnTo>
                <a:lnTo>
                  <a:pt x="2510888" y="2823386"/>
                </a:lnTo>
                <a:lnTo>
                  <a:pt x="2383672" y="2696170"/>
                </a:lnTo>
                <a:lnTo>
                  <a:pt x="2510888" y="2568954"/>
                </a:lnTo>
                <a:lnTo>
                  <a:pt x="2391130" y="2449196"/>
                </a:lnTo>
                <a:lnTo>
                  <a:pt x="2263914" y="2576412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8" name="Oval 44">
            <a:extLst>
              <a:ext uri="{FF2B5EF4-FFF2-40B4-BE49-F238E27FC236}">
                <a16:creationId xmlns:a16="http://schemas.microsoft.com/office/drawing/2014/main" xmlns="" id="{94195A6D-E3B2-4E10-BD54-AC5E4FED7A15}"/>
              </a:ext>
            </a:extLst>
          </p:cNvPr>
          <p:cNvSpPr>
            <a:spLocks noChangeAspect="1"/>
          </p:cNvSpPr>
          <p:nvPr/>
        </p:nvSpPr>
        <p:spPr>
          <a:xfrm>
            <a:off x="11113556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519839" y="2469622"/>
                </a:moveTo>
                <a:lnTo>
                  <a:pt x="2201779" y="2787682"/>
                </a:lnTo>
                <a:lnTo>
                  <a:pt x="2003023" y="2588926"/>
                </a:lnTo>
                <a:lnTo>
                  <a:pt x="1901669" y="2690281"/>
                </a:lnTo>
                <a:lnTo>
                  <a:pt x="2203868" y="2992480"/>
                </a:lnTo>
                <a:lnTo>
                  <a:pt x="2305222" y="2891125"/>
                </a:lnTo>
                <a:lnTo>
                  <a:pt x="2303133" y="2889037"/>
                </a:lnTo>
                <a:lnTo>
                  <a:pt x="2621194" y="25709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xmlns="" val="3137583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Fully Editable Icon Sets: B</a:t>
            </a:r>
          </a:p>
        </p:txBody>
      </p:sp>
      <p:sp>
        <p:nvSpPr>
          <p:cNvPr id="54" name="Freeform 47">
            <a:extLst>
              <a:ext uri="{FF2B5EF4-FFF2-40B4-BE49-F238E27FC236}">
                <a16:creationId xmlns:a16="http://schemas.microsoft.com/office/drawing/2014/main" xmlns="" id="{C23D3A46-4648-419A-831A-39A9EF5FA6C6}"/>
              </a:ext>
            </a:extLst>
          </p:cNvPr>
          <p:cNvSpPr>
            <a:spLocks noChangeAspect="1"/>
          </p:cNvSpPr>
          <p:nvPr/>
        </p:nvSpPr>
        <p:spPr>
          <a:xfrm>
            <a:off x="4430860" y="1410562"/>
            <a:ext cx="530134" cy="529812"/>
          </a:xfrm>
          <a:custGeom>
            <a:avLst/>
            <a:gdLst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5619 w 1901727"/>
              <a:gd name="connsiteY10" fmla="*/ 633909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42424"/>
              <a:gd name="connsiteY0" fmla="*/ 0 h 1985875"/>
              <a:gd name="connsiteX1" fmla="*/ 790984 w 1942424"/>
              <a:gd name="connsiteY1" fmla="*/ 0 h 1985875"/>
              <a:gd name="connsiteX2" fmla="*/ 1026596 w 1942424"/>
              <a:gd name="connsiteY2" fmla="*/ 5610 h 1985875"/>
              <a:gd name="connsiteX3" fmla="*/ 1020986 w 1942424"/>
              <a:gd name="connsiteY3" fmla="*/ 493664 h 1985875"/>
              <a:gd name="connsiteX4" fmla="*/ 1155622 w 1942424"/>
              <a:gd name="connsiteY4" fmla="*/ 572201 h 1985875"/>
              <a:gd name="connsiteX5" fmla="*/ 1351965 w 1942424"/>
              <a:gd name="connsiteY5" fmla="*/ 375858 h 1985875"/>
              <a:gd name="connsiteX6" fmla="*/ 1901727 w 1942424"/>
              <a:gd name="connsiteY6" fmla="*/ 1924167 h 1985875"/>
              <a:gd name="connsiteX7" fmla="*/ 992937 w 1942424"/>
              <a:gd name="connsiteY7" fmla="*/ 1480991 h 1985875"/>
              <a:gd name="connsiteX8" fmla="*/ 1054645 w 1942424"/>
              <a:gd name="connsiteY8" fmla="*/ 1121963 h 1985875"/>
              <a:gd name="connsiteX9" fmla="*/ 1088304 w 1942424"/>
              <a:gd name="connsiteY9" fmla="*/ 757325 h 1985875"/>
              <a:gd name="connsiteX10" fmla="*/ 920009 w 1942424"/>
              <a:gd name="connsiteY10" fmla="*/ 611470 h 1985875"/>
              <a:gd name="connsiteX11" fmla="*/ 729276 w 1942424"/>
              <a:gd name="connsiteY11" fmla="*/ 751715 h 1985875"/>
              <a:gd name="connsiteX12" fmla="*/ 740495 w 1942424"/>
              <a:gd name="connsiteY12" fmla="*/ 1161232 h 1985875"/>
              <a:gd name="connsiteX13" fmla="*/ 785374 w 1942424"/>
              <a:gd name="connsiteY13" fmla="*/ 1509040 h 1985875"/>
              <a:gd name="connsiteX14" fmla="*/ 0 w 1942424"/>
              <a:gd name="connsiteY14" fmla="*/ 1985875 h 1985875"/>
              <a:gd name="connsiteX15" fmla="*/ 437565 w 1942424"/>
              <a:gd name="connsiteY15" fmla="*/ 387077 h 1985875"/>
              <a:gd name="connsiteX16" fmla="*/ 650738 w 1942424"/>
              <a:gd name="connsiteY16" fmla="*/ 611470 h 1985875"/>
              <a:gd name="connsiteX17" fmla="*/ 813423 w 1942424"/>
              <a:gd name="connsiteY17" fmla="*/ 499274 h 1985875"/>
              <a:gd name="connsiteX18" fmla="*/ 790984 w 1942424"/>
              <a:gd name="connsiteY18" fmla="*/ 0 h 1985875"/>
              <a:gd name="connsiteX0" fmla="*/ 790984 w 1942424"/>
              <a:gd name="connsiteY0" fmla="*/ 0 h 1985875"/>
              <a:gd name="connsiteX1" fmla="*/ 790984 w 1942424"/>
              <a:gd name="connsiteY1" fmla="*/ 0 h 1985875"/>
              <a:gd name="connsiteX2" fmla="*/ 1026596 w 1942424"/>
              <a:gd name="connsiteY2" fmla="*/ 5610 h 1985875"/>
              <a:gd name="connsiteX3" fmla="*/ 1020986 w 1942424"/>
              <a:gd name="connsiteY3" fmla="*/ 493664 h 1985875"/>
              <a:gd name="connsiteX4" fmla="*/ 1155622 w 1942424"/>
              <a:gd name="connsiteY4" fmla="*/ 572201 h 1985875"/>
              <a:gd name="connsiteX5" fmla="*/ 1351965 w 1942424"/>
              <a:gd name="connsiteY5" fmla="*/ 375858 h 1985875"/>
              <a:gd name="connsiteX6" fmla="*/ 1901727 w 1942424"/>
              <a:gd name="connsiteY6" fmla="*/ 1924167 h 1985875"/>
              <a:gd name="connsiteX7" fmla="*/ 992937 w 1942424"/>
              <a:gd name="connsiteY7" fmla="*/ 1480991 h 1985875"/>
              <a:gd name="connsiteX8" fmla="*/ 1054645 w 1942424"/>
              <a:gd name="connsiteY8" fmla="*/ 1121963 h 1985875"/>
              <a:gd name="connsiteX9" fmla="*/ 1088304 w 1942424"/>
              <a:gd name="connsiteY9" fmla="*/ 757325 h 1985875"/>
              <a:gd name="connsiteX10" fmla="*/ 920009 w 1942424"/>
              <a:gd name="connsiteY10" fmla="*/ 611470 h 1985875"/>
              <a:gd name="connsiteX11" fmla="*/ 729276 w 1942424"/>
              <a:gd name="connsiteY11" fmla="*/ 751715 h 1985875"/>
              <a:gd name="connsiteX12" fmla="*/ 740495 w 1942424"/>
              <a:gd name="connsiteY12" fmla="*/ 1161232 h 1985875"/>
              <a:gd name="connsiteX13" fmla="*/ 785374 w 1942424"/>
              <a:gd name="connsiteY13" fmla="*/ 1509040 h 1985875"/>
              <a:gd name="connsiteX14" fmla="*/ 0 w 1942424"/>
              <a:gd name="connsiteY14" fmla="*/ 1985875 h 1985875"/>
              <a:gd name="connsiteX15" fmla="*/ 437565 w 1942424"/>
              <a:gd name="connsiteY15" fmla="*/ 387077 h 1985875"/>
              <a:gd name="connsiteX16" fmla="*/ 650738 w 1942424"/>
              <a:gd name="connsiteY16" fmla="*/ 611470 h 1985875"/>
              <a:gd name="connsiteX17" fmla="*/ 813423 w 1942424"/>
              <a:gd name="connsiteY17" fmla="*/ 499274 h 1985875"/>
              <a:gd name="connsiteX18" fmla="*/ 790984 w 194242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54645 w 1946874"/>
              <a:gd name="connsiteY8" fmla="*/ 112196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54645 w 1946874"/>
              <a:gd name="connsiteY8" fmla="*/ 112196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71474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20736 w 1946874"/>
              <a:gd name="connsiteY15" fmla="*/ 375858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20736 w 1946874"/>
              <a:gd name="connsiteY15" fmla="*/ 375858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858302 w 2014192"/>
              <a:gd name="connsiteY0" fmla="*/ 0 h 1958316"/>
              <a:gd name="connsiteX1" fmla="*/ 858302 w 2014192"/>
              <a:gd name="connsiteY1" fmla="*/ 0 h 1958316"/>
              <a:gd name="connsiteX2" fmla="*/ 1093914 w 2014192"/>
              <a:gd name="connsiteY2" fmla="*/ 5610 h 1958316"/>
              <a:gd name="connsiteX3" fmla="*/ 1088304 w 2014192"/>
              <a:gd name="connsiteY3" fmla="*/ 493664 h 1958316"/>
              <a:gd name="connsiteX4" fmla="*/ 1222940 w 2014192"/>
              <a:gd name="connsiteY4" fmla="*/ 572201 h 1958316"/>
              <a:gd name="connsiteX5" fmla="*/ 1419283 w 2014192"/>
              <a:gd name="connsiteY5" fmla="*/ 375858 h 1958316"/>
              <a:gd name="connsiteX6" fmla="*/ 1969045 w 2014192"/>
              <a:gd name="connsiteY6" fmla="*/ 1924167 h 1958316"/>
              <a:gd name="connsiteX7" fmla="*/ 1121962 w 2014192"/>
              <a:gd name="connsiteY7" fmla="*/ 1486600 h 1958316"/>
              <a:gd name="connsiteX8" fmla="*/ 1105134 w 2014192"/>
              <a:gd name="connsiteY8" fmla="*/ 1144403 h 1958316"/>
              <a:gd name="connsiteX9" fmla="*/ 1155622 w 2014192"/>
              <a:gd name="connsiteY9" fmla="*/ 757325 h 1958316"/>
              <a:gd name="connsiteX10" fmla="*/ 987327 w 2014192"/>
              <a:gd name="connsiteY10" fmla="*/ 611470 h 1958316"/>
              <a:gd name="connsiteX11" fmla="*/ 796594 w 2014192"/>
              <a:gd name="connsiteY11" fmla="*/ 751715 h 1958316"/>
              <a:gd name="connsiteX12" fmla="*/ 807813 w 2014192"/>
              <a:gd name="connsiteY12" fmla="*/ 1161232 h 1958316"/>
              <a:gd name="connsiteX13" fmla="*/ 852692 w 2014192"/>
              <a:gd name="connsiteY13" fmla="*/ 1509040 h 1958316"/>
              <a:gd name="connsiteX14" fmla="*/ 0 w 2014192"/>
              <a:gd name="connsiteY14" fmla="*/ 1952216 h 1958316"/>
              <a:gd name="connsiteX15" fmla="*/ 488054 w 2014192"/>
              <a:gd name="connsiteY15" fmla="*/ 375858 h 1958316"/>
              <a:gd name="connsiteX16" fmla="*/ 718056 w 2014192"/>
              <a:gd name="connsiteY16" fmla="*/ 611470 h 1958316"/>
              <a:gd name="connsiteX17" fmla="*/ 880741 w 2014192"/>
              <a:gd name="connsiteY17" fmla="*/ 499274 h 1958316"/>
              <a:gd name="connsiteX18" fmla="*/ 858302 w 2014192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41893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41893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227994 w 2103393"/>
              <a:gd name="connsiteY8" fmla="*/ 1194891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227994 w 2103393"/>
              <a:gd name="connsiteY8" fmla="*/ 1194891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27994 w 2103393"/>
              <a:gd name="connsiteY8" fmla="*/ 1194891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22384 w 2103393"/>
              <a:gd name="connsiteY8" fmla="*/ 117806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61617"/>
              <a:gd name="connsiteX1" fmla="*/ 947503 w 2103393"/>
              <a:gd name="connsiteY1" fmla="*/ 0 h 1961617"/>
              <a:gd name="connsiteX2" fmla="*/ 1183115 w 2103393"/>
              <a:gd name="connsiteY2" fmla="*/ 5610 h 1961617"/>
              <a:gd name="connsiteX3" fmla="*/ 1177505 w 2103393"/>
              <a:gd name="connsiteY3" fmla="*/ 493664 h 1961617"/>
              <a:gd name="connsiteX4" fmla="*/ 1312141 w 2103393"/>
              <a:gd name="connsiteY4" fmla="*/ 572201 h 1961617"/>
              <a:gd name="connsiteX5" fmla="*/ 1508484 w 2103393"/>
              <a:gd name="connsiteY5" fmla="*/ 375858 h 1961617"/>
              <a:gd name="connsiteX6" fmla="*/ 2058246 w 2103393"/>
              <a:gd name="connsiteY6" fmla="*/ 1924167 h 1961617"/>
              <a:gd name="connsiteX7" fmla="*/ 1244822 w 2103393"/>
              <a:gd name="connsiteY7" fmla="*/ 1514649 h 1961617"/>
              <a:gd name="connsiteX8" fmla="*/ 1205554 w 2103393"/>
              <a:gd name="connsiteY8" fmla="*/ 1200502 h 1961617"/>
              <a:gd name="connsiteX9" fmla="*/ 1244823 w 2103393"/>
              <a:gd name="connsiteY9" fmla="*/ 757325 h 1961617"/>
              <a:gd name="connsiteX10" fmla="*/ 1076528 w 2103393"/>
              <a:gd name="connsiteY10" fmla="*/ 611470 h 1961617"/>
              <a:gd name="connsiteX11" fmla="*/ 885795 w 2103393"/>
              <a:gd name="connsiteY11" fmla="*/ 751715 h 1961617"/>
              <a:gd name="connsiteX12" fmla="*/ 919453 w 2103393"/>
              <a:gd name="connsiteY12" fmla="*/ 1189281 h 1961617"/>
              <a:gd name="connsiteX13" fmla="*/ 891405 w 2103393"/>
              <a:gd name="connsiteY13" fmla="*/ 1509040 h 1961617"/>
              <a:gd name="connsiteX14" fmla="*/ 89201 w 2103393"/>
              <a:gd name="connsiteY14" fmla="*/ 1952216 h 1961617"/>
              <a:gd name="connsiteX15" fmla="*/ 577255 w 2103393"/>
              <a:gd name="connsiteY15" fmla="*/ 375858 h 1961617"/>
              <a:gd name="connsiteX16" fmla="*/ 807257 w 2103393"/>
              <a:gd name="connsiteY16" fmla="*/ 611470 h 1961617"/>
              <a:gd name="connsiteX17" fmla="*/ 969942 w 2103393"/>
              <a:gd name="connsiteY17" fmla="*/ 499274 h 1961617"/>
              <a:gd name="connsiteX18" fmla="*/ 947503 w 2103393"/>
              <a:gd name="connsiteY18" fmla="*/ 0 h 1961617"/>
              <a:gd name="connsiteX0" fmla="*/ 947503 w 2103393"/>
              <a:gd name="connsiteY0" fmla="*/ 0 h 1961617"/>
              <a:gd name="connsiteX1" fmla="*/ 947503 w 2103393"/>
              <a:gd name="connsiteY1" fmla="*/ 0 h 1961617"/>
              <a:gd name="connsiteX2" fmla="*/ 1183115 w 2103393"/>
              <a:gd name="connsiteY2" fmla="*/ 5610 h 1961617"/>
              <a:gd name="connsiteX3" fmla="*/ 1177505 w 2103393"/>
              <a:gd name="connsiteY3" fmla="*/ 493664 h 1961617"/>
              <a:gd name="connsiteX4" fmla="*/ 1312141 w 2103393"/>
              <a:gd name="connsiteY4" fmla="*/ 572201 h 1961617"/>
              <a:gd name="connsiteX5" fmla="*/ 1508484 w 2103393"/>
              <a:gd name="connsiteY5" fmla="*/ 375858 h 1961617"/>
              <a:gd name="connsiteX6" fmla="*/ 2058246 w 2103393"/>
              <a:gd name="connsiteY6" fmla="*/ 1924167 h 1961617"/>
              <a:gd name="connsiteX7" fmla="*/ 1244822 w 2103393"/>
              <a:gd name="connsiteY7" fmla="*/ 1514649 h 1961617"/>
              <a:gd name="connsiteX8" fmla="*/ 1205554 w 2103393"/>
              <a:gd name="connsiteY8" fmla="*/ 1200502 h 1961617"/>
              <a:gd name="connsiteX9" fmla="*/ 1244823 w 2103393"/>
              <a:gd name="connsiteY9" fmla="*/ 757325 h 1961617"/>
              <a:gd name="connsiteX10" fmla="*/ 1076528 w 2103393"/>
              <a:gd name="connsiteY10" fmla="*/ 611470 h 1961617"/>
              <a:gd name="connsiteX11" fmla="*/ 885795 w 2103393"/>
              <a:gd name="connsiteY11" fmla="*/ 751715 h 1961617"/>
              <a:gd name="connsiteX12" fmla="*/ 919453 w 2103393"/>
              <a:gd name="connsiteY12" fmla="*/ 1189281 h 1961617"/>
              <a:gd name="connsiteX13" fmla="*/ 891405 w 2103393"/>
              <a:gd name="connsiteY13" fmla="*/ 1509040 h 1961617"/>
              <a:gd name="connsiteX14" fmla="*/ 89201 w 2103393"/>
              <a:gd name="connsiteY14" fmla="*/ 1952216 h 1961617"/>
              <a:gd name="connsiteX15" fmla="*/ 577255 w 2103393"/>
              <a:gd name="connsiteY15" fmla="*/ 375858 h 1961617"/>
              <a:gd name="connsiteX16" fmla="*/ 807257 w 2103393"/>
              <a:gd name="connsiteY16" fmla="*/ 611470 h 1961617"/>
              <a:gd name="connsiteX17" fmla="*/ 969942 w 2103393"/>
              <a:gd name="connsiteY17" fmla="*/ 499274 h 1961617"/>
              <a:gd name="connsiteX18" fmla="*/ 947503 w 2103393"/>
              <a:gd name="connsiteY18" fmla="*/ 0 h 1961617"/>
              <a:gd name="connsiteX0" fmla="*/ 947503 w 2103393"/>
              <a:gd name="connsiteY0" fmla="*/ 0 h 1963064"/>
              <a:gd name="connsiteX1" fmla="*/ 947503 w 2103393"/>
              <a:gd name="connsiteY1" fmla="*/ 0 h 1963064"/>
              <a:gd name="connsiteX2" fmla="*/ 1183115 w 2103393"/>
              <a:gd name="connsiteY2" fmla="*/ 5610 h 1963064"/>
              <a:gd name="connsiteX3" fmla="*/ 1177505 w 2103393"/>
              <a:gd name="connsiteY3" fmla="*/ 493664 h 1963064"/>
              <a:gd name="connsiteX4" fmla="*/ 1312141 w 2103393"/>
              <a:gd name="connsiteY4" fmla="*/ 572201 h 1963064"/>
              <a:gd name="connsiteX5" fmla="*/ 1508484 w 2103393"/>
              <a:gd name="connsiteY5" fmla="*/ 375858 h 1963064"/>
              <a:gd name="connsiteX6" fmla="*/ 2058246 w 2103393"/>
              <a:gd name="connsiteY6" fmla="*/ 1924167 h 1963064"/>
              <a:gd name="connsiteX7" fmla="*/ 1244822 w 2103393"/>
              <a:gd name="connsiteY7" fmla="*/ 1514649 h 1963064"/>
              <a:gd name="connsiteX8" fmla="*/ 1205554 w 2103393"/>
              <a:gd name="connsiteY8" fmla="*/ 1200502 h 1963064"/>
              <a:gd name="connsiteX9" fmla="*/ 1244823 w 2103393"/>
              <a:gd name="connsiteY9" fmla="*/ 757325 h 1963064"/>
              <a:gd name="connsiteX10" fmla="*/ 1076528 w 2103393"/>
              <a:gd name="connsiteY10" fmla="*/ 611470 h 1963064"/>
              <a:gd name="connsiteX11" fmla="*/ 885795 w 2103393"/>
              <a:gd name="connsiteY11" fmla="*/ 751715 h 1963064"/>
              <a:gd name="connsiteX12" fmla="*/ 919453 w 2103393"/>
              <a:gd name="connsiteY12" fmla="*/ 1189281 h 1963064"/>
              <a:gd name="connsiteX13" fmla="*/ 891405 w 2103393"/>
              <a:gd name="connsiteY13" fmla="*/ 1509040 h 1963064"/>
              <a:gd name="connsiteX14" fmla="*/ 89201 w 2103393"/>
              <a:gd name="connsiteY14" fmla="*/ 1952216 h 1963064"/>
              <a:gd name="connsiteX15" fmla="*/ 577255 w 2103393"/>
              <a:gd name="connsiteY15" fmla="*/ 375858 h 1963064"/>
              <a:gd name="connsiteX16" fmla="*/ 807257 w 2103393"/>
              <a:gd name="connsiteY16" fmla="*/ 611470 h 1963064"/>
              <a:gd name="connsiteX17" fmla="*/ 969942 w 2103393"/>
              <a:gd name="connsiteY17" fmla="*/ 499274 h 1963064"/>
              <a:gd name="connsiteX18" fmla="*/ 947503 w 2103393"/>
              <a:gd name="connsiteY18" fmla="*/ 0 h 1963064"/>
              <a:gd name="connsiteX0" fmla="*/ 947503 w 2103393"/>
              <a:gd name="connsiteY0" fmla="*/ 0 h 1964995"/>
              <a:gd name="connsiteX1" fmla="*/ 947503 w 2103393"/>
              <a:gd name="connsiteY1" fmla="*/ 0 h 1964995"/>
              <a:gd name="connsiteX2" fmla="*/ 1183115 w 2103393"/>
              <a:gd name="connsiteY2" fmla="*/ 5610 h 1964995"/>
              <a:gd name="connsiteX3" fmla="*/ 1177505 w 2103393"/>
              <a:gd name="connsiteY3" fmla="*/ 493664 h 1964995"/>
              <a:gd name="connsiteX4" fmla="*/ 1312141 w 2103393"/>
              <a:gd name="connsiteY4" fmla="*/ 572201 h 1964995"/>
              <a:gd name="connsiteX5" fmla="*/ 1508484 w 2103393"/>
              <a:gd name="connsiteY5" fmla="*/ 375858 h 1964995"/>
              <a:gd name="connsiteX6" fmla="*/ 2058246 w 2103393"/>
              <a:gd name="connsiteY6" fmla="*/ 1924167 h 1964995"/>
              <a:gd name="connsiteX7" fmla="*/ 1244822 w 2103393"/>
              <a:gd name="connsiteY7" fmla="*/ 1514649 h 1964995"/>
              <a:gd name="connsiteX8" fmla="*/ 1205554 w 2103393"/>
              <a:gd name="connsiteY8" fmla="*/ 1200502 h 1964995"/>
              <a:gd name="connsiteX9" fmla="*/ 1244823 w 2103393"/>
              <a:gd name="connsiteY9" fmla="*/ 757325 h 1964995"/>
              <a:gd name="connsiteX10" fmla="*/ 1076528 w 2103393"/>
              <a:gd name="connsiteY10" fmla="*/ 611470 h 1964995"/>
              <a:gd name="connsiteX11" fmla="*/ 885795 w 2103393"/>
              <a:gd name="connsiteY11" fmla="*/ 751715 h 1964995"/>
              <a:gd name="connsiteX12" fmla="*/ 919453 w 2103393"/>
              <a:gd name="connsiteY12" fmla="*/ 1189281 h 1964995"/>
              <a:gd name="connsiteX13" fmla="*/ 891405 w 2103393"/>
              <a:gd name="connsiteY13" fmla="*/ 1509040 h 1964995"/>
              <a:gd name="connsiteX14" fmla="*/ 89201 w 2103393"/>
              <a:gd name="connsiteY14" fmla="*/ 1952216 h 1964995"/>
              <a:gd name="connsiteX15" fmla="*/ 577255 w 2103393"/>
              <a:gd name="connsiteY15" fmla="*/ 375858 h 1964995"/>
              <a:gd name="connsiteX16" fmla="*/ 807257 w 2103393"/>
              <a:gd name="connsiteY16" fmla="*/ 611470 h 1964995"/>
              <a:gd name="connsiteX17" fmla="*/ 969942 w 2103393"/>
              <a:gd name="connsiteY17" fmla="*/ 499274 h 1964995"/>
              <a:gd name="connsiteX18" fmla="*/ 947503 w 2103393"/>
              <a:gd name="connsiteY18" fmla="*/ 0 h 1964995"/>
              <a:gd name="connsiteX0" fmla="*/ 947503 w 2103393"/>
              <a:gd name="connsiteY0" fmla="*/ 13781 h 1978776"/>
              <a:gd name="connsiteX1" fmla="*/ 947503 w 2103393"/>
              <a:gd name="connsiteY1" fmla="*/ 13781 h 1978776"/>
              <a:gd name="connsiteX2" fmla="*/ 1183115 w 2103393"/>
              <a:gd name="connsiteY2" fmla="*/ 19391 h 1978776"/>
              <a:gd name="connsiteX3" fmla="*/ 1177505 w 2103393"/>
              <a:gd name="connsiteY3" fmla="*/ 507445 h 1978776"/>
              <a:gd name="connsiteX4" fmla="*/ 1312141 w 2103393"/>
              <a:gd name="connsiteY4" fmla="*/ 585982 h 1978776"/>
              <a:gd name="connsiteX5" fmla="*/ 1508484 w 2103393"/>
              <a:gd name="connsiteY5" fmla="*/ 389639 h 1978776"/>
              <a:gd name="connsiteX6" fmla="*/ 2058246 w 2103393"/>
              <a:gd name="connsiteY6" fmla="*/ 1937948 h 1978776"/>
              <a:gd name="connsiteX7" fmla="*/ 1244822 w 2103393"/>
              <a:gd name="connsiteY7" fmla="*/ 1528430 h 1978776"/>
              <a:gd name="connsiteX8" fmla="*/ 1205554 w 2103393"/>
              <a:gd name="connsiteY8" fmla="*/ 1214283 h 1978776"/>
              <a:gd name="connsiteX9" fmla="*/ 1244823 w 2103393"/>
              <a:gd name="connsiteY9" fmla="*/ 771106 h 1978776"/>
              <a:gd name="connsiteX10" fmla="*/ 1076528 w 2103393"/>
              <a:gd name="connsiteY10" fmla="*/ 625251 h 1978776"/>
              <a:gd name="connsiteX11" fmla="*/ 885795 w 2103393"/>
              <a:gd name="connsiteY11" fmla="*/ 765496 h 1978776"/>
              <a:gd name="connsiteX12" fmla="*/ 919453 w 2103393"/>
              <a:gd name="connsiteY12" fmla="*/ 1203062 h 1978776"/>
              <a:gd name="connsiteX13" fmla="*/ 891405 w 2103393"/>
              <a:gd name="connsiteY13" fmla="*/ 1522821 h 1978776"/>
              <a:gd name="connsiteX14" fmla="*/ 89201 w 2103393"/>
              <a:gd name="connsiteY14" fmla="*/ 1965997 h 1978776"/>
              <a:gd name="connsiteX15" fmla="*/ 577255 w 2103393"/>
              <a:gd name="connsiteY15" fmla="*/ 389639 h 1978776"/>
              <a:gd name="connsiteX16" fmla="*/ 807257 w 2103393"/>
              <a:gd name="connsiteY16" fmla="*/ 625251 h 1978776"/>
              <a:gd name="connsiteX17" fmla="*/ 969942 w 2103393"/>
              <a:gd name="connsiteY17" fmla="*/ 513055 h 1978776"/>
              <a:gd name="connsiteX18" fmla="*/ 947503 w 2103393"/>
              <a:gd name="connsiteY18" fmla="*/ 13781 h 1978776"/>
              <a:gd name="connsiteX0" fmla="*/ 964333 w 2103393"/>
              <a:gd name="connsiteY0" fmla="*/ 55026 h 1980752"/>
              <a:gd name="connsiteX1" fmla="*/ 947503 w 2103393"/>
              <a:gd name="connsiteY1" fmla="*/ 15757 h 1980752"/>
              <a:gd name="connsiteX2" fmla="*/ 1183115 w 2103393"/>
              <a:gd name="connsiteY2" fmla="*/ 21367 h 1980752"/>
              <a:gd name="connsiteX3" fmla="*/ 1177505 w 2103393"/>
              <a:gd name="connsiteY3" fmla="*/ 509421 h 1980752"/>
              <a:gd name="connsiteX4" fmla="*/ 1312141 w 2103393"/>
              <a:gd name="connsiteY4" fmla="*/ 587958 h 1980752"/>
              <a:gd name="connsiteX5" fmla="*/ 1508484 w 2103393"/>
              <a:gd name="connsiteY5" fmla="*/ 391615 h 1980752"/>
              <a:gd name="connsiteX6" fmla="*/ 2058246 w 2103393"/>
              <a:gd name="connsiteY6" fmla="*/ 1939924 h 1980752"/>
              <a:gd name="connsiteX7" fmla="*/ 1244822 w 2103393"/>
              <a:gd name="connsiteY7" fmla="*/ 1530406 h 1980752"/>
              <a:gd name="connsiteX8" fmla="*/ 1205554 w 2103393"/>
              <a:gd name="connsiteY8" fmla="*/ 1216259 h 1980752"/>
              <a:gd name="connsiteX9" fmla="*/ 1244823 w 2103393"/>
              <a:gd name="connsiteY9" fmla="*/ 773082 h 1980752"/>
              <a:gd name="connsiteX10" fmla="*/ 1076528 w 2103393"/>
              <a:gd name="connsiteY10" fmla="*/ 627227 h 1980752"/>
              <a:gd name="connsiteX11" fmla="*/ 885795 w 2103393"/>
              <a:gd name="connsiteY11" fmla="*/ 767472 h 1980752"/>
              <a:gd name="connsiteX12" fmla="*/ 919453 w 2103393"/>
              <a:gd name="connsiteY12" fmla="*/ 1205038 h 1980752"/>
              <a:gd name="connsiteX13" fmla="*/ 891405 w 2103393"/>
              <a:gd name="connsiteY13" fmla="*/ 1524797 h 1980752"/>
              <a:gd name="connsiteX14" fmla="*/ 89201 w 2103393"/>
              <a:gd name="connsiteY14" fmla="*/ 1967973 h 1980752"/>
              <a:gd name="connsiteX15" fmla="*/ 577255 w 2103393"/>
              <a:gd name="connsiteY15" fmla="*/ 391615 h 1980752"/>
              <a:gd name="connsiteX16" fmla="*/ 807257 w 2103393"/>
              <a:gd name="connsiteY16" fmla="*/ 627227 h 1980752"/>
              <a:gd name="connsiteX17" fmla="*/ 969942 w 2103393"/>
              <a:gd name="connsiteY17" fmla="*/ 515031 h 1980752"/>
              <a:gd name="connsiteX18" fmla="*/ 964333 w 2103393"/>
              <a:gd name="connsiteY18" fmla="*/ 55026 h 1980752"/>
              <a:gd name="connsiteX0" fmla="*/ 913845 w 2103393"/>
              <a:gd name="connsiteY0" fmla="*/ 72662 h 1981559"/>
              <a:gd name="connsiteX1" fmla="*/ 947503 w 2103393"/>
              <a:gd name="connsiteY1" fmla="*/ 16564 h 1981559"/>
              <a:gd name="connsiteX2" fmla="*/ 1183115 w 2103393"/>
              <a:gd name="connsiteY2" fmla="*/ 22174 h 1981559"/>
              <a:gd name="connsiteX3" fmla="*/ 1177505 w 2103393"/>
              <a:gd name="connsiteY3" fmla="*/ 510228 h 1981559"/>
              <a:gd name="connsiteX4" fmla="*/ 1312141 w 2103393"/>
              <a:gd name="connsiteY4" fmla="*/ 588765 h 1981559"/>
              <a:gd name="connsiteX5" fmla="*/ 1508484 w 2103393"/>
              <a:gd name="connsiteY5" fmla="*/ 392422 h 1981559"/>
              <a:gd name="connsiteX6" fmla="*/ 2058246 w 2103393"/>
              <a:gd name="connsiteY6" fmla="*/ 1940731 h 1981559"/>
              <a:gd name="connsiteX7" fmla="*/ 1244822 w 2103393"/>
              <a:gd name="connsiteY7" fmla="*/ 1531213 h 1981559"/>
              <a:gd name="connsiteX8" fmla="*/ 1205554 w 2103393"/>
              <a:gd name="connsiteY8" fmla="*/ 1217066 h 1981559"/>
              <a:gd name="connsiteX9" fmla="*/ 1244823 w 2103393"/>
              <a:gd name="connsiteY9" fmla="*/ 773889 h 1981559"/>
              <a:gd name="connsiteX10" fmla="*/ 1076528 w 2103393"/>
              <a:gd name="connsiteY10" fmla="*/ 628034 h 1981559"/>
              <a:gd name="connsiteX11" fmla="*/ 885795 w 2103393"/>
              <a:gd name="connsiteY11" fmla="*/ 768279 h 1981559"/>
              <a:gd name="connsiteX12" fmla="*/ 919453 w 2103393"/>
              <a:gd name="connsiteY12" fmla="*/ 1205845 h 1981559"/>
              <a:gd name="connsiteX13" fmla="*/ 891405 w 2103393"/>
              <a:gd name="connsiteY13" fmla="*/ 1525604 h 1981559"/>
              <a:gd name="connsiteX14" fmla="*/ 89201 w 2103393"/>
              <a:gd name="connsiteY14" fmla="*/ 1968780 h 1981559"/>
              <a:gd name="connsiteX15" fmla="*/ 577255 w 2103393"/>
              <a:gd name="connsiteY15" fmla="*/ 392422 h 1981559"/>
              <a:gd name="connsiteX16" fmla="*/ 807257 w 2103393"/>
              <a:gd name="connsiteY16" fmla="*/ 628034 h 1981559"/>
              <a:gd name="connsiteX17" fmla="*/ 969942 w 2103393"/>
              <a:gd name="connsiteY17" fmla="*/ 515838 h 1981559"/>
              <a:gd name="connsiteX18" fmla="*/ 913845 w 2103393"/>
              <a:gd name="connsiteY18" fmla="*/ 72662 h 1981559"/>
              <a:gd name="connsiteX0" fmla="*/ 913845 w 2103393"/>
              <a:gd name="connsiteY0" fmla="*/ 103017 h 2011914"/>
              <a:gd name="connsiteX1" fmla="*/ 1003601 w 2103393"/>
              <a:gd name="connsiteY1" fmla="*/ 2040 h 2011914"/>
              <a:gd name="connsiteX2" fmla="*/ 1183115 w 2103393"/>
              <a:gd name="connsiteY2" fmla="*/ 52529 h 2011914"/>
              <a:gd name="connsiteX3" fmla="*/ 1177505 w 2103393"/>
              <a:gd name="connsiteY3" fmla="*/ 540583 h 2011914"/>
              <a:gd name="connsiteX4" fmla="*/ 1312141 w 2103393"/>
              <a:gd name="connsiteY4" fmla="*/ 619120 h 2011914"/>
              <a:gd name="connsiteX5" fmla="*/ 1508484 w 2103393"/>
              <a:gd name="connsiteY5" fmla="*/ 422777 h 2011914"/>
              <a:gd name="connsiteX6" fmla="*/ 2058246 w 2103393"/>
              <a:gd name="connsiteY6" fmla="*/ 1971086 h 2011914"/>
              <a:gd name="connsiteX7" fmla="*/ 1244822 w 2103393"/>
              <a:gd name="connsiteY7" fmla="*/ 1561568 h 2011914"/>
              <a:gd name="connsiteX8" fmla="*/ 1205554 w 2103393"/>
              <a:gd name="connsiteY8" fmla="*/ 1247421 h 2011914"/>
              <a:gd name="connsiteX9" fmla="*/ 1244823 w 2103393"/>
              <a:gd name="connsiteY9" fmla="*/ 804244 h 2011914"/>
              <a:gd name="connsiteX10" fmla="*/ 1076528 w 2103393"/>
              <a:gd name="connsiteY10" fmla="*/ 658389 h 2011914"/>
              <a:gd name="connsiteX11" fmla="*/ 885795 w 2103393"/>
              <a:gd name="connsiteY11" fmla="*/ 798634 h 2011914"/>
              <a:gd name="connsiteX12" fmla="*/ 919453 w 2103393"/>
              <a:gd name="connsiteY12" fmla="*/ 1236200 h 2011914"/>
              <a:gd name="connsiteX13" fmla="*/ 891405 w 2103393"/>
              <a:gd name="connsiteY13" fmla="*/ 1555959 h 2011914"/>
              <a:gd name="connsiteX14" fmla="*/ 89201 w 2103393"/>
              <a:gd name="connsiteY14" fmla="*/ 1999135 h 2011914"/>
              <a:gd name="connsiteX15" fmla="*/ 577255 w 2103393"/>
              <a:gd name="connsiteY15" fmla="*/ 422777 h 2011914"/>
              <a:gd name="connsiteX16" fmla="*/ 807257 w 2103393"/>
              <a:gd name="connsiteY16" fmla="*/ 658389 h 2011914"/>
              <a:gd name="connsiteX17" fmla="*/ 969942 w 2103393"/>
              <a:gd name="connsiteY17" fmla="*/ 546193 h 2011914"/>
              <a:gd name="connsiteX18" fmla="*/ 913845 w 2103393"/>
              <a:gd name="connsiteY18" fmla="*/ 103017 h 2011914"/>
              <a:gd name="connsiteX0" fmla="*/ 930675 w 2103393"/>
              <a:gd name="connsiteY0" fmla="*/ 67702 h 2010258"/>
              <a:gd name="connsiteX1" fmla="*/ 1003601 w 2103393"/>
              <a:gd name="connsiteY1" fmla="*/ 384 h 2010258"/>
              <a:gd name="connsiteX2" fmla="*/ 1183115 w 2103393"/>
              <a:gd name="connsiteY2" fmla="*/ 50873 h 2010258"/>
              <a:gd name="connsiteX3" fmla="*/ 1177505 w 2103393"/>
              <a:gd name="connsiteY3" fmla="*/ 538927 h 2010258"/>
              <a:gd name="connsiteX4" fmla="*/ 1312141 w 2103393"/>
              <a:gd name="connsiteY4" fmla="*/ 617464 h 2010258"/>
              <a:gd name="connsiteX5" fmla="*/ 1508484 w 2103393"/>
              <a:gd name="connsiteY5" fmla="*/ 421121 h 2010258"/>
              <a:gd name="connsiteX6" fmla="*/ 2058246 w 2103393"/>
              <a:gd name="connsiteY6" fmla="*/ 1969430 h 2010258"/>
              <a:gd name="connsiteX7" fmla="*/ 1244822 w 2103393"/>
              <a:gd name="connsiteY7" fmla="*/ 1559912 h 2010258"/>
              <a:gd name="connsiteX8" fmla="*/ 1205554 w 2103393"/>
              <a:gd name="connsiteY8" fmla="*/ 1245765 h 2010258"/>
              <a:gd name="connsiteX9" fmla="*/ 1244823 w 2103393"/>
              <a:gd name="connsiteY9" fmla="*/ 802588 h 2010258"/>
              <a:gd name="connsiteX10" fmla="*/ 1076528 w 2103393"/>
              <a:gd name="connsiteY10" fmla="*/ 656733 h 2010258"/>
              <a:gd name="connsiteX11" fmla="*/ 885795 w 2103393"/>
              <a:gd name="connsiteY11" fmla="*/ 796978 h 2010258"/>
              <a:gd name="connsiteX12" fmla="*/ 919453 w 2103393"/>
              <a:gd name="connsiteY12" fmla="*/ 1234544 h 2010258"/>
              <a:gd name="connsiteX13" fmla="*/ 891405 w 2103393"/>
              <a:gd name="connsiteY13" fmla="*/ 1554303 h 2010258"/>
              <a:gd name="connsiteX14" fmla="*/ 89201 w 2103393"/>
              <a:gd name="connsiteY14" fmla="*/ 1997479 h 2010258"/>
              <a:gd name="connsiteX15" fmla="*/ 577255 w 2103393"/>
              <a:gd name="connsiteY15" fmla="*/ 421121 h 2010258"/>
              <a:gd name="connsiteX16" fmla="*/ 807257 w 2103393"/>
              <a:gd name="connsiteY16" fmla="*/ 656733 h 2010258"/>
              <a:gd name="connsiteX17" fmla="*/ 969942 w 2103393"/>
              <a:gd name="connsiteY17" fmla="*/ 544537 h 2010258"/>
              <a:gd name="connsiteX18" fmla="*/ 930675 w 2103393"/>
              <a:gd name="connsiteY18" fmla="*/ 67702 h 2010258"/>
              <a:gd name="connsiteX0" fmla="*/ 930675 w 2103393"/>
              <a:gd name="connsiteY0" fmla="*/ 69239 h 2011795"/>
              <a:gd name="connsiteX1" fmla="*/ 1183115 w 2103393"/>
              <a:gd name="connsiteY1" fmla="*/ 52410 h 2011795"/>
              <a:gd name="connsiteX2" fmla="*/ 1177505 w 2103393"/>
              <a:gd name="connsiteY2" fmla="*/ 540464 h 2011795"/>
              <a:gd name="connsiteX3" fmla="*/ 1312141 w 2103393"/>
              <a:gd name="connsiteY3" fmla="*/ 619001 h 2011795"/>
              <a:gd name="connsiteX4" fmla="*/ 1508484 w 2103393"/>
              <a:gd name="connsiteY4" fmla="*/ 422658 h 2011795"/>
              <a:gd name="connsiteX5" fmla="*/ 2058246 w 2103393"/>
              <a:gd name="connsiteY5" fmla="*/ 1970967 h 2011795"/>
              <a:gd name="connsiteX6" fmla="*/ 1244822 w 2103393"/>
              <a:gd name="connsiteY6" fmla="*/ 1561449 h 2011795"/>
              <a:gd name="connsiteX7" fmla="*/ 1205554 w 2103393"/>
              <a:gd name="connsiteY7" fmla="*/ 1247302 h 2011795"/>
              <a:gd name="connsiteX8" fmla="*/ 1244823 w 2103393"/>
              <a:gd name="connsiteY8" fmla="*/ 804125 h 2011795"/>
              <a:gd name="connsiteX9" fmla="*/ 1076528 w 2103393"/>
              <a:gd name="connsiteY9" fmla="*/ 658270 h 2011795"/>
              <a:gd name="connsiteX10" fmla="*/ 885795 w 2103393"/>
              <a:gd name="connsiteY10" fmla="*/ 798515 h 2011795"/>
              <a:gd name="connsiteX11" fmla="*/ 919453 w 2103393"/>
              <a:gd name="connsiteY11" fmla="*/ 1236081 h 2011795"/>
              <a:gd name="connsiteX12" fmla="*/ 891405 w 2103393"/>
              <a:gd name="connsiteY12" fmla="*/ 1555840 h 2011795"/>
              <a:gd name="connsiteX13" fmla="*/ 89201 w 2103393"/>
              <a:gd name="connsiteY13" fmla="*/ 1999016 h 2011795"/>
              <a:gd name="connsiteX14" fmla="*/ 577255 w 2103393"/>
              <a:gd name="connsiteY14" fmla="*/ 422658 h 2011795"/>
              <a:gd name="connsiteX15" fmla="*/ 807257 w 2103393"/>
              <a:gd name="connsiteY15" fmla="*/ 658270 h 2011795"/>
              <a:gd name="connsiteX16" fmla="*/ 969942 w 2103393"/>
              <a:gd name="connsiteY16" fmla="*/ 546074 h 2011795"/>
              <a:gd name="connsiteX17" fmla="*/ 930675 w 2103393"/>
              <a:gd name="connsiteY17" fmla="*/ 69239 h 2011795"/>
              <a:gd name="connsiteX0" fmla="*/ 930675 w 2103393"/>
              <a:gd name="connsiteY0" fmla="*/ 63795 h 2006351"/>
              <a:gd name="connsiteX1" fmla="*/ 1183115 w 2103393"/>
              <a:gd name="connsiteY1" fmla="*/ 46966 h 2006351"/>
              <a:gd name="connsiteX2" fmla="*/ 1177505 w 2103393"/>
              <a:gd name="connsiteY2" fmla="*/ 535020 h 2006351"/>
              <a:gd name="connsiteX3" fmla="*/ 1312141 w 2103393"/>
              <a:gd name="connsiteY3" fmla="*/ 613557 h 2006351"/>
              <a:gd name="connsiteX4" fmla="*/ 1508484 w 2103393"/>
              <a:gd name="connsiteY4" fmla="*/ 417214 h 2006351"/>
              <a:gd name="connsiteX5" fmla="*/ 2058246 w 2103393"/>
              <a:gd name="connsiteY5" fmla="*/ 1965523 h 2006351"/>
              <a:gd name="connsiteX6" fmla="*/ 1244822 w 2103393"/>
              <a:gd name="connsiteY6" fmla="*/ 1556005 h 2006351"/>
              <a:gd name="connsiteX7" fmla="*/ 1205554 w 2103393"/>
              <a:gd name="connsiteY7" fmla="*/ 1241858 h 2006351"/>
              <a:gd name="connsiteX8" fmla="*/ 1244823 w 2103393"/>
              <a:gd name="connsiteY8" fmla="*/ 798681 h 2006351"/>
              <a:gd name="connsiteX9" fmla="*/ 1076528 w 2103393"/>
              <a:gd name="connsiteY9" fmla="*/ 652826 h 2006351"/>
              <a:gd name="connsiteX10" fmla="*/ 885795 w 2103393"/>
              <a:gd name="connsiteY10" fmla="*/ 793071 h 2006351"/>
              <a:gd name="connsiteX11" fmla="*/ 919453 w 2103393"/>
              <a:gd name="connsiteY11" fmla="*/ 1230637 h 2006351"/>
              <a:gd name="connsiteX12" fmla="*/ 891405 w 2103393"/>
              <a:gd name="connsiteY12" fmla="*/ 1550396 h 2006351"/>
              <a:gd name="connsiteX13" fmla="*/ 89201 w 2103393"/>
              <a:gd name="connsiteY13" fmla="*/ 1993572 h 2006351"/>
              <a:gd name="connsiteX14" fmla="*/ 577255 w 2103393"/>
              <a:gd name="connsiteY14" fmla="*/ 417214 h 2006351"/>
              <a:gd name="connsiteX15" fmla="*/ 807257 w 2103393"/>
              <a:gd name="connsiteY15" fmla="*/ 652826 h 2006351"/>
              <a:gd name="connsiteX16" fmla="*/ 969942 w 2103393"/>
              <a:gd name="connsiteY16" fmla="*/ 540630 h 2006351"/>
              <a:gd name="connsiteX17" fmla="*/ 930675 w 2103393"/>
              <a:gd name="connsiteY17" fmla="*/ 63795 h 2006351"/>
              <a:gd name="connsiteX0" fmla="*/ 930675 w 2103393"/>
              <a:gd name="connsiteY0" fmla="*/ 51191 h 2016186"/>
              <a:gd name="connsiteX1" fmla="*/ 1183115 w 2103393"/>
              <a:gd name="connsiteY1" fmla="*/ 56801 h 2016186"/>
              <a:gd name="connsiteX2" fmla="*/ 1177505 w 2103393"/>
              <a:gd name="connsiteY2" fmla="*/ 544855 h 2016186"/>
              <a:gd name="connsiteX3" fmla="*/ 1312141 w 2103393"/>
              <a:gd name="connsiteY3" fmla="*/ 623392 h 2016186"/>
              <a:gd name="connsiteX4" fmla="*/ 1508484 w 2103393"/>
              <a:gd name="connsiteY4" fmla="*/ 427049 h 2016186"/>
              <a:gd name="connsiteX5" fmla="*/ 2058246 w 2103393"/>
              <a:gd name="connsiteY5" fmla="*/ 1975358 h 2016186"/>
              <a:gd name="connsiteX6" fmla="*/ 1244822 w 2103393"/>
              <a:gd name="connsiteY6" fmla="*/ 1565840 h 2016186"/>
              <a:gd name="connsiteX7" fmla="*/ 1205554 w 2103393"/>
              <a:gd name="connsiteY7" fmla="*/ 1251693 h 2016186"/>
              <a:gd name="connsiteX8" fmla="*/ 1244823 w 2103393"/>
              <a:gd name="connsiteY8" fmla="*/ 808516 h 2016186"/>
              <a:gd name="connsiteX9" fmla="*/ 1076528 w 2103393"/>
              <a:gd name="connsiteY9" fmla="*/ 662661 h 2016186"/>
              <a:gd name="connsiteX10" fmla="*/ 885795 w 2103393"/>
              <a:gd name="connsiteY10" fmla="*/ 802906 h 2016186"/>
              <a:gd name="connsiteX11" fmla="*/ 919453 w 2103393"/>
              <a:gd name="connsiteY11" fmla="*/ 1240472 h 2016186"/>
              <a:gd name="connsiteX12" fmla="*/ 891405 w 2103393"/>
              <a:gd name="connsiteY12" fmla="*/ 1560231 h 2016186"/>
              <a:gd name="connsiteX13" fmla="*/ 89201 w 2103393"/>
              <a:gd name="connsiteY13" fmla="*/ 2003407 h 2016186"/>
              <a:gd name="connsiteX14" fmla="*/ 577255 w 2103393"/>
              <a:gd name="connsiteY14" fmla="*/ 427049 h 2016186"/>
              <a:gd name="connsiteX15" fmla="*/ 807257 w 2103393"/>
              <a:gd name="connsiteY15" fmla="*/ 662661 h 2016186"/>
              <a:gd name="connsiteX16" fmla="*/ 969942 w 2103393"/>
              <a:gd name="connsiteY16" fmla="*/ 550465 h 2016186"/>
              <a:gd name="connsiteX17" fmla="*/ 930675 w 2103393"/>
              <a:gd name="connsiteY17" fmla="*/ 51191 h 2016186"/>
              <a:gd name="connsiteX0" fmla="*/ 930675 w 2103393"/>
              <a:gd name="connsiteY0" fmla="*/ 47103 h 2012098"/>
              <a:gd name="connsiteX1" fmla="*/ 1183115 w 2103393"/>
              <a:gd name="connsiteY1" fmla="*/ 52713 h 2012098"/>
              <a:gd name="connsiteX2" fmla="*/ 1177505 w 2103393"/>
              <a:gd name="connsiteY2" fmla="*/ 540767 h 2012098"/>
              <a:gd name="connsiteX3" fmla="*/ 1312141 w 2103393"/>
              <a:gd name="connsiteY3" fmla="*/ 619304 h 2012098"/>
              <a:gd name="connsiteX4" fmla="*/ 1508484 w 2103393"/>
              <a:gd name="connsiteY4" fmla="*/ 422961 h 2012098"/>
              <a:gd name="connsiteX5" fmla="*/ 2058246 w 2103393"/>
              <a:gd name="connsiteY5" fmla="*/ 1971270 h 2012098"/>
              <a:gd name="connsiteX6" fmla="*/ 1244822 w 2103393"/>
              <a:gd name="connsiteY6" fmla="*/ 1561752 h 2012098"/>
              <a:gd name="connsiteX7" fmla="*/ 1205554 w 2103393"/>
              <a:gd name="connsiteY7" fmla="*/ 1247605 h 2012098"/>
              <a:gd name="connsiteX8" fmla="*/ 1244823 w 2103393"/>
              <a:gd name="connsiteY8" fmla="*/ 804428 h 2012098"/>
              <a:gd name="connsiteX9" fmla="*/ 1076528 w 2103393"/>
              <a:gd name="connsiteY9" fmla="*/ 658573 h 2012098"/>
              <a:gd name="connsiteX10" fmla="*/ 885795 w 2103393"/>
              <a:gd name="connsiteY10" fmla="*/ 798818 h 2012098"/>
              <a:gd name="connsiteX11" fmla="*/ 919453 w 2103393"/>
              <a:gd name="connsiteY11" fmla="*/ 1236384 h 2012098"/>
              <a:gd name="connsiteX12" fmla="*/ 891405 w 2103393"/>
              <a:gd name="connsiteY12" fmla="*/ 1556143 h 2012098"/>
              <a:gd name="connsiteX13" fmla="*/ 89201 w 2103393"/>
              <a:gd name="connsiteY13" fmla="*/ 1999319 h 2012098"/>
              <a:gd name="connsiteX14" fmla="*/ 577255 w 2103393"/>
              <a:gd name="connsiteY14" fmla="*/ 422961 h 2012098"/>
              <a:gd name="connsiteX15" fmla="*/ 807257 w 2103393"/>
              <a:gd name="connsiteY15" fmla="*/ 658573 h 2012098"/>
              <a:gd name="connsiteX16" fmla="*/ 969942 w 2103393"/>
              <a:gd name="connsiteY16" fmla="*/ 546377 h 2012098"/>
              <a:gd name="connsiteX17" fmla="*/ 930675 w 2103393"/>
              <a:gd name="connsiteY17" fmla="*/ 47103 h 2012098"/>
              <a:gd name="connsiteX0" fmla="*/ 930675 w 2103393"/>
              <a:gd name="connsiteY0" fmla="*/ 47103 h 2012098"/>
              <a:gd name="connsiteX1" fmla="*/ 1183115 w 2103393"/>
              <a:gd name="connsiteY1" fmla="*/ 52713 h 2012098"/>
              <a:gd name="connsiteX2" fmla="*/ 1177505 w 2103393"/>
              <a:gd name="connsiteY2" fmla="*/ 540767 h 2012098"/>
              <a:gd name="connsiteX3" fmla="*/ 1312141 w 2103393"/>
              <a:gd name="connsiteY3" fmla="*/ 619304 h 2012098"/>
              <a:gd name="connsiteX4" fmla="*/ 1508484 w 2103393"/>
              <a:gd name="connsiteY4" fmla="*/ 422961 h 2012098"/>
              <a:gd name="connsiteX5" fmla="*/ 2058246 w 2103393"/>
              <a:gd name="connsiteY5" fmla="*/ 1971270 h 2012098"/>
              <a:gd name="connsiteX6" fmla="*/ 1244822 w 2103393"/>
              <a:gd name="connsiteY6" fmla="*/ 1561752 h 2012098"/>
              <a:gd name="connsiteX7" fmla="*/ 1205554 w 2103393"/>
              <a:gd name="connsiteY7" fmla="*/ 1247605 h 2012098"/>
              <a:gd name="connsiteX8" fmla="*/ 1244823 w 2103393"/>
              <a:gd name="connsiteY8" fmla="*/ 804428 h 2012098"/>
              <a:gd name="connsiteX9" fmla="*/ 1076528 w 2103393"/>
              <a:gd name="connsiteY9" fmla="*/ 658573 h 2012098"/>
              <a:gd name="connsiteX10" fmla="*/ 885795 w 2103393"/>
              <a:gd name="connsiteY10" fmla="*/ 798818 h 2012098"/>
              <a:gd name="connsiteX11" fmla="*/ 919453 w 2103393"/>
              <a:gd name="connsiteY11" fmla="*/ 1236384 h 2012098"/>
              <a:gd name="connsiteX12" fmla="*/ 891405 w 2103393"/>
              <a:gd name="connsiteY12" fmla="*/ 1556143 h 2012098"/>
              <a:gd name="connsiteX13" fmla="*/ 89201 w 2103393"/>
              <a:gd name="connsiteY13" fmla="*/ 1999319 h 2012098"/>
              <a:gd name="connsiteX14" fmla="*/ 577255 w 2103393"/>
              <a:gd name="connsiteY14" fmla="*/ 422961 h 2012098"/>
              <a:gd name="connsiteX15" fmla="*/ 807257 w 2103393"/>
              <a:gd name="connsiteY15" fmla="*/ 658573 h 2012098"/>
              <a:gd name="connsiteX16" fmla="*/ 969942 w 2103393"/>
              <a:gd name="connsiteY16" fmla="*/ 546377 h 2012098"/>
              <a:gd name="connsiteX17" fmla="*/ 930675 w 2103393"/>
              <a:gd name="connsiteY17" fmla="*/ 47103 h 2012098"/>
              <a:gd name="connsiteX0" fmla="*/ 930675 w 2103393"/>
              <a:gd name="connsiteY0" fmla="*/ 24191 h 2051098"/>
              <a:gd name="connsiteX1" fmla="*/ 1183115 w 2103393"/>
              <a:gd name="connsiteY1" fmla="*/ 91713 h 2051098"/>
              <a:gd name="connsiteX2" fmla="*/ 1177505 w 2103393"/>
              <a:gd name="connsiteY2" fmla="*/ 579767 h 2051098"/>
              <a:gd name="connsiteX3" fmla="*/ 1312141 w 2103393"/>
              <a:gd name="connsiteY3" fmla="*/ 658304 h 2051098"/>
              <a:gd name="connsiteX4" fmla="*/ 1508484 w 2103393"/>
              <a:gd name="connsiteY4" fmla="*/ 461961 h 2051098"/>
              <a:gd name="connsiteX5" fmla="*/ 2058246 w 2103393"/>
              <a:gd name="connsiteY5" fmla="*/ 2010270 h 2051098"/>
              <a:gd name="connsiteX6" fmla="*/ 1244822 w 2103393"/>
              <a:gd name="connsiteY6" fmla="*/ 1600752 h 2051098"/>
              <a:gd name="connsiteX7" fmla="*/ 1205554 w 2103393"/>
              <a:gd name="connsiteY7" fmla="*/ 1286605 h 2051098"/>
              <a:gd name="connsiteX8" fmla="*/ 1244823 w 2103393"/>
              <a:gd name="connsiteY8" fmla="*/ 843428 h 2051098"/>
              <a:gd name="connsiteX9" fmla="*/ 1076528 w 2103393"/>
              <a:gd name="connsiteY9" fmla="*/ 697573 h 2051098"/>
              <a:gd name="connsiteX10" fmla="*/ 885795 w 2103393"/>
              <a:gd name="connsiteY10" fmla="*/ 837818 h 2051098"/>
              <a:gd name="connsiteX11" fmla="*/ 919453 w 2103393"/>
              <a:gd name="connsiteY11" fmla="*/ 1275384 h 2051098"/>
              <a:gd name="connsiteX12" fmla="*/ 891405 w 2103393"/>
              <a:gd name="connsiteY12" fmla="*/ 1595143 h 2051098"/>
              <a:gd name="connsiteX13" fmla="*/ 89201 w 2103393"/>
              <a:gd name="connsiteY13" fmla="*/ 2038319 h 2051098"/>
              <a:gd name="connsiteX14" fmla="*/ 577255 w 2103393"/>
              <a:gd name="connsiteY14" fmla="*/ 461961 h 2051098"/>
              <a:gd name="connsiteX15" fmla="*/ 807257 w 2103393"/>
              <a:gd name="connsiteY15" fmla="*/ 697573 h 2051098"/>
              <a:gd name="connsiteX16" fmla="*/ 969942 w 2103393"/>
              <a:gd name="connsiteY16" fmla="*/ 585377 h 2051098"/>
              <a:gd name="connsiteX17" fmla="*/ 930675 w 2103393"/>
              <a:gd name="connsiteY17" fmla="*/ 24191 h 2051098"/>
              <a:gd name="connsiteX0" fmla="*/ 930675 w 2103393"/>
              <a:gd name="connsiteY0" fmla="*/ 51153 h 2078060"/>
              <a:gd name="connsiteX1" fmla="*/ 1190398 w 2103393"/>
              <a:gd name="connsiteY1" fmla="*/ 49480 h 2078060"/>
              <a:gd name="connsiteX2" fmla="*/ 1177505 w 2103393"/>
              <a:gd name="connsiteY2" fmla="*/ 606729 h 2078060"/>
              <a:gd name="connsiteX3" fmla="*/ 1312141 w 2103393"/>
              <a:gd name="connsiteY3" fmla="*/ 685266 h 2078060"/>
              <a:gd name="connsiteX4" fmla="*/ 1508484 w 2103393"/>
              <a:gd name="connsiteY4" fmla="*/ 488923 h 2078060"/>
              <a:gd name="connsiteX5" fmla="*/ 2058246 w 2103393"/>
              <a:gd name="connsiteY5" fmla="*/ 2037232 h 2078060"/>
              <a:gd name="connsiteX6" fmla="*/ 1244822 w 2103393"/>
              <a:gd name="connsiteY6" fmla="*/ 1627714 h 2078060"/>
              <a:gd name="connsiteX7" fmla="*/ 1205554 w 2103393"/>
              <a:gd name="connsiteY7" fmla="*/ 1313567 h 2078060"/>
              <a:gd name="connsiteX8" fmla="*/ 1244823 w 2103393"/>
              <a:gd name="connsiteY8" fmla="*/ 870390 h 2078060"/>
              <a:gd name="connsiteX9" fmla="*/ 1076528 w 2103393"/>
              <a:gd name="connsiteY9" fmla="*/ 724535 h 2078060"/>
              <a:gd name="connsiteX10" fmla="*/ 885795 w 2103393"/>
              <a:gd name="connsiteY10" fmla="*/ 864780 h 2078060"/>
              <a:gd name="connsiteX11" fmla="*/ 919453 w 2103393"/>
              <a:gd name="connsiteY11" fmla="*/ 1302346 h 2078060"/>
              <a:gd name="connsiteX12" fmla="*/ 891405 w 2103393"/>
              <a:gd name="connsiteY12" fmla="*/ 1622105 h 2078060"/>
              <a:gd name="connsiteX13" fmla="*/ 89201 w 2103393"/>
              <a:gd name="connsiteY13" fmla="*/ 2065281 h 2078060"/>
              <a:gd name="connsiteX14" fmla="*/ 577255 w 2103393"/>
              <a:gd name="connsiteY14" fmla="*/ 488923 h 2078060"/>
              <a:gd name="connsiteX15" fmla="*/ 807257 w 2103393"/>
              <a:gd name="connsiteY15" fmla="*/ 724535 h 2078060"/>
              <a:gd name="connsiteX16" fmla="*/ 969942 w 2103393"/>
              <a:gd name="connsiteY16" fmla="*/ 612339 h 2078060"/>
              <a:gd name="connsiteX17" fmla="*/ 930675 w 2103393"/>
              <a:gd name="connsiteY17" fmla="*/ 51153 h 2078060"/>
              <a:gd name="connsiteX0" fmla="*/ 930675 w 2103393"/>
              <a:gd name="connsiteY0" fmla="*/ 57180 h 2084087"/>
              <a:gd name="connsiteX1" fmla="*/ 1190398 w 2103393"/>
              <a:gd name="connsiteY1" fmla="*/ 55507 h 2084087"/>
              <a:gd name="connsiteX2" fmla="*/ 1177505 w 2103393"/>
              <a:gd name="connsiteY2" fmla="*/ 612756 h 2084087"/>
              <a:gd name="connsiteX3" fmla="*/ 1312141 w 2103393"/>
              <a:gd name="connsiteY3" fmla="*/ 691293 h 2084087"/>
              <a:gd name="connsiteX4" fmla="*/ 1508484 w 2103393"/>
              <a:gd name="connsiteY4" fmla="*/ 494950 h 2084087"/>
              <a:gd name="connsiteX5" fmla="*/ 2058246 w 2103393"/>
              <a:gd name="connsiteY5" fmla="*/ 2043259 h 2084087"/>
              <a:gd name="connsiteX6" fmla="*/ 1244822 w 2103393"/>
              <a:gd name="connsiteY6" fmla="*/ 1633741 h 2084087"/>
              <a:gd name="connsiteX7" fmla="*/ 1205554 w 2103393"/>
              <a:gd name="connsiteY7" fmla="*/ 1319594 h 2084087"/>
              <a:gd name="connsiteX8" fmla="*/ 1244823 w 2103393"/>
              <a:gd name="connsiteY8" fmla="*/ 876417 h 2084087"/>
              <a:gd name="connsiteX9" fmla="*/ 1076528 w 2103393"/>
              <a:gd name="connsiteY9" fmla="*/ 730562 h 2084087"/>
              <a:gd name="connsiteX10" fmla="*/ 885795 w 2103393"/>
              <a:gd name="connsiteY10" fmla="*/ 870807 h 2084087"/>
              <a:gd name="connsiteX11" fmla="*/ 919453 w 2103393"/>
              <a:gd name="connsiteY11" fmla="*/ 1308373 h 2084087"/>
              <a:gd name="connsiteX12" fmla="*/ 891405 w 2103393"/>
              <a:gd name="connsiteY12" fmla="*/ 1628132 h 2084087"/>
              <a:gd name="connsiteX13" fmla="*/ 89201 w 2103393"/>
              <a:gd name="connsiteY13" fmla="*/ 2071308 h 2084087"/>
              <a:gd name="connsiteX14" fmla="*/ 577255 w 2103393"/>
              <a:gd name="connsiteY14" fmla="*/ 494950 h 2084087"/>
              <a:gd name="connsiteX15" fmla="*/ 807257 w 2103393"/>
              <a:gd name="connsiteY15" fmla="*/ 730562 h 2084087"/>
              <a:gd name="connsiteX16" fmla="*/ 969942 w 2103393"/>
              <a:gd name="connsiteY16" fmla="*/ 618366 h 2084087"/>
              <a:gd name="connsiteX17" fmla="*/ 930675 w 2103393"/>
              <a:gd name="connsiteY17" fmla="*/ 57180 h 2084087"/>
              <a:gd name="connsiteX0" fmla="*/ 930675 w 2103393"/>
              <a:gd name="connsiteY0" fmla="*/ 65797 h 2092704"/>
              <a:gd name="connsiteX1" fmla="*/ 1190398 w 2103393"/>
              <a:gd name="connsiteY1" fmla="*/ 64124 h 2092704"/>
              <a:gd name="connsiteX2" fmla="*/ 1177505 w 2103393"/>
              <a:gd name="connsiteY2" fmla="*/ 621373 h 2092704"/>
              <a:gd name="connsiteX3" fmla="*/ 1312141 w 2103393"/>
              <a:gd name="connsiteY3" fmla="*/ 699910 h 2092704"/>
              <a:gd name="connsiteX4" fmla="*/ 1508484 w 2103393"/>
              <a:gd name="connsiteY4" fmla="*/ 503567 h 2092704"/>
              <a:gd name="connsiteX5" fmla="*/ 2058246 w 2103393"/>
              <a:gd name="connsiteY5" fmla="*/ 2051876 h 2092704"/>
              <a:gd name="connsiteX6" fmla="*/ 1244822 w 2103393"/>
              <a:gd name="connsiteY6" fmla="*/ 1642358 h 2092704"/>
              <a:gd name="connsiteX7" fmla="*/ 1205554 w 2103393"/>
              <a:gd name="connsiteY7" fmla="*/ 1328211 h 2092704"/>
              <a:gd name="connsiteX8" fmla="*/ 1244823 w 2103393"/>
              <a:gd name="connsiteY8" fmla="*/ 885034 h 2092704"/>
              <a:gd name="connsiteX9" fmla="*/ 1076528 w 2103393"/>
              <a:gd name="connsiteY9" fmla="*/ 739179 h 2092704"/>
              <a:gd name="connsiteX10" fmla="*/ 885795 w 2103393"/>
              <a:gd name="connsiteY10" fmla="*/ 879424 h 2092704"/>
              <a:gd name="connsiteX11" fmla="*/ 919453 w 2103393"/>
              <a:gd name="connsiteY11" fmla="*/ 1316990 h 2092704"/>
              <a:gd name="connsiteX12" fmla="*/ 891405 w 2103393"/>
              <a:gd name="connsiteY12" fmla="*/ 1636749 h 2092704"/>
              <a:gd name="connsiteX13" fmla="*/ 89201 w 2103393"/>
              <a:gd name="connsiteY13" fmla="*/ 2079925 h 2092704"/>
              <a:gd name="connsiteX14" fmla="*/ 577255 w 2103393"/>
              <a:gd name="connsiteY14" fmla="*/ 503567 h 2092704"/>
              <a:gd name="connsiteX15" fmla="*/ 807257 w 2103393"/>
              <a:gd name="connsiteY15" fmla="*/ 739179 h 2092704"/>
              <a:gd name="connsiteX16" fmla="*/ 969942 w 2103393"/>
              <a:gd name="connsiteY16" fmla="*/ 626983 h 2092704"/>
              <a:gd name="connsiteX17" fmla="*/ 930675 w 2103393"/>
              <a:gd name="connsiteY17" fmla="*/ 65797 h 2092704"/>
              <a:gd name="connsiteX0" fmla="*/ 930675 w 2103393"/>
              <a:gd name="connsiteY0" fmla="*/ 65797 h 2092704"/>
              <a:gd name="connsiteX1" fmla="*/ 1190398 w 2103393"/>
              <a:gd name="connsiteY1" fmla="*/ 64124 h 2092704"/>
              <a:gd name="connsiteX2" fmla="*/ 1177505 w 2103393"/>
              <a:gd name="connsiteY2" fmla="*/ 621373 h 2092704"/>
              <a:gd name="connsiteX3" fmla="*/ 1312141 w 2103393"/>
              <a:gd name="connsiteY3" fmla="*/ 699910 h 2092704"/>
              <a:gd name="connsiteX4" fmla="*/ 1508484 w 2103393"/>
              <a:gd name="connsiteY4" fmla="*/ 503567 h 2092704"/>
              <a:gd name="connsiteX5" fmla="*/ 2058246 w 2103393"/>
              <a:gd name="connsiteY5" fmla="*/ 2051876 h 2092704"/>
              <a:gd name="connsiteX6" fmla="*/ 1244822 w 2103393"/>
              <a:gd name="connsiteY6" fmla="*/ 1642358 h 2092704"/>
              <a:gd name="connsiteX7" fmla="*/ 1205554 w 2103393"/>
              <a:gd name="connsiteY7" fmla="*/ 1328211 h 2092704"/>
              <a:gd name="connsiteX8" fmla="*/ 1244823 w 2103393"/>
              <a:gd name="connsiteY8" fmla="*/ 885034 h 2092704"/>
              <a:gd name="connsiteX9" fmla="*/ 1076528 w 2103393"/>
              <a:gd name="connsiteY9" fmla="*/ 739179 h 2092704"/>
              <a:gd name="connsiteX10" fmla="*/ 885795 w 2103393"/>
              <a:gd name="connsiteY10" fmla="*/ 879424 h 2092704"/>
              <a:gd name="connsiteX11" fmla="*/ 919453 w 2103393"/>
              <a:gd name="connsiteY11" fmla="*/ 1316990 h 2092704"/>
              <a:gd name="connsiteX12" fmla="*/ 891405 w 2103393"/>
              <a:gd name="connsiteY12" fmla="*/ 1636749 h 2092704"/>
              <a:gd name="connsiteX13" fmla="*/ 89201 w 2103393"/>
              <a:gd name="connsiteY13" fmla="*/ 2079925 h 2092704"/>
              <a:gd name="connsiteX14" fmla="*/ 577255 w 2103393"/>
              <a:gd name="connsiteY14" fmla="*/ 503567 h 2092704"/>
              <a:gd name="connsiteX15" fmla="*/ 807257 w 2103393"/>
              <a:gd name="connsiteY15" fmla="*/ 739179 h 2092704"/>
              <a:gd name="connsiteX16" fmla="*/ 969942 w 2103393"/>
              <a:gd name="connsiteY16" fmla="*/ 626983 h 2092704"/>
              <a:gd name="connsiteX17" fmla="*/ 930675 w 2103393"/>
              <a:gd name="connsiteY17" fmla="*/ 65797 h 2092704"/>
              <a:gd name="connsiteX0" fmla="*/ 930675 w 2103393"/>
              <a:gd name="connsiteY0" fmla="*/ 73853 h 2100760"/>
              <a:gd name="connsiteX1" fmla="*/ 1190398 w 2103393"/>
              <a:gd name="connsiteY1" fmla="*/ 72180 h 2100760"/>
              <a:gd name="connsiteX2" fmla="*/ 1177505 w 2103393"/>
              <a:gd name="connsiteY2" fmla="*/ 629429 h 2100760"/>
              <a:gd name="connsiteX3" fmla="*/ 1312141 w 2103393"/>
              <a:gd name="connsiteY3" fmla="*/ 707966 h 2100760"/>
              <a:gd name="connsiteX4" fmla="*/ 1508484 w 2103393"/>
              <a:gd name="connsiteY4" fmla="*/ 511623 h 2100760"/>
              <a:gd name="connsiteX5" fmla="*/ 2058246 w 2103393"/>
              <a:gd name="connsiteY5" fmla="*/ 2059932 h 2100760"/>
              <a:gd name="connsiteX6" fmla="*/ 1244822 w 2103393"/>
              <a:gd name="connsiteY6" fmla="*/ 1650414 h 2100760"/>
              <a:gd name="connsiteX7" fmla="*/ 1205554 w 2103393"/>
              <a:gd name="connsiteY7" fmla="*/ 1336267 h 2100760"/>
              <a:gd name="connsiteX8" fmla="*/ 1244823 w 2103393"/>
              <a:gd name="connsiteY8" fmla="*/ 893090 h 2100760"/>
              <a:gd name="connsiteX9" fmla="*/ 1076528 w 2103393"/>
              <a:gd name="connsiteY9" fmla="*/ 747235 h 2100760"/>
              <a:gd name="connsiteX10" fmla="*/ 885795 w 2103393"/>
              <a:gd name="connsiteY10" fmla="*/ 887480 h 2100760"/>
              <a:gd name="connsiteX11" fmla="*/ 919453 w 2103393"/>
              <a:gd name="connsiteY11" fmla="*/ 1325046 h 2100760"/>
              <a:gd name="connsiteX12" fmla="*/ 891405 w 2103393"/>
              <a:gd name="connsiteY12" fmla="*/ 1644805 h 2100760"/>
              <a:gd name="connsiteX13" fmla="*/ 89201 w 2103393"/>
              <a:gd name="connsiteY13" fmla="*/ 2087981 h 2100760"/>
              <a:gd name="connsiteX14" fmla="*/ 577255 w 2103393"/>
              <a:gd name="connsiteY14" fmla="*/ 511623 h 2100760"/>
              <a:gd name="connsiteX15" fmla="*/ 807257 w 2103393"/>
              <a:gd name="connsiteY15" fmla="*/ 747235 h 2100760"/>
              <a:gd name="connsiteX16" fmla="*/ 969942 w 2103393"/>
              <a:gd name="connsiteY16" fmla="*/ 635039 h 2100760"/>
              <a:gd name="connsiteX17" fmla="*/ 930675 w 2103393"/>
              <a:gd name="connsiteY17" fmla="*/ 73853 h 2100760"/>
              <a:gd name="connsiteX0" fmla="*/ 930675 w 2103393"/>
              <a:gd name="connsiteY0" fmla="*/ 77953 h 2104860"/>
              <a:gd name="connsiteX1" fmla="*/ 1190398 w 2103393"/>
              <a:gd name="connsiteY1" fmla="*/ 76280 h 2104860"/>
              <a:gd name="connsiteX2" fmla="*/ 1177505 w 2103393"/>
              <a:gd name="connsiteY2" fmla="*/ 633529 h 2104860"/>
              <a:gd name="connsiteX3" fmla="*/ 1312141 w 2103393"/>
              <a:gd name="connsiteY3" fmla="*/ 712066 h 2104860"/>
              <a:gd name="connsiteX4" fmla="*/ 1508484 w 2103393"/>
              <a:gd name="connsiteY4" fmla="*/ 515723 h 2104860"/>
              <a:gd name="connsiteX5" fmla="*/ 2058246 w 2103393"/>
              <a:gd name="connsiteY5" fmla="*/ 2064032 h 2104860"/>
              <a:gd name="connsiteX6" fmla="*/ 1244822 w 2103393"/>
              <a:gd name="connsiteY6" fmla="*/ 1654514 h 2104860"/>
              <a:gd name="connsiteX7" fmla="*/ 1205554 w 2103393"/>
              <a:gd name="connsiteY7" fmla="*/ 1340367 h 2104860"/>
              <a:gd name="connsiteX8" fmla="*/ 1244823 w 2103393"/>
              <a:gd name="connsiteY8" fmla="*/ 897190 h 2104860"/>
              <a:gd name="connsiteX9" fmla="*/ 1076528 w 2103393"/>
              <a:gd name="connsiteY9" fmla="*/ 751335 h 2104860"/>
              <a:gd name="connsiteX10" fmla="*/ 885795 w 2103393"/>
              <a:gd name="connsiteY10" fmla="*/ 891580 h 2104860"/>
              <a:gd name="connsiteX11" fmla="*/ 919453 w 2103393"/>
              <a:gd name="connsiteY11" fmla="*/ 1329146 h 2104860"/>
              <a:gd name="connsiteX12" fmla="*/ 891405 w 2103393"/>
              <a:gd name="connsiteY12" fmla="*/ 1648905 h 2104860"/>
              <a:gd name="connsiteX13" fmla="*/ 89201 w 2103393"/>
              <a:gd name="connsiteY13" fmla="*/ 2092081 h 2104860"/>
              <a:gd name="connsiteX14" fmla="*/ 577255 w 2103393"/>
              <a:gd name="connsiteY14" fmla="*/ 515723 h 2104860"/>
              <a:gd name="connsiteX15" fmla="*/ 807257 w 2103393"/>
              <a:gd name="connsiteY15" fmla="*/ 751335 h 2104860"/>
              <a:gd name="connsiteX16" fmla="*/ 969942 w 2103393"/>
              <a:gd name="connsiteY16" fmla="*/ 639139 h 2104860"/>
              <a:gd name="connsiteX17" fmla="*/ 930675 w 2103393"/>
              <a:gd name="connsiteY17" fmla="*/ 77953 h 2104860"/>
              <a:gd name="connsiteX0" fmla="*/ 930675 w 2103393"/>
              <a:gd name="connsiteY0" fmla="*/ 71187 h 2098094"/>
              <a:gd name="connsiteX1" fmla="*/ 1190398 w 2103393"/>
              <a:gd name="connsiteY1" fmla="*/ 69514 h 2098094"/>
              <a:gd name="connsiteX2" fmla="*/ 1177505 w 2103393"/>
              <a:gd name="connsiteY2" fmla="*/ 626763 h 2098094"/>
              <a:gd name="connsiteX3" fmla="*/ 1312141 w 2103393"/>
              <a:gd name="connsiteY3" fmla="*/ 705300 h 2098094"/>
              <a:gd name="connsiteX4" fmla="*/ 1508484 w 2103393"/>
              <a:gd name="connsiteY4" fmla="*/ 508957 h 2098094"/>
              <a:gd name="connsiteX5" fmla="*/ 2058246 w 2103393"/>
              <a:gd name="connsiteY5" fmla="*/ 2057266 h 2098094"/>
              <a:gd name="connsiteX6" fmla="*/ 1244822 w 2103393"/>
              <a:gd name="connsiteY6" fmla="*/ 1647748 h 2098094"/>
              <a:gd name="connsiteX7" fmla="*/ 1205554 w 2103393"/>
              <a:gd name="connsiteY7" fmla="*/ 1333601 h 2098094"/>
              <a:gd name="connsiteX8" fmla="*/ 1244823 w 2103393"/>
              <a:gd name="connsiteY8" fmla="*/ 890424 h 2098094"/>
              <a:gd name="connsiteX9" fmla="*/ 1076528 w 2103393"/>
              <a:gd name="connsiteY9" fmla="*/ 744569 h 2098094"/>
              <a:gd name="connsiteX10" fmla="*/ 885795 w 2103393"/>
              <a:gd name="connsiteY10" fmla="*/ 884814 h 2098094"/>
              <a:gd name="connsiteX11" fmla="*/ 919453 w 2103393"/>
              <a:gd name="connsiteY11" fmla="*/ 1322380 h 2098094"/>
              <a:gd name="connsiteX12" fmla="*/ 891405 w 2103393"/>
              <a:gd name="connsiteY12" fmla="*/ 1642139 h 2098094"/>
              <a:gd name="connsiteX13" fmla="*/ 89201 w 2103393"/>
              <a:gd name="connsiteY13" fmla="*/ 2085315 h 2098094"/>
              <a:gd name="connsiteX14" fmla="*/ 577255 w 2103393"/>
              <a:gd name="connsiteY14" fmla="*/ 508957 h 2098094"/>
              <a:gd name="connsiteX15" fmla="*/ 807257 w 2103393"/>
              <a:gd name="connsiteY15" fmla="*/ 744569 h 2098094"/>
              <a:gd name="connsiteX16" fmla="*/ 969942 w 2103393"/>
              <a:gd name="connsiteY16" fmla="*/ 632373 h 2098094"/>
              <a:gd name="connsiteX17" fmla="*/ 930675 w 2103393"/>
              <a:gd name="connsiteY17" fmla="*/ 71187 h 2098094"/>
              <a:gd name="connsiteX0" fmla="*/ 930675 w 2103393"/>
              <a:gd name="connsiteY0" fmla="*/ 75207 h 2102114"/>
              <a:gd name="connsiteX1" fmla="*/ 1190398 w 2103393"/>
              <a:gd name="connsiteY1" fmla="*/ 73534 h 2102114"/>
              <a:gd name="connsiteX2" fmla="*/ 1177505 w 2103393"/>
              <a:gd name="connsiteY2" fmla="*/ 630783 h 2102114"/>
              <a:gd name="connsiteX3" fmla="*/ 1312141 w 2103393"/>
              <a:gd name="connsiteY3" fmla="*/ 709320 h 2102114"/>
              <a:gd name="connsiteX4" fmla="*/ 1508484 w 2103393"/>
              <a:gd name="connsiteY4" fmla="*/ 512977 h 2102114"/>
              <a:gd name="connsiteX5" fmla="*/ 2058246 w 2103393"/>
              <a:gd name="connsiteY5" fmla="*/ 2061286 h 2102114"/>
              <a:gd name="connsiteX6" fmla="*/ 1244822 w 2103393"/>
              <a:gd name="connsiteY6" fmla="*/ 1651768 h 2102114"/>
              <a:gd name="connsiteX7" fmla="*/ 1205554 w 2103393"/>
              <a:gd name="connsiteY7" fmla="*/ 1337621 h 2102114"/>
              <a:gd name="connsiteX8" fmla="*/ 1244823 w 2103393"/>
              <a:gd name="connsiteY8" fmla="*/ 894444 h 2102114"/>
              <a:gd name="connsiteX9" fmla="*/ 1076528 w 2103393"/>
              <a:gd name="connsiteY9" fmla="*/ 748589 h 2102114"/>
              <a:gd name="connsiteX10" fmla="*/ 885795 w 2103393"/>
              <a:gd name="connsiteY10" fmla="*/ 888834 h 2102114"/>
              <a:gd name="connsiteX11" fmla="*/ 919453 w 2103393"/>
              <a:gd name="connsiteY11" fmla="*/ 1326400 h 2102114"/>
              <a:gd name="connsiteX12" fmla="*/ 891405 w 2103393"/>
              <a:gd name="connsiteY12" fmla="*/ 1646159 h 2102114"/>
              <a:gd name="connsiteX13" fmla="*/ 89201 w 2103393"/>
              <a:gd name="connsiteY13" fmla="*/ 2089335 h 2102114"/>
              <a:gd name="connsiteX14" fmla="*/ 577255 w 2103393"/>
              <a:gd name="connsiteY14" fmla="*/ 512977 h 2102114"/>
              <a:gd name="connsiteX15" fmla="*/ 807257 w 2103393"/>
              <a:gd name="connsiteY15" fmla="*/ 748589 h 2102114"/>
              <a:gd name="connsiteX16" fmla="*/ 969942 w 2103393"/>
              <a:gd name="connsiteY16" fmla="*/ 636393 h 2102114"/>
              <a:gd name="connsiteX17" fmla="*/ 930675 w 2103393"/>
              <a:gd name="connsiteY17" fmla="*/ 75207 h 2102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103393" h="2102114">
                <a:moveTo>
                  <a:pt x="930675" y="75207"/>
                </a:moveTo>
                <a:cubicBezTo>
                  <a:pt x="914336" y="-26367"/>
                  <a:pt x="1202803" y="-23213"/>
                  <a:pt x="1190398" y="73534"/>
                </a:cubicBezTo>
                <a:lnTo>
                  <a:pt x="1177505" y="630783"/>
                </a:lnTo>
                <a:lnTo>
                  <a:pt x="1312141" y="709320"/>
                </a:lnTo>
                <a:cubicBezTo>
                  <a:pt x="1349539" y="621433"/>
                  <a:pt x="1403768" y="466228"/>
                  <a:pt x="1508484" y="512977"/>
                </a:cubicBezTo>
                <a:cubicBezTo>
                  <a:pt x="1961009" y="692492"/>
                  <a:pt x="2211581" y="1696648"/>
                  <a:pt x="2058246" y="2061286"/>
                </a:cubicBezTo>
                <a:cubicBezTo>
                  <a:pt x="1912391" y="2233320"/>
                  <a:pt x="1542142" y="1816322"/>
                  <a:pt x="1244822" y="1651768"/>
                </a:cubicBezTo>
                <a:cubicBezTo>
                  <a:pt x="1113927" y="1590061"/>
                  <a:pt x="1184984" y="1466646"/>
                  <a:pt x="1205554" y="1337621"/>
                </a:cubicBezTo>
                <a:cubicBezTo>
                  <a:pt x="1233603" y="1238514"/>
                  <a:pt x="1127017" y="1161846"/>
                  <a:pt x="1244823" y="894444"/>
                </a:cubicBezTo>
                <a:cubicBezTo>
                  <a:pt x="1188725" y="845826"/>
                  <a:pt x="1155065" y="802817"/>
                  <a:pt x="1076528" y="748589"/>
                </a:cubicBezTo>
                <a:cubicBezTo>
                  <a:pt x="973682" y="789728"/>
                  <a:pt x="949373" y="842086"/>
                  <a:pt x="885795" y="888834"/>
                </a:cubicBezTo>
                <a:cubicBezTo>
                  <a:pt x="951243" y="1053389"/>
                  <a:pt x="898883" y="1240382"/>
                  <a:pt x="919453" y="1326400"/>
                </a:cubicBezTo>
                <a:cubicBezTo>
                  <a:pt x="930673" y="1432986"/>
                  <a:pt x="1003602" y="1595671"/>
                  <a:pt x="891405" y="1646159"/>
                </a:cubicBezTo>
                <a:cubicBezTo>
                  <a:pt x="685711" y="1737785"/>
                  <a:pt x="311722" y="2121123"/>
                  <a:pt x="89201" y="2089335"/>
                </a:cubicBezTo>
                <a:cubicBezTo>
                  <a:pt x="-118362" y="2035107"/>
                  <a:pt x="33103" y="774768"/>
                  <a:pt x="577255" y="512977"/>
                </a:cubicBezTo>
                <a:cubicBezTo>
                  <a:pt x="704411" y="464359"/>
                  <a:pt x="736199" y="673791"/>
                  <a:pt x="807257" y="748589"/>
                </a:cubicBezTo>
                <a:lnTo>
                  <a:pt x="969942" y="636393"/>
                </a:lnTo>
                <a:cubicBezTo>
                  <a:pt x="968072" y="483058"/>
                  <a:pt x="947112" y="235825"/>
                  <a:pt x="930675" y="7520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5" name="Freeform 48">
            <a:extLst>
              <a:ext uri="{FF2B5EF4-FFF2-40B4-BE49-F238E27FC236}">
                <a16:creationId xmlns:a16="http://schemas.microsoft.com/office/drawing/2014/main" xmlns="" id="{67772B45-BD3F-44C4-8C3C-0A45A7F5D7AA}"/>
              </a:ext>
            </a:extLst>
          </p:cNvPr>
          <p:cNvSpPr>
            <a:spLocks noChangeAspect="1"/>
          </p:cNvSpPr>
          <p:nvPr/>
        </p:nvSpPr>
        <p:spPr>
          <a:xfrm>
            <a:off x="5278002" y="1454850"/>
            <a:ext cx="529812" cy="441236"/>
          </a:xfrm>
          <a:custGeom>
            <a:avLst/>
            <a:gdLst/>
            <a:ahLst/>
            <a:cxnLst/>
            <a:rect l="l" t="t" r="r" b="b"/>
            <a:pathLst>
              <a:path w="3240001" h="2698329">
                <a:moveTo>
                  <a:pt x="2548075" y="5025"/>
                </a:moveTo>
                <a:cubicBezTo>
                  <a:pt x="2888705" y="21427"/>
                  <a:pt x="3205543" y="144443"/>
                  <a:pt x="3236875" y="324866"/>
                </a:cubicBezTo>
                <a:cubicBezTo>
                  <a:pt x="3272384" y="584869"/>
                  <a:pt x="3000845" y="793843"/>
                  <a:pt x="2654112" y="922630"/>
                </a:cubicBezTo>
                <a:cubicBezTo>
                  <a:pt x="2512076" y="1002818"/>
                  <a:pt x="2288579" y="1396468"/>
                  <a:pt x="2077615" y="1155904"/>
                </a:cubicBezTo>
                <a:cubicBezTo>
                  <a:pt x="1902159" y="985808"/>
                  <a:pt x="1914692" y="662627"/>
                  <a:pt x="1946024" y="426923"/>
                </a:cubicBezTo>
                <a:cubicBezTo>
                  <a:pt x="1958557" y="234957"/>
                  <a:pt x="1977355" y="79442"/>
                  <a:pt x="2209208" y="25983"/>
                </a:cubicBezTo>
                <a:cubicBezTo>
                  <a:pt x="2318345" y="5936"/>
                  <a:pt x="2434532" y="-443"/>
                  <a:pt x="2548075" y="5025"/>
                </a:cubicBezTo>
                <a:close/>
                <a:moveTo>
                  <a:pt x="1184195" y="86"/>
                </a:moveTo>
                <a:cubicBezTo>
                  <a:pt x="1412849" y="2955"/>
                  <a:pt x="1621488" y="77771"/>
                  <a:pt x="1732975" y="244677"/>
                </a:cubicBezTo>
                <a:cubicBezTo>
                  <a:pt x="1866656" y="436642"/>
                  <a:pt x="1793548" y="672347"/>
                  <a:pt x="1801904" y="871602"/>
                </a:cubicBezTo>
                <a:cubicBezTo>
                  <a:pt x="1820702" y="1041698"/>
                  <a:pt x="1996160" y="1255532"/>
                  <a:pt x="1889631" y="1396469"/>
                </a:cubicBezTo>
                <a:cubicBezTo>
                  <a:pt x="1714174" y="1644320"/>
                  <a:pt x="1482324" y="1717219"/>
                  <a:pt x="1300601" y="1906754"/>
                </a:cubicBezTo>
                <a:cubicBezTo>
                  <a:pt x="1068750" y="2152178"/>
                  <a:pt x="736639" y="2754803"/>
                  <a:pt x="442124" y="2694054"/>
                </a:cubicBezTo>
                <a:cubicBezTo>
                  <a:pt x="189385" y="2609005"/>
                  <a:pt x="149697" y="2276103"/>
                  <a:pt x="78680" y="2016101"/>
                </a:cubicBezTo>
                <a:cubicBezTo>
                  <a:pt x="-50823" y="1442635"/>
                  <a:pt x="-61268" y="759824"/>
                  <a:pt x="366928" y="302996"/>
                </a:cubicBezTo>
                <a:cubicBezTo>
                  <a:pt x="563141" y="111638"/>
                  <a:pt x="890211" y="-3604"/>
                  <a:pt x="1184195" y="8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Freeform 49">
            <a:extLst>
              <a:ext uri="{FF2B5EF4-FFF2-40B4-BE49-F238E27FC236}">
                <a16:creationId xmlns:a16="http://schemas.microsoft.com/office/drawing/2014/main" xmlns="" id="{7993CC28-260D-4BB5-BA6E-195B880D9905}"/>
              </a:ext>
            </a:extLst>
          </p:cNvPr>
          <p:cNvSpPr>
            <a:spLocks noChangeAspect="1"/>
          </p:cNvSpPr>
          <p:nvPr/>
        </p:nvSpPr>
        <p:spPr>
          <a:xfrm>
            <a:off x="6995432" y="1440016"/>
            <a:ext cx="470907" cy="470907"/>
          </a:xfrm>
          <a:custGeom>
            <a:avLst/>
            <a:gdLst>
              <a:gd name="connsiteX0" fmla="*/ 1054645 w 3259303"/>
              <a:gd name="connsiteY0" fmla="*/ 0 h 3248084"/>
              <a:gd name="connsiteX1" fmla="*/ 1469772 w 3259303"/>
              <a:gd name="connsiteY1" fmla="*/ 28049 h 3248084"/>
              <a:gd name="connsiteX2" fmla="*/ 1682945 w 3259303"/>
              <a:gd name="connsiteY2" fmla="*/ 740496 h 3248084"/>
              <a:gd name="connsiteX3" fmla="*/ 2417830 w 3259303"/>
              <a:gd name="connsiteY3" fmla="*/ 566592 h 3248084"/>
              <a:gd name="connsiteX4" fmla="*/ 3259303 w 3259303"/>
              <a:gd name="connsiteY4" fmla="*/ 1834410 h 3248084"/>
              <a:gd name="connsiteX5" fmla="*/ 2311244 w 3259303"/>
              <a:gd name="connsiteY5" fmla="*/ 3113448 h 3248084"/>
              <a:gd name="connsiteX6" fmla="*/ 622689 w 3259303"/>
              <a:gd name="connsiteY6" fmla="*/ 2670273 h 3248084"/>
              <a:gd name="connsiteX7" fmla="*/ 398297 w 3259303"/>
              <a:gd name="connsiteY7" fmla="*/ 3248084 h 3248084"/>
              <a:gd name="connsiteX8" fmla="*/ 0 w 3259303"/>
              <a:gd name="connsiteY8" fmla="*/ 3242474 h 3248084"/>
              <a:gd name="connsiteX9" fmla="*/ 218783 w 3259303"/>
              <a:gd name="connsiteY9" fmla="*/ 2333684 h 3248084"/>
              <a:gd name="connsiteX10" fmla="*/ 1593187 w 3259303"/>
              <a:gd name="connsiteY10" fmla="*/ 1997095 h 3248084"/>
              <a:gd name="connsiteX11" fmla="*/ 1250989 w 3259303"/>
              <a:gd name="connsiteY11" fmla="*/ 964889 h 3248084"/>
              <a:gd name="connsiteX12" fmla="*/ 1054645 w 3259303"/>
              <a:gd name="connsiteY12" fmla="*/ 0 h 3248084"/>
              <a:gd name="connsiteX0" fmla="*/ 1054645 w 3259303"/>
              <a:gd name="connsiteY0" fmla="*/ 0 h 3225645"/>
              <a:gd name="connsiteX1" fmla="*/ 1469772 w 3259303"/>
              <a:gd name="connsiteY1" fmla="*/ 5610 h 3225645"/>
              <a:gd name="connsiteX2" fmla="*/ 1682945 w 3259303"/>
              <a:gd name="connsiteY2" fmla="*/ 718057 h 3225645"/>
              <a:gd name="connsiteX3" fmla="*/ 2417830 w 3259303"/>
              <a:gd name="connsiteY3" fmla="*/ 544153 h 3225645"/>
              <a:gd name="connsiteX4" fmla="*/ 3259303 w 3259303"/>
              <a:gd name="connsiteY4" fmla="*/ 1811971 h 3225645"/>
              <a:gd name="connsiteX5" fmla="*/ 2311244 w 3259303"/>
              <a:gd name="connsiteY5" fmla="*/ 3091009 h 3225645"/>
              <a:gd name="connsiteX6" fmla="*/ 622689 w 3259303"/>
              <a:gd name="connsiteY6" fmla="*/ 2647834 h 3225645"/>
              <a:gd name="connsiteX7" fmla="*/ 398297 w 3259303"/>
              <a:gd name="connsiteY7" fmla="*/ 3225645 h 3225645"/>
              <a:gd name="connsiteX8" fmla="*/ 0 w 3259303"/>
              <a:gd name="connsiteY8" fmla="*/ 3220035 h 3225645"/>
              <a:gd name="connsiteX9" fmla="*/ 218783 w 3259303"/>
              <a:gd name="connsiteY9" fmla="*/ 2311245 h 3225645"/>
              <a:gd name="connsiteX10" fmla="*/ 1593187 w 3259303"/>
              <a:gd name="connsiteY10" fmla="*/ 1974656 h 3225645"/>
              <a:gd name="connsiteX11" fmla="*/ 1250989 w 3259303"/>
              <a:gd name="connsiteY11" fmla="*/ 942450 h 3225645"/>
              <a:gd name="connsiteX12" fmla="*/ 1054645 w 3259303"/>
              <a:gd name="connsiteY12" fmla="*/ 0 h 3225645"/>
              <a:gd name="connsiteX0" fmla="*/ 1054645 w 3259303"/>
              <a:gd name="connsiteY0" fmla="*/ 0 h 3242475"/>
              <a:gd name="connsiteX1" fmla="*/ 1469772 w 3259303"/>
              <a:gd name="connsiteY1" fmla="*/ 22440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54645 w 3259303"/>
              <a:gd name="connsiteY0" fmla="*/ 0 h 3242475"/>
              <a:gd name="connsiteX1" fmla="*/ 1464162 w 3259303"/>
              <a:gd name="connsiteY1" fmla="*/ 1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65864 w 3259303"/>
              <a:gd name="connsiteY0" fmla="*/ 5609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5609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04156 w 3197595"/>
              <a:gd name="connsiteY0" fmla="*/ 16828 h 3242474"/>
              <a:gd name="connsiteX1" fmla="*/ 1402454 w 3197595"/>
              <a:gd name="connsiteY1" fmla="*/ 0 h 3242474"/>
              <a:gd name="connsiteX2" fmla="*/ 1621237 w 3197595"/>
              <a:gd name="connsiteY2" fmla="*/ 734886 h 3242474"/>
              <a:gd name="connsiteX3" fmla="*/ 2356122 w 3197595"/>
              <a:gd name="connsiteY3" fmla="*/ 560982 h 3242474"/>
              <a:gd name="connsiteX4" fmla="*/ 3197595 w 3197595"/>
              <a:gd name="connsiteY4" fmla="*/ 1828800 h 3242474"/>
              <a:gd name="connsiteX5" fmla="*/ 2249536 w 3197595"/>
              <a:gd name="connsiteY5" fmla="*/ 3107838 h 3242474"/>
              <a:gd name="connsiteX6" fmla="*/ 560981 w 3197595"/>
              <a:gd name="connsiteY6" fmla="*/ 2664663 h 3242474"/>
              <a:gd name="connsiteX7" fmla="*/ 336589 w 3197595"/>
              <a:gd name="connsiteY7" fmla="*/ 3242474 h 3242474"/>
              <a:gd name="connsiteX8" fmla="*/ 0 w 3197595"/>
              <a:gd name="connsiteY8" fmla="*/ 3236864 h 3242474"/>
              <a:gd name="connsiteX9" fmla="*/ 387077 w 3197595"/>
              <a:gd name="connsiteY9" fmla="*/ 2232708 h 3242474"/>
              <a:gd name="connsiteX10" fmla="*/ 1514650 w 3197595"/>
              <a:gd name="connsiteY10" fmla="*/ 1991485 h 3242474"/>
              <a:gd name="connsiteX11" fmla="*/ 1189281 w 3197595"/>
              <a:gd name="connsiteY11" fmla="*/ 959279 h 3242474"/>
              <a:gd name="connsiteX12" fmla="*/ 1004156 w 3197595"/>
              <a:gd name="connsiteY12" fmla="*/ 16828 h 3242474"/>
              <a:gd name="connsiteX0" fmla="*/ 1011476 w 3204915"/>
              <a:gd name="connsiteY0" fmla="*/ 16828 h 3242474"/>
              <a:gd name="connsiteX1" fmla="*/ 1409774 w 3204915"/>
              <a:gd name="connsiteY1" fmla="*/ 0 h 3242474"/>
              <a:gd name="connsiteX2" fmla="*/ 1628557 w 3204915"/>
              <a:gd name="connsiteY2" fmla="*/ 734886 h 3242474"/>
              <a:gd name="connsiteX3" fmla="*/ 2363442 w 3204915"/>
              <a:gd name="connsiteY3" fmla="*/ 560982 h 3242474"/>
              <a:gd name="connsiteX4" fmla="*/ 3204915 w 3204915"/>
              <a:gd name="connsiteY4" fmla="*/ 1828800 h 3242474"/>
              <a:gd name="connsiteX5" fmla="*/ 2256856 w 3204915"/>
              <a:gd name="connsiteY5" fmla="*/ 3107838 h 3242474"/>
              <a:gd name="connsiteX6" fmla="*/ 568301 w 3204915"/>
              <a:gd name="connsiteY6" fmla="*/ 2664663 h 3242474"/>
              <a:gd name="connsiteX7" fmla="*/ 343909 w 3204915"/>
              <a:gd name="connsiteY7" fmla="*/ 3242474 h 3242474"/>
              <a:gd name="connsiteX8" fmla="*/ 7320 w 3204915"/>
              <a:gd name="connsiteY8" fmla="*/ 3236864 h 3242474"/>
              <a:gd name="connsiteX9" fmla="*/ 394397 w 3204915"/>
              <a:gd name="connsiteY9" fmla="*/ 2232708 h 3242474"/>
              <a:gd name="connsiteX10" fmla="*/ 1521970 w 3204915"/>
              <a:gd name="connsiteY10" fmla="*/ 1991485 h 3242474"/>
              <a:gd name="connsiteX11" fmla="*/ 1196601 w 3204915"/>
              <a:gd name="connsiteY11" fmla="*/ 959279 h 3242474"/>
              <a:gd name="connsiteX12" fmla="*/ 1011476 w 3204915"/>
              <a:gd name="connsiteY12" fmla="*/ 16828 h 3242474"/>
              <a:gd name="connsiteX0" fmla="*/ 1007292 w 3200731"/>
              <a:gd name="connsiteY0" fmla="*/ 16828 h 3242474"/>
              <a:gd name="connsiteX1" fmla="*/ 1405590 w 3200731"/>
              <a:gd name="connsiteY1" fmla="*/ 0 h 3242474"/>
              <a:gd name="connsiteX2" fmla="*/ 1624373 w 3200731"/>
              <a:gd name="connsiteY2" fmla="*/ 734886 h 3242474"/>
              <a:gd name="connsiteX3" fmla="*/ 2359258 w 3200731"/>
              <a:gd name="connsiteY3" fmla="*/ 560982 h 3242474"/>
              <a:gd name="connsiteX4" fmla="*/ 3200731 w 3200731"/>
              <a:gd name="connsiteY4" fmla="*/ 1828800 h 3242474"/>
              <a:gd name="connsiteX5" fmla="*/ 2252672 w 3200731"/>
              <a:gd name="connsiteY5" fmla="*/ 3107838 h 3242474"/>
              <a:gd name="connsiteX6" fmla="*/ 564117 w 3200731"/>
              <a:gd name="connsiteY6" fmla="*/ 2664663 h 3242474"/>
              <a:gd name="connsiteX7" fmla="*/ 339725 w 3200731"/>
              <a:gd name="connsiteY7" fmla="*/ 3242474 h 3242474"/>
              <a:gd name="connsiteX8" fmla="*/ 3136 w 3200731"/>
              <a:gd name="connsiteY8" fmla="*/ 3236864 h 3242474"/>
              <a:gd name="connsiteX9" fmla="*/ 390213 w 3200731"/>
              <a:gd name="connsiteY9" fmla="*/ 2232708 h 3242474"/>
              <a:gd name="connsiteX10" fmla="*/ 1517786 w 3200731"/>
              <a:gd name="connsiteY10" fmla="*/ 1991485 h 3242474"/>
              <a:gd name="connsiteX11" fmla="*/ 1192417 w 3200731"/>
              <a:gd name="connsiteY11" fmla="*/ 959279 h 3242474"/>
              <a:gd name="connsiteX12" fmla="*/ 1007292 w 3200731"/>
              <a:gd name="connsiteY12" fmla="*/ 16828 h 3242474"/>
              <a:gd name="connsiteX0" fmla="*/ 1051443 w 3244882"/>
              <a:gd name="connsiteY0" fmla="*/ 16828 h 3242474"/>
              <a:gd name="connsiteX1" fmla="*/ 1449741 w 3244882"/>
              <a:gd name="connsiteY1" fmla="*/ 0 h 3242474"/>
              <a:gd name="connsiteX2" fmla="*/ 1668524 w 3244882"/>
              <a:gd name="connsiteY2" fmla="*/ 734886 h 3242474"/>
              <a:gd name="connsiteX3" fmla="*/ 2403409 w 3244882"/>
              <a:gd name="connsiteY3" fmla="*/ 560982 h 3242474"/>
              <a:gd name="connsiteX4" fmla="*/ 3244882 w 3244882"/>
              <a:gd name="connsiteY4" fmla="*/ 1828800 h 3242474"/>
              <a:gd name="connsiteX5" fmla="*/ 2296823 w 3244882"/>
              <a:gd name="connsiteY5" fmla="*/ 3107838 h 3242474"/>
              <a:gd name="connsiteX6" fmla="*/ 608268 w 3244882"/>
              <a:gd name="connsiteY6" fmla="*/ 2664663 h 3242474"/>
              <a:gd name="connsiteX7" fmla="*/ 383876 w 3244882"/>
              <a:gd name="connsiteY7" fmla="*/ 3242474 h 3242474"/>
              <a:gd name="connsiteX8" fmla="*/ 2408 w 3244882"/>
              <a:gd name="connsiteY8" fmla="*/ 3236864 h 3242474"/>
              <a:gd name="connsiteX9" fmla="*/ 434364 w 3244882"/>
              <a:gd name="connsiteY9" fmla="*/ 2232708 h 3242474"/>
              <a:gd name="connsiteX10" fmla="*/ 1561937 w 3244882"/>
              <a:gd name="connsiteY10" fmla="*/ 1991485 h 3242474"/>
              <a:gd name="connsiteX11" fmla="*/ 1236568 w 3244882"/>
              <a:gd name="connsiteY11" fmla="*/ 959279 h 3242474"/>
              <a:gd name="connsiteX12" fmla="*/ 1051443 w 3244882"/>
              <a:gd name="connsiteY12" fmla="*/ 16828 h 3242474"/>
              <a:gd name="connsiteX0" fmla="*/ 1049313 w 3242752"/>
              <a:gd name="connsiteY0" fmla="*/ 16828 h 3242474"/>
              <a:gd name="connsiteX1" fmla="*/ 1447611 w 3242752"/>
              <a:gd name="connsiteY1" fmla="*/ 0 h 3242474"/>
              <a:gd name="connsiteX2" fmla="*/ 1666394 w 3242752"/>
              <a:gd name="connsiteY2" fmla="*/ 734886 h 3242474"/>
              <a:gd name="connsiteX3" fmla="*/ 2401279 w 3242752"/>
              <a:gd name="connsiteY3" fmla="*/ 560982 h 3242474"/>
              <a:gd name="connsiteX4" fmla="*/ 3242752 w 3242752"/>
              <a:gd name="connsiteY4" fmla="*/ 1828800 h 3242474"/>
              <a:gd name="connsiteX5" fmla="*/ 2294693 w 3242752"/>
              <a:gd name="connsiteY5" fmla="*/ 3107838 h 3242474"/>
              <a:gd name="connsiteX6" fmla="*/ 606138 w 3242752"/>
              <a:gd name="connsiteY6" fmla="*/ 2664663 h 3242474"/>
              <a:gd name="connsiteX7" fmla="*/ 381746 w 3242752"/>
              <a:gd name="connsiteY7" fmla="*/ 3242474 h 3242474"/>
              <a:gd name="connsiteX8" fmla="*/ 278 w 3242752"/>
              <a:gd name="connsiteY8" fmla="*/ 3236864 h 3242474"/>
              <a:gd name="connsiteX9" fmla="*/ 432234 w 3242752"/>
              <a:gd name="connsiteY9" fmla="*/ 2232708 h 3242474"/>
              <a:gd name="connsiteX10" fmla="*/ 1559807 w 3242752"/>
              <a:gd name="connsiteY10" fmla="*/ 1991485 h 3242474"/>
              <a:gd name="connsiteX11" fmla="*/ 1234438 w 3242752"/>
              <a:gd name="connsiteY11" fmla="*/ 959279 h 3242474"/>
              <a:gd name="connsiteX12" fmla="*/ 1049313 w 3242752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34409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516103 w 3203206"/>
              <a:gd name="connsiteY9" fmla="*/ 224953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03570" h="3242474">
                <a:moveTo>
                  <a:pt x="1049035" y="16828"/>
                </a:moveTo>
                <a:lnTo>
                  <a:pt x="1447333" y="0"/>
                </a:lnTo>
                <a:cubicBezTo>
                  <a:pt x="1441724" y="284231"/>
                  <a:pt x="1413674" y="613340"/>
                  <a:pt x="1666116" y="734886"/>
                </a:cubicBezTo>
                <a:cubicBezTo>
                  <a:pt x="1888639" y="783504"/>
                  <a:pt x="1937256" y="473095"/>
                  <a:pt x="2401001" y="560982"/>
                </a:cubicBezTo>
                <a:cubicBezTo>
                  <a:pt x="2875965" y="635779"/>
                  <a:pt x="3216295" y="1035945"/>
                  <a:pt x="3203206" y="1834409"/>
                </a:cubicBezTo>
                <a:cubicBezTo>
                  <a:pt x="3175156" y="2587994"/>
                  <a:pt x="2844177" y="2814257"/>
                  <a:pt x="2300025" y="3046130"/>
                </a:cubicBezTo>
                <a:cubicBezTo>
                  <a:pt x="1406194" y="3347190"/>
                  <a:pt x="820903" y="2705801"/>
                  <a:pt x="605860" y="2664663"/>
                </a:cubicBezTo>
                <a:cubicBezTo>
                  <a:pt x="379598" y="2621655"/>
                  <a:pt x="355288" y="2954503"/>
                  <a:pt x="381468" y="3242474"/>
                </a:cubicBezTo>
                <a:lnTo>
                  <a:pt x="0" y="3236864"/>
                </a:lnTo>
                <a:cubicBezTo>
                  <a:pt x="9350" y="2823607"/>
                  <a:pt x="-31788" y="2191567"/>
                  <a:pt x="516103" y="2249538"/>
                </a:cubicBezTo>
                <a:cubicBezTo>
                  <a:pt x="918138" y="2305637"/>
                  <a:pt x="1303347" y="2423441"/>
                  <a:pt x="1559529" y="1991485"/>
                </a:cubicBezTo>
                <a:cubicBezTo>
                  <a:pt x="1720344" y="1686686"/>
                  <a:pt x="1701645" y="1337006"/>
                  <a:pt x="1234160" y="959279"/>
                </a:cubicBezTo>
                <a:cubicBezTo>
                  <a:pt x="1155622" y="891961"/>
                  <a:pt x="981717" y="516102"/>
                  <a:pt x="1049035" y="168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7" name="Freeform 50">
            <a:extLst>
              <a:ext uri="{FF2B5EF4-FFF2-40B4-BE49-F238E27FC236}">
                <a16:creationId xmlns:a16="http://schemas.microsoft.com/office/drawing/2014/main" xmlns="" id="{605A5CD8-DE95-4E92-98B2-C8DFAA6AF85E}"/>
              </a:ext>
            </a:extLst>
          </p:cNvPr>
          <p:cNvSpPr>
            <a:spLocks noChangeAspect="1"/>
          </p:cNvSpPr>
          <p:nvPr/>
        </p:nvSpPr>
        <p:spPr>
          <a:xfrm>
            <a:off x="6115987" y="1451770"/>
            <a:ext cx="529812" cy="447396"/>
          </a:xfrm>
          <a:custGeom>
            <a:avLst/>
            <a:gdLst/>
            <a:ahLst/>
            <a:cxnLst/>
            <a:rect l="l" t="t" r="r" b="b"/>
            <a:pathLst>
              <a:path w="3213653" h="2719059">
                <a:moveTo>
                  <a:pt x="1378151" y="1333546"/>
                </a:moveTo>
                <a:cubicBezTo>
                  <a:pt x="1319627" y="1375402"/>
                  <a:pt x="1250513" y="1400241"/>
                  <a:pt x="1177640" y="1404742"/>
                </a:cubicBezTo>
                <a:cubicBezTo>
                  <a:pt x="1183273" y="1421668"/>
                  <a:pt x="1185388" y="1439329"/>
                  <a:pt x="1185029" y="1457608"/>
                </a:cubicBezTo>
                <a:lnTo>
                  <a:pt x="1182201" y="1517198"/>
                </a:lnTo>
                <a:cubicBezTo>
                  <a:pt x="1256472" y="1514781"/>
                  <a:pt x="1326341" y="1484168"/>
                  <a:pt x="1378151" y="1432005"/>
                </a:cubicBezTo>
                <a:close/>
                <a:moveTo>
                  <a:pt x="1765736" y="0"/>
                </a:moveTo>
                <a:cubicBezTo>
                  <a:pt x="1820598" y="0"/>
                  <a:pt x="1865072" y="44474"/>
                  <a:pt x="1865072" y="99336"/>
                </a:cubicBezTo>
                <a:lnTo>
                  <a:pt x="1865072" y="1145199"/>
                </a:lnTo>
                <a:cubicBezTo>
                  <a:pt x="1927584" y="1198906"/>
                  <a:pt x="2002197" y="1234373"/>
                  <a:pt x="2081262" y="1252128"/>
                </a:cubicBezTo>
                <a:cubicBezTo>
                  <a:pt x="2096727" y="1219747"/>
                  <a:pt x="2112543" y="1186289"/>
                  <a:pt x="2123992" y="1149920"/>
                </a:cubicBezTo>
                <a:cubicBezTo>
                  <a:pt x="1899600" y="1041464"/>
                  <a:pt x="1832282" y="585198"/>
                  <a:pt x="1933258" y="437473"/>
                </a:cubicBezTo>
                <a:cubicBezTo>
                  <a:pt x="2028156" y="327848"/>
                  <a:pt x="2131647" y="265468"/>
                  <a:pt x="2345195" y="261608"/>
                </a:cubicBezTo>
                <a:cubicBezTo>
                  <a:pt x="2375702" y="261056"/>
                  <a:pt x="2408455" y="261699"/>
                  <a:pt x="2443750" y="263569"/>
                </a:cubicBezTo>
                <a:cubicBezTo>
                  <a:pt x="2954244" y="291618"/>
                  <a:pt x="3189856" y="886259"/>
                  <a:pt x="3206686" y="1323824"/>
                </a:cubicBezTo>
                <a:cubicBezTo>
                  <a:pt x="3247823" y="2015701"/>
                  <a:pt x="3103839" y="2270013"/>
                  <a:pt x="2853267" y="2462617"/>
                </a:cubicBezTo>
                <a:cubicBezTo>
                  <a:pt x="2511068" y="2735627"/>
                  <a:pt x="2157650" y="2470097"/>
                  <a:pt x="2084722" y="2170906"/>
                </a:cubicBezTo>
                <a:cubicBezTo>
                  <a:pt x="2058544" y="2038140"/>
                  <a:pt x="2127730" y="1922204"/>
                  <a:pt x="2202528" y="1800658"/>
                </a:cubicBezTo>
                <a:lnTo>
                  <a:pt x="2143866" y="1730900"/>
                </a:lnTo>
                <a:cubicBezTo>
                  <a:pt x="2096151" y="1741682"/>
                  <a:pt x="2046910" y="1746675"/>
                  <a:pt x="1997032" y="1746402"/>
                </a:cubicBezTo>
                <a:lnTo>
                  <a:pt x="1887189" y="1736891"/>
                </a:lnTo>
                <a:lnTo>
                  <a:pt x="1887189" y="2619722"/>
                </a:lnTo>
                <a:cubicBezTo>
                  <a:pt x="1887189" y="2674584"/>
                  <a:pt x="1842715" y="2719058"/>
                  <a:pt x="1787853" y="2719058"/>
                </a:cubicBezTo>
                <a:cubicBezTo>
                  <a:pt x="1732991" y="2719058"/>
                  <a:pt x="1688517" y="2674584"/>
                  <a:pt x="1688517" y="2619722"/>
                </a:cubicBezTo>
                <a:lnTo>
                  <a:pt x="1688517" y="1730093"/>
                </a:lnTo>
                <a:cubicBezTo>
                  <a:pt x="1688517" y="1710960"/>
                  <a:pt x="1693926" y="1693091"/>
                  <a:pt x="1704798" y="1678857"/>
                </a:cubicBezTo>
                <a:cubicBezTo>
                  <a:pt x="1659024" y="1659660"/>
                  <a:pt x="1616387" y="1633873"/>
                  <a:pt x="1576823" y="1603655"/>
                </a:cubicBezTo>
                <a:lnTo>
                  <a:pt x="1576823" y="2619723"/>
                </a:lnTo>
                <a:cubicBezTo>
                  <a:pt x="1576823" y="2674585"/>
                  <a:pt x="1532349" y="2719059"/>
                  <a:pt x="1477487" y="2719059"/>
                </a:cubicBezTo>
                <a:cubicBezTo>
                  <a:pt x="1422625" y="2719059"/>
                  <a:pt x="1378151" y="2674585"/>
                  <a:pt x="1378151" y="2619723"/>
                </a:cubicBezTo>
                <a:lnTo>
                  <a:pt x="1378151" y="1615564"/>
                </a:lnTo>
                <a:cubicBezTo>
                  <a:pt x="1313743" y="1650180"/>
                  <a:pt x="1240907" y="1668612"/>
                  <a:pt x="1165758" y="1668570"/>
                </a:cubicBezTo>
                <a:lnTo>
                  <a:pt x="1143358" y="1665899"/>
                </a:lnTo>
                <a:cubicBezTo>
                  <a:pt x="1108602" y="1733381"/>
                  <a:pt x="1056017" y="1769960"/>
                  <a:pt x="1011125" y="1833465"/>
                </a:cubicBezTo>
                <a:cubicBezTo>
                  <a:pt x="1085923" y="1955011"/>
                  <a:pt x="1155109" y="2070947"/>
                  <a:pt x="1128931" y="2203713"/>
                </a:cubicBezTo>
                <a:cubicBezTo>
                  <a:pt x="1056003" y="2502904"/>
                  <a:pt x="702585" y="2768434"/>
                  <a:pt x="360386" y="2495424"/>
                </a:cubicBezTo>
                <a:cubicBezTo>
                  <a:pt x="109814" y="2302820"/>
                  <a:pt x="-34170" y="2048508"/>
                  <a:pt x="6967" y="1356631"/>
                </a:cubicBezTo>
                <a:cubicBezTo>
                  <a:pt x="23797" y="919066"/>
                  <a:pt x="259409" y="324425"/>
                  <a:pt x="769903" y="296376"/>
                </a:cubicBezTo>
                <a:cubicBezTo>
                  <a:pt x="805198" y="294506"/>
                  <a:pt x="837951" y="293863"/>
                  <a:pt x="868458" y="294415"/>
                </a:cubicBezTo>
                <a:cubicBezTo>
                  <a:pt x="1082006" y="298276"/>
                  <a:pt x="1185497" y="360655"/>
                  <a:pt x="1280395" y="470280"/>
                </a:cubicBezTo>
                <a:cubicBezTo>
                  <a:pt x="1381371" y="618005"/>
                  <a:pt x="1314053" y="1074271"/>
                  <a:pt x="1089661" y="1182727"/>
                </a:cubicBezTo>
                <a:cubicBezTo>
                  <a:pt x="1098183" y="1209798"/>
                  <a:pt x="1109125" y="1235256"/>
                  <a:pt x="1120578" y="1259840"/>
                </a:cubicBezTo>
                <a:cubicBezTo>
                  <a:pt x="1123656" y="1260899"/>
                  <a:pt x="1126770" y="1260948"/>
                  <a:pt x="1129891" y="1260950"/>
                </a:cubicBezTo>
                <a:cubicBezTo>
                  <a:pt x="1227949" y="1261006"/>
                  <a:pt x="1320161" y="1214330"/>
                  <a:pt x="1378151" y="1135267"/>
                </a:cubicBezTo>
                <a:lnTo>
                  <a:pt x="1378151" y="118395"/>
                </a:lnTo>
                <a:cubicBezTo>
                  <a:pt x="1378151" y="63533"/>
                  <a:pt x="1422625" y="19059"/>
                  <a:pt x="1477487" y="19059"/>
                </a:cubicBezTo>
                <a:cubicBezTo>
                  <a:pt x="1532349" y="19059"/>
                  <a:pt x="1576823" y="63533"/>
                  <a:pt x="1576823" y="118395"/>
                </a:cubicBezTo>
                <a:lnTo>
                  <a:pt x="1576823" y="1413063"/>
                </a:lnTo>
                <a:cubicBezTo>
                  <a:pt x="1680597" y="1536757"/>
                  <a:pt x="1834575" y="1607590"/>
                  <a:pt x="1997786" y="1608484"/>
                </a:cubicBezTo>
                <a:lnTo>
                  <a:pt x="2057480" y="1605248"/>
                </a:lnTo>
                <a:cubicBezTo>
                  <a:pt x="2038910" y="1561698"/>
                  <a:pt x="2027992" y="1505121"/>
                  <a:pt x="2028624" y="1424801"/>
                </a:cubicBezTo>
                <a:lnTo>
                  <a:pt x="2034537" y="1382501"/>
                </a:lnTo>
                <a:cubicBezTo>
                  <a:pt x="1972012" y="1367348"/>
                  <a:pt x="1912047" y="1342676"/>
                  <a:pt x="1856155" y="1310037"/>
                </a:cubicBezTo>
                <a:cubicBezTo>
                  <a:pt x="1840993" y="1344880"/>
                  <a:pt x="1806188" y="1369059"/>
                  <a:pt x="1765736" y="1369059"/>
                </a:cubicBezTo>
                <a:cubicBezTo>
                  <a:pt x="1710874" y="1369059"/>
                  <a:pt x="1666400" y="1324585"/>
                  <a:pt x="1666400" y="1269723"/>
                </a:cubicBezTo>
                <a:lnTo>
                  <a:pt x="1666400" y="99336"/>
                </a:lnTo>
                <a:cubicBezTo>
                  <a:pt x="1666400" y="44474"/>
                  <a:pt x="1710874" y="0"/>
                  <a:pt x="176573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8" name="Teardrop 9">
            <a:extLst>
              <a:ext uri="{FF2B5EF4-FFF2-40B4-BE49-F238E27FC236}">
                <a16:creationId xmlns:a16="http://schemas.microsoft.com/office/drawing/2014/main" xmlns="" id="{4408BA9B-C6A7-4C33-9FEA-0E214549F256}"/>
              </a:ext>
            </a:extLst>
          </p:cNvPr>
          <p:cNvSpPr>
            <a:spLocks noChangeAspect="1"/>
          </p:cNvSpPr>
          <p:nvPr/>
        </p:nvSpPr>
        <p:spPr>
          <a:xfrm rot="18900000">
            <a:off x="7840756" y="2475143"/>
            <a:ext cx="512877" cy="437727"/>
          </a:xfrm>
          <a:custGeom>
            <a:avLst/>
            <a:gdLst/>
            <a:ahLst/>
            <a:cxnLst/>
            <a:rect l="l" t="t" r="r" b="b"/>
            <a:pathLst>
              <a:path w="3552042" h="3031575">
                <a:moveTo>
                  <a:pt x="1499560" y="1284945"/>
                </a:moveTo>
                <a:lnTo>
                  <a:pt x="1272419" y="1057805"/>
                </a:lnTo>
                <a:lnTo>
                  <a:pt x="1054631" y="1275593"/>
                </a:lnTo>
                <a:lnTo>
                  <a:pt x="836843" y="1057805"/>
                </a:lnTo>
                <a:lnTo>
                  <a:pt x="609703" y="1284945"/>
                </a:lnTo>
                <a:lnTo>
                  <a:pt x="827491" y="1502733"/>
                </a:lnTo>
                <a:lnTo>
                  <a:pt x="609703" y="1720522"/>
                </a:lnTo>
                <a:lnTo>
                  <a:pt x="836843" y="1947662"/>
                </a:lnTo>
                <a:lnTo>
                  <a:pt x="1054631" y="1729874"/>
                </a:lnTo>
                <a:lnTo>
                  <a:pt x="1272419" y="1947662"/>
                </a:lnTo>
                <a:lnTo>
                  <a:pt x="1499560" y="1720522"/>
                </a:lnTo>
                <a:lnTo>
                  <a:pt x="1281771" y="1502733"/>
                </a:lnTo>
                <a:close/>
                <a:moveTo>
                  <a:pt x="3552042" y="1021270"/>
                </a:moveTo>
                <a:cubicBezTo>
                  <a:pt x="3346428" y="1488389"/>
                  <a:pt x="3240687" y="1885112"/>
                  <a:pt x="3146822" y="2229032"/>
                </a:cubicBezTo>
                <a:cubicBezTo>
                  <a:pt x="3047091" y="2666397"/>
                  <a:pt x="2787512" y="3031575"/>
                  <a:pt x="2344279" y="3031575"/>
                </a:cubicBezTo>
                <a:cubicBezTo>
                  <a:pt x="1991740" y="3031575"/>
                  <a:pt x="1692293" y="2804263"/>
                  <a:pt x="1587926" y="2487045"/>
                </a:cubicBezTo>
                <a:cubicBezTo>
                  <a:pt x="1859795" y="2308350"/>
                  <a:pt x="2033031" y="1980125"/>
                  <a:pt x="2117061" y="1611614"/>
                </a:cubicBezTo>
                <a:cubicBezTo>
                  <a:pt x="2127904" y="1571883"/>
                  <a:pt x="2138872" y="1531598"/>
                  <a:pt x="2150086" y="1490753"/>
                </a:cubicBezTo>
                <a:cubicBezTo>
                  <a:pt x="2212338" y="1465032"/>
                  <a:pt x="2277652" y="1444164"/>
                  <a:pt x="2344279" y="1426490"/>
                </a:cubicBezTo>
                <a:cubicBezTo>
                  <a:pt x="2764465" y="1315024"/>
                  <a:pt x="3073190" y="1226884"/>
                  <a:pt x="3552042" y="1021270"/>
                </a:cubicBezTo>
                <a:close/>
                <a:moveTo>
                  <a:pt x="2557365" y="0"/>
                </a:moveTo>
                <a:cubicBezTo>
                  <a:pt x="2295797" y="594236"/>
                  <a:pt x="2161281" y="1098917"/>
                  <a:pt x="2041873" y="1536428"/>
                </a:cubicBezTo>
                <a:cubicBezTo>
                  <a:pt x="1915003" y="2092812"/>
                  <a:pt x="1584785" y="2557364"/>
                  <a:pt x="1020937" y="2557364"/>
                </a:cubicBezTo>
                <a:cubicBezTo>
                  <a:pt x="457089" y="2557364"/>
                  <a:pt x="0" y="2100276"/>
                  <a:pt x="0" y="1536428"/>
                </a:cubicBezTo>
                <a:cubicBezTo>
                  <a:pt x="0" y="972580"/>
                  <a:pt x="475939" y="660066"/>
                  <a:pt x="1020937" y="515492"/>
                </a:cubicBezTo>
                <a:cubicBezTo>
                  <a:pt x="1555467" y="373694"/>
                  <a:pt x="1948204" y="261568"/>
                  <a:pt x="255736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9" name="Freeform 97">
            <a:extLst>
              <a:ext uri="{FF2B5EF4-FFF2-40B4-BE49-F238E27FC236}">
                <a16:creationId xmlns:a16="http://schemas.microsoft.com/office/drawing/2014/main" xmlns="" id="{EC2CC9E2-613C-4C7C-AA96-FC8E238EAB9F}"/>
              </a:ext>
            </a:extLst>
          </p:cNvPr>
          <p:cNvSpPr>
            <a:spLocks noChangeAspect="1"/>
          </p:cNvSpPr>
          <p:nvPr/>
        </p:nvSpPr>
        <p:spPr>
          <a:xfrm>
            <a:off x="8560808" y="1444151"/>
            <a:ext cx="619107" cy="462636"/>
          </a:xfrm>
          <a:custGeom>
            <a:avLst/>
            <a:gdLst/>
            <a:ahLst/>
            <a:cxnLst/>
            <a:rect l="l" t="t" r="r" b="b"/>
            <a:pathLst>
              <a:path w="3246245" h="2425805">
                <a:moveTo>
                  <a:pt x="2545666" y="706851"/>
                </a:moveTo>
                <a:cubicBezTo>
                  <a:pt x="2704742" y="706851"/>
                  <a:pt x="2833698" y="835807"/>
                  <a:pt x="2833698" y="994883"/>
                </a:cubicBezTo>
                <a:cubicBezTo>
                  <a:pt x="2833698" y="1153959"/>
                  <a:pt x="2704742" y="1282915"/>
                  <a:pt x="2545666" y="1282915"/>
                </a:cubicBezTo>
                <a:cubicBezTo>
                  <a:pt x="2386590" y="1282915"/>
                  <a:pt x="2257634" y="1153959"/>
                  <a:pt x="2257634" y="994883"/>
                </a:cubicBezTo>
                <a:cubicBezTo>
                  <a:pt x="2257634" y="835807"/>
                  <a:pt x="2386590" y="706851"/>
                  <a:pt x="2545666" y="706851"/>
                </a:cubicBezTo>
                <a:close/>
                <a:moveTo>
                  <a:pt x="700580" y="706851"/>
                </a:moveTo>
                <a:cubicBezTo>
                  <a:pt x="859656" y="706851"/>
                  <a:pt x="988612" y="835807"/>
                  <a:pt x="988612" y="994883"/>
                </a:cubicBezTo>
                <a:cubicBezTo>
                  <a:pt x="988612" y="1153959"/>
                  <a:pt x="859656" y="1282915"/>
                  <a:pt x="700580" y="1282915"/>
                </a:cubicBezTo>
                <a:cubicBezTo>
                  <a:pt x="541504" y="1282915"/>
                  <a:pt x="412548" y="1153959"/>
                  <a:pt x="412548" y="994883"/>
                </a:cubicBezTo>
                <a:cubicBezTo>
                  <a:pt x="412548" y="835807"/>
                  <a:pt x="541504" y="706851"/>
                  <a:pt x="700580" y="706851"/>
                </a:cubicBezTo>
                <a:close/>
                <a:moveTo>
                  <a:pt x="1619971" y="0"/>
                </a:moveTo>
                <a:cubicBezTo>
                  <a:pt x="1621025" y="5"/>
                  <a:pt x="1622076" y="12"/>
                  <a:pt x="1623123" y="141"/>
                </a:cubicBezTo>
                <a:cubicBezTo>
                  <a:pt x="1624170" y="12"/>
                  <a:pt x="1625221" y="5"/>
                  <a:pt x="1626275" y="0"/>
                </a:cubicBezTo>
                <a:lnTo>
                  <a:pt x="1626274" y="282"/>
                </a:lnTo>
                <a:cubicBezTo>
                  <a:pt x="1966825" y="4283"/>
                  <a:pt x="1974816" y="220494"/>
                  <a:pt x="2177568" y="171426"/>
                </a:cubicBezTo>
                <a:cubicBezTo>
                  <a:pt x="2600959" y="50212"/>
                  <a:pt x="2963165" y="85364"/>
                  <a:pt x="3172404" y="310875"/>
                </a:cubicBezTo>
                <a:cubicBezTo>
                  <a:pt x="3300075" y="473051"/>
                  <a:pt x="3301971" y="794993"/>
                  <a:pt x="2851767" y="1164523"/>
                </a:cubicBezTo>
                <a:cubicBezTo>
                  <a:pt x="2918303" y="1029844"/>
                  <a:pt x="2927052" y="857771"/>
                  <a:pt x="2799829" y="746887"/>
                </a:cubicBezTo>
                <a:cubicBezTo>
                  <a:pt x="3115459" y="786295"/>
                  <a:pt x="3165949" y="533368"/>
                  <a:pt x="3049873" y="419809"/>
                </a:cubicBezTo>
                <a:cubicBezTo>
                  <a:pt x="2811516" y="207658"/>
                  <a:pt x="2338612" y="298041"/>
                  <a:pt x="2253222" y="493802"/>
                </a:cubicBezTo>
                <a:cubicBezTo>
                  <a:pt x="2139861" y="783555"/>
                  <a:pt x="2165869" y="1185485"/>
                  <a:pt x="2076302" y="1369861"/>
                </a:cubicBezTo>
                <a:cubicBezTo>
                  <a:pt x="1906668" y="1634081"/>
                  <a:pt x="1716639" y="1881305"/>
                  <a:pt x="1713569" y="2080938"/>
                </a:cubicBezTo>
                <a:cubicBezTo>
                  <a:pt x="1706472" y="2158984"/>
                  <a:pt x="1709123" y="2405980"/>
                  <a:pt x="1625847" y="2423204"/>
                </a:cubicBezTo>
                <a:cubicBezTo>
                  <a:pt x="1625847" y="2424071"/>
                  <a:pt x="1625843" y="2424938"/>
                  <a:pt x="1625839" y="2425805"/>
                </a:cubicBezTo>
                <a:lnTo>
                  <a:pt x="1623123" y="2424507"/>
                </a:lnTo>
                <a:lnTo>
                  <a:pt x="1620407" y="2425805"/>
                </a:lnTo>
                <a:cubicBezTo>
                  <a:pt x="1620403" y="2424938"/>
                  <a:pt x="1620399" y="2424071"/>
                  <a:pt x="1620399" y="2423204"/>
                </a:cubicBezTo>
                <a:cubicBezTo>
                  <a:pt x="1537123" y="2405980"/>
                  <a:pt x="1539774" y="2158984"/>
                  <a:pt x="1532677" y="2080938"/>
                </a:cubicBezTo>
                <a:cubicBezTo>
                  <a:pt x="1529607" y="1881305"/>
                  <a:pt x="1339578" y="1634081"/>
                  <a:pt x="1169944" y="1369861"/>
                </a:cubicBezTo>
                <a:cubicBezTo>
                  <a:pt x="1080377" y="1185485"/>
                  <a:pt x="1106385" y="783555"/>
                  <a:pt x="993024" y="493802"/>
                </a:cubicBezTo>
                <a:cubicBezTo>
                  <a:pt x="907634" y="298041"/>
                  <a:pt x="434730" y="207658"/>
                  <a:pt x="196373" y="419809"/>
                </a:cubicBezTo>
                <a:cubicBezTo>
                  <a:pt x="80297" y="533368"/>
                  <a:pt x="130787" y="786295"/>
                  <a:pt x="446417" y="746887"/>
                </a:cubicBezTo>
                <a:cubicBezTo>
                  <a:pt x="319194" y="857771"/>
                  <a:pt x="327943" y="1029844"/>
                  <a:pt x="394479" y="1164523"/>
                </a:cubicBezTo>
                <a:cubicBezTo>
                  <a:pt x="-55725" y="794993"/>
                  <a:pt x="-53829" y="473051"/>
                  <a:pt x="73842" y="310875"/>
                </a:cubicBezTo>
                <a:cubicBezTo>
                  <a:pt x="283081" y="85364"/>
                  <a:pt x="645287" y="50212"/>
                  <a:pt x="1068678" y="171426"/>
                </a:cubicBezTo>
                <a:cubicBezTo>
                  <a:pt x="1271430" y="220494"/>
                  <a:pt x="1279421" y="4283"/>
                  <a:pt x="1619972" y="28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0" name="Donut 22">
            <a:extLst>
              <a:ext uri="{FF2B5EF4-FFF2-40B4-BE49-F238E27FC236}">
                <a16:creationId xmlns:a16="http://schemas.microsoft.com/office/drawing/2014/main" xmlns="" id="{CE7A0D83-9523-4EB8-8677-1D7D4415C973}"/>
              </a:ext>
            </a:extLst>
          </p:cNvPr>
          <p:cNvSpPr>
            <a:spLocks noChangeAspect="1"/>
          </p:cNvSpPr>
          <p:nvPr/>
        </p:nvSpPr>
        <p:spPr>
          <a:xfrm>
            <a:off x="10277429" y="1539784"/>
            <a:ext cx="529812" cy="271370"/>
          </a:xfrm>
          <a:custGeom>
            <a:avLst/>
            <a:gdLst/>
            <a:ahLst/>
            <a:cxnLst/>
            <a:rect l="l" t="t" r="r" b="b"/>
            <a:pathLst>
              <a:path w="3372524" h="1727404">
                <a:moveTo>
                  <a:pt x="1758003" y="666958"/>
                </a:moveTo>
                <a:cubicBezTo>
                  <a:pt x="1703684" y="666958"/>
                  <a:pt x="1659649" y="710993"/>
                  <a:pt x="1659649" y="765312"/>
                </a:cubicBezTo>
                <a:cubicBezTo>
                  <a:pt x="1659649" y="819631"/>
                  <a:pt x="1703684" y="863666"/>
                  <a:pt x="1758003" y="863666"/>
                </a:cubicBezTo>
                <a:cubicBezTo>
                  <a:pt x="1812322" y="863666"/>
                  <a:pt x="1856357" y="819631"/>
                  <a:pt x="1856357" y="765312"/>
                </a:cubicBezTo>
                <a:cubicBezTo>
                  <a:pt x="1856357" y="710993"/>
                  <a:pt x="1812322" y="666958"/>
                  <a:pt x="1758003" y="666958"/>
                </a:cubicBezTo>
                <a:close/>
                <a:moveTo>
                  <a:pt x="1686261" y="586208"/>
                </a:moveTo>
                <a:cubicBezTo>
                  <a:pt x="1849880" y="586208"/>
                  <a:pt x="1982519" y="718847"/>
                  <a:pt x="1982519" y="882466"/>
                </a:cubicBezTo>
                <a:cubicBezTo>
                  <a:pt x="1982519" y="1046085"/>
                  <a:pt x="1849880" y="1178724"/>
                  <a:pt x="1686261" y="1178724"/>
                </a:cubicBezTo>
                <a:cubicBezTo>
                  <a:pt x="1522642" y="1178724"/>
                  <a:pt x="1390003" y="1046085"/>
                  <a:pt x="1390003" y="882466"/>
                </a:cubicBezTo>
                <a:cubicBezTo>
                  <a:pt x="1390003" y="718847"/>
                  <a:pt x="1522642" y="586208"/>
                  <a:pt x="1686261" y="586208"/>
                </a:cubicBezTo>
                <a:close/>
                <a:moveTo>
                  <a:pt x="1686262" y="448985"/>
                </a:moveTo>
                <a:cubicBezTo>
                  <a:pt x="1446857" y="448985"/>
                  <a:pt x="1252780" y="643062"/>
                  <a:pt x="1252780" y="882467"/>
                </a:cubicBezTo>
                <a:cubicBezTo>
                  <a:pt x="1252780" y="1121872"/>
                  <a:pt x="1446857" y="1315949"/>
                  <a:pt x="1686262" y="1315949"/>
                </a:cubicBezTo>
                <a:cubicBezTo>
                  <a:pt x="1925667" y="1315949"/>
                  <a:pt x="2119744" y="1121872"/>
                  <a:pt x="2119744" y="882467"/>
                </a:cubicBezTo>
                <a:cubicBezTo>
                  <a:pt x="2119744" y="643062"/>
                  <a:pt x="1925667" y="448985"/>
                  <a:pt x="1686262" y="448985"/>
                </a:cubicBezTo>
                <a:close/>
                <a:moveTo>
                  <a:pt x="1893261" y="271274"/>
                </a:moveTo>
                <a:cubicBezTo>
                  <a:pt x="2150128" y="355123"/>
                  <a:pt x="2334334" y="597283"/>
                  <a:pt x="2334334" y="882467"/>
                </a:cubicBezTo>
                <a:cubicBezTo>
                  <a:pt x="2334334" y="1103921"/>
                  <a:pt x="2223259" y="1299432"/>
                  <a:pt x="2053457" y="1415856"/>
                </a:cubicBezTo>
                <a:cubicBezTo>
                  <a:pt x="2494577" y="1286853"/>
                  <a:pt x="2931337" y="1005905"/>
                  <a:pt x="2940842" y="882353"/>
                </a:cubicBezTo>
                <a:lnTo>
                  <a:pt x="2946401" y="882364"/>
                </a:lnTo>
                <a:lnTo>
                  <a:pt x="2943679" y="877137"/>
                </a:lnTo>
                <a:lnTo>
                  <a:pt x="2946401" y="872130"/>
                </a:lnTo>
                <a:lnTo>
                  <a:pt x="2941077" y="872141"/>
                </a:lnTo>
                <a:cubicBezTo>
                  <a:pt x="2875996" y="732702"/>
                  <a:pt x="2369865" y="377972"/>
                  <a:pt x="1893261" y="271274"/>
                </a:cubicBezTo>
                <a:close/>
                <a:moveTo>
                  <a:pt x="1525754" y="256843"/>
                </a:moveTo>
                <a:cubicBezTo>
                  <a:pt x="984953" y="339274"/>
                  <a:pt x="426123" y="752145"/>
                  <a:pt x="426123" y="877021"/>
                </a:cubicBezTo>
                <a:lnTo>
                  <a:pt x="426123" y="877247"/>
                </a:lnTo>
                <a:cubicBezTo>
                  <a:pt x="439083" y="984175"/>
                  <a:pt x="877625" y="1311577"/>
                  <a:pt x="1355183" y="1436828"/>
                </a:cubicBezTo>
                <a:cubicBezTo>
                  <a:pt x="1164798" y="1325758"/>
                  <a:pt x="1038190" y="1118898"/>
                  <a:pt x="1038190" y="882467"/>
                </a:cubicBezTo>
                <a:cubicBezTo>
                  <a:pt x="1038190" y="580157"/>
                  <a:pt x="1245184" y="326193"/>
                  <a:pt x="1525754" y="256843"/>
                </a:cubicBezTo>
                <a:close/>
                <a:moveTo>
                  <a:pt x="1682713" y="0"/>
                </a:moveTo>
                <a:cubicBezTo>
                  <a:pt x="2385858" y="36225"/>
                  <a:pt x="3265322" y="653066"/>
                  <a:pt x="3365400" y="875412"/>
                </a:cubicBezTo>
                <a:lnTo>
                  <a:pt x="3372524" y="875397"/>
                </a:lnTo>
                <a:lnTo>
                  <a:pt x="3368881" y="882344"/>
                </a:lnTo>
                <a:lnTo>
                  <a:pt x="3372524" y="889597"/>
                </a:lnTo>
                <a:lnTo>
                  <a:pt x="3365086" y="889581"/>
                </a:lnTo>
                <a:cubicBezTo>
                  <a:pt x="3348713" y="1110249"/>
                  <a:pt x="2385134" y="1692746"/>
                  <a:pt x="1682713" y="1727404"/>
                </a:cubicBezTo>
                <a:cubicBezTo>
                  <a:pt x="901706" y="1708470"/>
                  <a:pt x="21301" y="1064732"/>
                  <a:pt x="0" y="882497"/>
                </a:cubicBezTo>
                <a:lnTo>
                  <a:pt x="0" y="882184"/>
                </a:lnTo>
                <a:cubicBezTo>
                  <a:pt x="0" y="691908"/>
                  <a:pt x="901706" y="19770"/>
                  <a:pt x="168271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1" name="Freeform 99">
            <a:extLst>
              <a:ext uri="{FF2B5EF4-FFF2-40B4-BE49-F238E27FC236}">
                <a16:creationId xmlns:a16="http://schemas.microsoft.com/office/drawing/2014/main" xmlns="" id="{6EFBEDF3-F563-421B-9E3D-7024636F370F}"/>
              </a:ext>
            </a:extLst>
          </p:cNvPr>
          <p:cNvSpPr>
            <a:spLocks noChangeAspect="1"/>
          </p:cNvSpPr>
          <p:nvPr/>
        </p:nvSpPr>
        <p:spPr>
          <a:xfrm>
            <a:off x="7902810" y="1432248"/>
            <a:ext cx="388767" cy="486441"/>
          </a:xfrm>
          <a:custGeom>
            <a:avLst/>
            <a:gdLst/>
            <a:ahLst/>
            <a:cxnLst/>
            <a:rect l="l" t="t" r="r" b="b"/>
            <a:pathLst>
              <a:path w="2427821" h="3249943">
                <a:moveTo>
                  <a:pt x="1783445" y="477276"/>
                </a:moveTo>
                <a:cubicBezTo>
                  <a:pt x="1867295" y="479049"/>
                  <a:pt x="1940306" y="495815"/>
                  <a:pt x="1995323" y="528655"/>
                </a:cubicBezTo>
                <a:cubicBezTo>
                  <a:pt x="2375187" y="892595"/>
                  <a:pt x="1478983" y="963108"/>
                  <a:pt x="1620010" y="1047270"/>
                </a:cubicBezTo>
                <a:cubicBezTo>
                  <a:pt x="1920260" y="1267909"/>
                  <a:pt x="2179568" y="1563610"/>
                  <a:pt x="2275102" y="1879783"/>
                </a:cubicBezTo>
                <a:cubicBezTo>
                  <a:pt x="2386559" y="2264195"/>
                  <a:pt x="2620845" y="2969329"/>
                  <a:pt x="2118153" y="3196792"/>
                </a:cubicBezTo>
                <a:cubicBezTo>
                  <a:pt x="862559" y="3474297"/>
                  <a:pt x="146052" y="2612212"/>
                  <a:pt x="9574" y="1838839"/>
                </a:cubicBezTo>
                <a:cubicBezTo>
                  <a:pt x="-38192" y="1613652"/>
                  <a:pt x="98284" y="1313401"/>
                  <a:pt x="296177" y="1170100"/>
                </a:cubicBezTo>
                <a:cubicBezTo>
                  <a:pt x="391711" y="1081390"/>
                  <a:pt x="330296" y="876673"/>
                  <a:pt x="323472" y="671956"/>
                </a:cubicBezTo>
                <a:cubicBezTo>
                  <a:pt x="296177" y="474063"/>
                  <a:pt x="760199" y="351234"/>
                  <a:pt x="664666" y="1211043"/>
                </a:cubicBezTo>
                <a:cubicBezTo>
                  <a:pt x="853176" y="743465"/>
                  <a:pt x="1420091" y="469595"/>
                  <a:pt x="1783445" y="477276"/>
                </a:cubicBezTo>
                <a:close/>
                <a:moveTo>
                  <a:pt x="1024970" y="33"/>
                </a:moveTo>
                <a:cubicBezTo>
                  <a:pt x="1115949" y="3590"/>
                  <a:pt x="1140206" y="286408"/>
                  <a:pt x="1176458" y="269348"/>
                </a:cubicBezTo>
                <a:cubicBezTo>
                  <a:pt x="1251521" y="278446"/>
                  <a:pt x="1265168" y="21414"/>
                  <a:pt x="1401646" y="44160"/>
                </a:cubicBezTo>
                <a:cubicBezTo>
                  <a:pt x="1469884" y="71456"/>
                  <a:pt x="1374351" y="221581"/>
                  <a:pt x="1360703" y="310292"/>
                </a:cubicBezTo>
                <a:lnTo>
                  <a:pt x="1517652" y="453593"/>
                </a:lnTo>
                <a:cubicBezTo>
                  <a:pt x="974016" y="540030"/>
                  <a:pt x="901229" y="790238"/>
                  <a:pt x="753379" y="951737"/>
                </a:cubicBezTo>
                <a:lnTo>
                  <a:pt x="705610" y="644662"/>
                </a:lnTo>
                <a:lnTo>
                  <a:pt x="787497" y="521832"/>
                </a:lnTo>
                <a:cubicBezTo>
                  <a:pt x="712435" y="433122"/>
                  <a:pt x="446303" y="364883"/>
                  <a:pt x="562310" y="255701"/>
                </a:cubicBezTo>
                <a:cubicBezTo>
                  <a:pt x="739730" y="98751"/>
                  <a:pt x="862560" y="337587"/>
                  <a:pt x="1012685" y="378530"/>
                </a:cubicBezTo>
                <a:cubicBezTo>
                  <a:pt x="1010410" y="253426"/>
                  <a:pt x="796596" y="101025"/>
                  <a:pt x="1005861" y="3217"/>
                </a:cubicBezTo>
                <a:cubicBezTo>
                  <a:pt x="1012543" y="800"/>
                  <a:pt x="1018905" y="-204"/>
                  <a:pt x="1024970" y="3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2" name="Oval 10">
            <a:extLst>
              <a:ext uri="{FF2B5EF4-FFF2-40B4-BE49-F238E27FC236}">
                <a16:creationId xmlns:a16="http://schemas.microsoft.com/office/drawing/2014/main" xmlns="" id="{8624E4A5-1602-4F93-B497-F8D7323B39B1}"/>
              </a:ext>
            </a:extLst>
          </p:cNvPr>
          <p:cNvSpPr/>
          <p:nvPr/>
        </p:nvSpPr>
        <p:spPr>
          <a:xfrm>
            <a:off x="9460302" y="1433265"/>
            <a:ext cx="486653" cy="484407"/>
          </a:xfrm>
          <a:custGeom>
            <a:avLst/>
            <a:gdLst/>
            <a:ahLst/>
            <a:cxnLst/>
            <a:rect l="l" t="t" r="r" b="b"/>
            <a:pathLst>
              <a:path w="3229769" h="3214867">
                <a:moveTo>
                  <a:pt x="388922" y="0"/>
                </a:moveTo>
                <a:cubicBezTo>
                  <a:pt x="481031" y="0"/>
                  <a:pt x="564991" y="34887"/>
                  <a:pt x="627459" y="93109"/>
                </a:cubicBezTo>
                <a:cubicBezTo>
                  <a:pt x="689927" y="34887"/>
                  <a:pt x="773888" y="0"/>
                  <a:pt x="865996" y="0"/>
                </a:cubicBezTo>
                <a:cubicBezTo>
                  <a:pt x="958105" y="0"/>
                  <a:pt x="1042065" y="34887"/>
                  <a:pt x="1104533" y="93109"/>
                </a:cubicBezTo>
                <a:cubicBezTo>
                  <a:pt x="1167001" y="34887"/>
                  <a:pt x="1250962" y="0"/>
                  <a:pt x="1343070" y="0"/>
                </a:cubicBezTo>
                <a:cubicBezTo>
                  <a:pt x="1435179" y="0"/>
                  <a:pt x="1519139" y="34887"/>
                  <a:pt x="1581607" y="93109"/>
                </a:cubicBezTo>
                <a:cubicBezTo>
                  <a:pt x="1644075" y="34887"/>
                  <a:pt x="1728036" y="0"/>
                  <a:pt x="1820144" y="0"/>
                </a:cubicBezTo>
                <a:cubicBezTo>
                  <a:pt x="1912253" y="0"/>
                  <a:pt x="1996213" y="34887"/>
                  <a:pt x="2058681" y="93109"/>
                </a:cubicBezTo>
                <a:cubicBezTo>
                  <a:pt x="2121149" y="34887"/>
                  <a:pt x="2205110" y="0"/>
                  <a:pt x="2297218" y="0"/>
                </a:cubicBezTo>
                <a:cubicBezTo>
                  <a:pt x="2389326" y="0"/>
                  <a:pt x="2473286" y="34887"/>
                  <a:pt x="2535755" y="93108"/>
                </a:cubicBezTo>
                <a:cubicBezTo>
                  <a:pt x="2598223" y="34887"/>
                  <a:pt x="2682183" y="0"/>
                  <a:pt x="2774291" y="0"/>
                </a:cubicBezTo>
                <a:cubicBezTo>
                  <a:pt x="2971429" y="0"/>
                  <a:pt x="3131241" y="159812"/>
                  <a:pt x="3131241" y="356950"/>
                </a:cubicBezTo>
                <a:cubicBezTo>
                  <a:pt x="3131241" y="414550"/>
                  <a:pt x="3117598" y="468963"/>
                  <a:pt x="3092026" y="516460"/>
                </a:cubicBezTo>
                <a:cubicBezTo>
                  <a:pt x="3176259" y="580602"/>
                  <a:pt x="3229769" y="682177"/>
                  <a:pt x="3229769" y="796250"/>
                </a:cubicBezTo>
                <a:cubicBezTo>
                  <a:pt x="3229769" y="902465"/>
                  <a:pt x="3183377" y="997845"/>
                  <a:pt x="3108820" y="1062184"/>
                </a:cubicBezTo>
                <a:cubicBezTo>
                  <a:pt x="3183377" y="1126523"/>
                  <a:pt x="3229769" y="1221903"/>
                  <a:pt x="3229769" y="1328118"/>
                </a:cubicBezTo>
                <a:cubicBezTo>
                  <a:pt x="3229769" y="1434333"/>
                  <a:pt x="3183377" y="1529713"/>
                  <a:pt x="3108820" y="1594052"/>
                </a:cubicBezTo>
                <a:cubicBezTo>
                  <a:pt x="3183377" y="1658391"/>
                  <a:pt x="3229769" y="1753771"/>
                  <a:pt x="3229769" y="1859986"/>
                </a:cubicBezTo>
                <a:cubicBezTo>
                  <a:pt x="3229769" y="2057124"/>
                  <a:pt x="3069957" y="2216936"/>
                  <a:pt x="2872819" y="2216936"/>
                </a:cubicBezTo>
                <a:lnTo>
                  <a:pt x="2849067" y="2214542"/>
                </a:lnTo>
                <a:cubicBezTo>
                  <a:pt x="2790894" y="2329236"/>
                  <a:pt x="2671548" y="2406987"/>
                  <a:pt x="2534043" y="2406987"/>
                </a:cubicBezTo>
                <a:cubicBezTo>
                  <a:pt x="2483158" y="2406987"/>
                  <a:pt x="2434760" y="2396340"/>
                  <a:pt x="2391120" y="2376775"/>
                </a:cubicBezTo>
                <a:cubicBezTo>
                  <a:pt x="2326908" y="2456876"/>
                  <a:pt x="2228003" y="2507238"/>
                  <a:pt x="2117336" y="2507238"/>
                </a:cubicBezTo>
                <a:lnTo>
                  <a:pt x="2081608" y="2503636"/>
                </a:lnTo>
                <a:cubicBezTo>
                  <a:pt x="2058765" y="2546355"/>
                  <a:pt x="2027330" y="2583686"/>
                  <a:pt x="1987704" y="2611019"/>
                </a:cubicBezTo>
                <a:cubicBezTo>
                  <a:pt x="2049806" y="2674751"/>
                  <a:pt x="2087711" y="2761907"/>
                  <a:pt x="2087711" y="2857917"/>
                </a:cubicBezTo>
                <a:cubicBezTo>
                  <a:pt x="2087711" y="3055055"/>
                  <a:pt x="1927899" y="3214867"/>
                  <a:pt x="1730761" y="3214867"/>
                </a:cubicBezTo>
                <a:cubicBezTo>
                  <a:pt x="1533623" y="3214867"/>
                  <a:pt x="1373811" y="3055055"/>
                  <a:pt x="1373811" y="2857917"/>
                </a:cubicBezTo>
                <a:cubicBezTo>
                  <a:pt x="1373811" y="2743560"/>
                  <a:pt x="1427588" y="2641764"/>
                  <a:pt x="1512161" y="2577627"/>
                </a:cubicBezTo>
                <a:cubicBezTo>
                  <a:pt x="1450743" y="2514125"/>
                  <a:pt x="1413385" y="2427536"/>
                  <a:pt x="1413385" y="2332221"/>
                </a:cubicBezTo>
                <a:cubicBezTo>
                  <a:pt x="1413385" y="2135083"/>
                  <a:pt x="1573197" y="1975271"/>
                  <a:pt x="1770335" y="1975271"/>
                </a:cubicBezTo>
                <a:lnTo>
                  <a:pt x="1806063" y="1978873"/>
                </a:lnTo>
                <a:cubicBezTo>
                  <a:pt x="1865384" y="1867935"/>
                  <a:pt x="1982649" y="1793338"/>
                  <a:pt x="2117336" y="1793338"/>
                </a:cubicBezTo>
                <a:cubicBezTo>
                  <a:pt x="2168221" y="1793338"/>
                  <a:pt x="2216619" y="1803986"/>
                  <a:pt x="2260259" y="1823550"/>
                </a:cubicBezTo>
                <a:cubicBezTo>
                  <a:pt x="2324471" y="1743450"/>
                  <a:pt x="2423376" y="1693087"/>
                  <a:pt x="2534043" y="1693087"/>
                </a:cubicBezTo>
                <a:lnTo>
                  <a:pt x="2557875" y="1695490"/>
                </a:lnTo>
                <a:cubicBezTo>
                  <a:pt x="2576891" y="1656391"/>
                  <a:pt x="2604151" y="1622242"/>
                  <a:pt x="2636819" y="1594052"/>
                </a:cubicBezTo>
                <a:cubicBezTo>
                  <a:pt x="2562261" y="1529713"/>
                  <a:pt x="2515869" y="1434333"/>
                  <a:pt x="2515869" y="1328118"/>
                </a:cubicBezTo>
                <a:cubicBezTo>
                  <a:pt x="2515869" y="1221903"/>
                  <a:pt x="2562261" y="1126523"/>
                  <a:pt x="2636819" y="1062184"/>
                </a:cubicBezTo>
                <a:cubicBezTo>
                  <a:pt x="2562261" y="997845"/>
                  <a:pt x="2515869" y="902465"/>
                  <a:pt x="2515869" y="796250"/>
                </a:cubicBezTo>
                <a:cubicBezTo>
                  <a:pt x="2515869" y="738650"/>
                  <a:pt x="2529512" y="684237"/>
                  <a:pt x="2555084" y="636740"/>
                </a:cubicBezTo>
                <a:lnTo>
                  <a:pt x="2537209" y="619592"/>
                </a:lnTo>
                <a:cubicBezTo>
                  <a:pt x="2474524" y="678496"/>
                  <a:pt x="2390006" y="713900"/>
                  <a:pt x="2297218" y="713900"/>
                </a:cubicBezTo>
                <a:cubicBezTo>
                  <a:pt x="2205110" y="713900"/>
                  <a:pt x="2121149" y="679013"/>
                  <a:pt x="2058681" y="620791"/>
                </a:cubicBezTo>
                <a:cubicBezTo>
                  <a:pt x="1996213" y="679013"/>
                  <a:pt x="1912253" y="713900"/>
                  <a:pt x="1820144" y="713900"/>
                </a:cubicBezTo>
                <a:cubicBezTo>
                  <a:pt x="1728036" y="713900"/>
                  <a:pt x="1644075" y="679013"/>
                  <a:pt x="1581607" y="620791"/>
                </a:cubicBezTo>
                <a:cubicBezTo>
                  <a:pt x="1519139" y="679013"/>
                  <a:pt x="1435179" y="713900"/>
                  <a:pt x="1343070" y="713900"/>
                </a:cubicBezTo>
                <a:cubicBezTo>
                  <a:pt x="1250962" y="713900"/>
                  <a:pt x="1167001" y="679013"/>
                  <a:pt x="1104533" y="620791"/>
                </a:cubicBezTo>
                <a:cubicBezTo>
                  <a:pt x="1042065" y="679013"/>
                  <a:pt x="958105" y="713900"/>
                  <a:pt x="865996" y="713900"/>
                </a:cubicBezTo>
                <a:cubicBezTo>
                  <a:pt x="773370" y="713900"/>
                  <a:pt x="688985" y="678620"/>
                  <a:pt x="626352" y="619878"/>
                </a:cubicBezTo>
                <a:cubicBezTo>
                  <a:pt x="623659" y="623930"/>
                  <a:pt x="620064" y="626957"/>
                  <a:pt x="616405" y="629911"/>
                </a:cubicBezTo>
                <a:cubicBezTo>
                  <a:pt x="686492" y="694366"/>
                  <a:pt x="729886" y="786957"/>
                  <a:pt x="729886" y="889683"/>
                </a:cubicBezTo>
                <a:cubicBezTo>
                  <a:pt x="729886" y="993972"/>
                  <a:pt x="685162" y="1087815"/>
                  <a:pt x="613058" y="1152216"/>
                </a:cubicBezTo>
                <a:cubicBezTo>
                  <a:pt x="675622" y="1216104"/>
                  <a:pt x="713900" y="1303645"/>
                  <a:pt x="713900" y="1400126"/>
                </a:cubicBezTo>
                <a:cubicBezTo>
                  <a:pt x="713900" y="1487795"/>
                  <a:pt x="682295" y="1568081"/>
                  <a:pt x="628622" y="1629172"/>
                </a:cubicBezTo>
                <a:cubicBezTo>
                  <a:pt x="691419" y="1693140"/>
                  <a:pt x="729886" y="1780874"/>
                  <a:pt x="729886" y="1877593"/>
                </a:cubicBezTo>
                <a:cubicBezTo>
                  <a:pt x="729886" y="2034043"/>
                  <a:pt x="629234" y="2166985"/>
                  <a:pt x="488639" y="2213706"/>
                </a:cubicBezTo>
                <a:lnTo>
                  <a:pt x="488639" y="2375547"/>
                </a:lnTo>
                <a:cubicBezTo>
                  <a:pt x="488639" y="2448277"/>
                  <a:pt x="429679" y="2507237"/>
                  <a:pt x="356949" y="2507237"/>
                </a:cubicBezTo>
                <a:cubicBezTo>
                  <a:pt x="284219" y="2507237"/>
                  <a:pt x="225259" y="2448277"/>
                  <a:pt x="225259" y="2375547"/>
                </a:cubicBezTo>
                <a:lnTo>
                  <a:pt x="225259" y="2201750"/>
                </a:lnTo>
                <a:cubicBezTo>
                  <a:pt x="101654" y="2146256"/>
                  <a:pt x="15986" y="2021929"/>
                  <a:pt x="15986" y="1877593"/>
                </a:cubicBezTo>
                <a:cubicBezTo>
                  <a:pt x="15986" y="1789924"/>
                  <a:pt x="47591" y="1709638"/>
                  <a:pt x="101264" y="1648547"/>
                </a:cubicBezTo>
                <a:cubicBezTo>
                  <a:pt x="38467" y="1584579"/>
                  <a:pt x="0" y="1496845"/>
                  <a:pt x="0" y="1400126"/>
                </a:cubicBezTo>
                <a:cubicBezTo>
                  <a:pt x="0" y="1295837"/>
                  <a:pt x="44724" y="1201994"/>
                  <a:pt x="116828" y="1137593"/>
                </a:cubicBezTo>
                <a:cubicBezTo>
                  <a:pt x="54264" y="1073704"/>
                  <a:pt x="15986" y="986164"/>
                  <a:pt x="15986" y="889683"/>
                </a:cubicBezTo>
                <a:cubicBezTo>
                  <a:pt x="15986" y="779482"/>
                  <a:pt x="65925" y="680945"/>
                  <a:pt x="145453" y="616722"/>
                </a:cubicBezTo>
                <a:cubicBezTo>
                  <a:pt x="75366" y="552267"/>
                  <a:pt x="31972" y="459676"/>
                  <a:pt x="31972" y="356950"/>
                </a:cubicBezTo>
                <a:cubicBezTo>
                  <a:pt x="31972" y="159812"/>
                  <a:pt x="191784" y="0"/>
                  <a:pt x="38892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3" name="Freeform 101">
            <a:extLst>
              <a:ext uri="{FF2B5EF4-FFF2-40B4-BE49-F238E27FC236}">
                <a16:creationId xmlns:a16="http://schemas.microsoft.com/office/drawing/2014/main" xmlns="" id="{398DE87D-E996-4168-8931-FBF1633FDCD5}"/>
              </a:ext>
            </a:extLst>
          </p:cNvPr>
          <p:cNvSpPr/>
          <p:nvPr/>
        </p:nvSpPr>
        <p:spPr>
          <a:xfrm>
            <a:off x="11180535" y="1485955"/>
            <a:ext cx="284691" cy="379029"/>
          </a:xfrm>
          <a:custGeom>
            <a:avLst/>
            <a:gdLst>
              <a:gd name="connsiteX0" fmla="*/ 143301 w 1910686"/>
              <a:gd name="connsiteY0" fmla="*/ 0 h 3268639"/>
              <a:gd name="connsiteX1" fmla="*/ 0 w 1910686"/>
              <a:gd name="connsiteY1" fmla="*/ 1705970 h 3268639"/>
              <a:gd name="connsiteX2" fmla="*/ 436728 w 1910686"/>
              <a:gd name="connsiteY2" fmla="*/ 3268639 h 3268639"/>
              <a:gd name="connsiteX3" fmla="*/ 928047 w 1910686"/>
              <a:gd name="connsiteY3" fmla="*/ 1944806 h 3268639"/>
              <a:gd name="connsiteX4" fmla="*/ 1364776 w 1910686"/>
              <a:gd name="connsiteY4" fmla="*/ 3268639 h 3268639"/>
              <a:gd name="connsiteX5" fmla="*/ 1910686 w 1910686"/>
              <a:gd name="connsiteY5" fmla="*/ 1726442 h 3268639"/>
              <a:gd name="connsiteX6" fmla="*/ 1603612 w 1910686"/>
              <a:gd name="connsiteY6" fmla="*/ 6824 h 3268639"/>
              <a:gd name="connsiteX7" fmla="*/ 1521725 w 1910686"/>
              <a:gd name="connsiteY7" fmla="*/ 20472 h 3268639"/>
              <a:gd name="connsiteX8" fmla="*/ 907576 w 1910686"/>
              <a:gd name="connsiteY8" fmla="*/ 163773 h 3268639"/>
              <a:gd name="connsiteX9" fmla="*/ 143301 w 1910686"/>
              <a:gd name="connsiteY9" fmla="*/ 0 h 3268639"/>
              <a:gd name="connsiteX0" fmla="*/ 143301 w 1910686"/>
              <a:gd name="connsiteY0" fmla="*/ 27296 h 3261815"/>
              <a:gd name="connsiteX1" fmla="*/ 0 w 1910686"/>
              <a:gd name="connsiteY1" fmla="*/ 1699146 h 3261815"/>
              <a:gd name="connsiteX2" fmla="*/ 436728 w 1910686"/>
              <a:gd name="connsiteY2" fmla="*/ 3261815 h 3261815"/>
              <a:gd name="connsiteX3" fmla="*/ 928047 w 1910686"/>
              <a:gd name="connsiteY3" fmla="*/ 1937982 h 3261815"/>
              <a:gd name="connsiteX4" fmla="*/ 1364776 w 1910686"/>
              <a:gd name="connsiteY4" fmla="*/ 3261815 h 3261815"/>
              <a:gd name="connsiteX5" fmla="*/ 1910686 w 1910686"/>
              <a:gd name="connsiteY5" fmla="*/ 1719618 h 3261815"/>
              <a:gd name="connsiteX6" fmla="*/ 1603612 w 1910686"/>
              <a:gd name="connsiteY6" fmla="*/ 0 h 3261815"/>
              <a:gd name="connsiteX7" fmla="*/ 1521725 w 1910686"/>
              <a:gd name="connsiteY7" fmla="*/ 13648 h 3261815"/>
              <a:gd name="connsiteX8" fmla="*/ 907576 w 1910686"/>
              <a:gd name="connsiteY8" fmla="*/ 156949 h 3261815"/>
              <a:gd name="connsiteX9" fmla="*/ 143301 w 1910686"/>
              <a:gd name="connsiteY9" fmla="*/ 27296 h 3261815"/>
              <a:gd name="connsiteX0" fmla="*/ 143301 w 1910686"/>
              <a:gd name="connsiteY0" fmla="*/ 27296 h 3261815"/>
              <a:gd name="connsiteX1" fmla="*/ 0 w 1910686"/>
              <a:gd name="connsiteY1" fmla="*/ 1699146 h 3261815"/>
              <a:gd name="connsiteX2" fmla="*/ 436728 w 1910686"/>
              <a:gd name="connsiteY2" fmla="*/ 3261815 h 3261815"/>
              <a:gd name="connsiteX3" fmla="*/ 928047 w 1910686"/>
              <a:gd name="connsiteY3" fmla="*/ 1937982 h 3261815"/>
              <a:gd name="connsiteX4" fmla="*/ 1364776 w 1910686"/>
              <a:gd name="connsiteY4" fmla="*/ 3261815 h 3261815"/>
              <a:gd name="connsiteX5" fmla="*/ 1910686 w 1910686"/>
              <a:gd name="connsiteY5" fmla="*/ 1719618 h 3261815"/>
              <a:gd name="connsiteX6" fmla="*/ 1603612 w 1910686"/>
              <a:gd name="connsiteY6" fmla="*/ 0 h 3261815"/>
              <a:gd name="connsiteX7" fmla="*/ 1521725 w 1910686"/>
              <a:gd name="connsiteY7" fmla="*/ 13648 h 3261815"/>
              <a:gd name="connsiteX8" fmla="*/ 907576 w 1910686"/>
              <a:gd name="connsiteY8" fmla="*/ 156949 h 3261815"/>
              <a:gd name="connsiteX9" fmla="*/ 143301 w 1910686"/>
              <a:gd name="connsiteY9" fmla="*/ 27296 h 3261815"/>
              <a:gd name="connsiteX0" fmla="*/ 326627 w 2094012"/>
              <a:gd name="connsiteY0" fmla="*/ 27296 h 3261815"/>
              <a:gd name="connsiteX1" fmla="*/ 183326 w 2094012"/>
              <a:gd name="connsiteY1" fmla="*/ 1699146 h 3261815"/>
              <a:gd name="connsiteX2" fmla="*/ 620054 w 2094012"/>
              <a:gd name="connsiteY2" fmla="*/ 3261815 h 3261815"/>
              <a:gd name="connsiteX3" fmla="*/ 1111373 w 2094012"/>
              <a:gd name="connsiteY3" fmla="*/ 1937982 h 3261815"/>
              <a:gd name="connsiteX4" fmla="*/ 1548102 w 2094012"/>
              <a:gd name="connsiteY4" fmla="*/ 3261815 h 3261815"/>
              <a:gd name="connsiteX5" fmla="*/ 2094012 w 2094012"/>
              <a:gd name="connsiteY5" fmla="*/ 1719618 h 3261815"/>
              <a:gd name="connsiteX6" fmla="*/ 1786938 w 2094012"/>
              <a:gd name="connsiteY6" fmla="*/ 0 h 3261815"/>
              <a:gd name="connsiteX7" fmla="*/ 1705051 w 2094012"/>
              <a:gd name="connsiteY7" fmla="*/ 13648 h 3261815"/>
              <a:gd name="connsiteX8" fmla="*/ 1090902 w 2094012"/>
              <a:gd name="connsiteY8" fmla="*/ 156949 h 3261815"/>
              <a:gd name="connsiteX9" fmla="*/ 326627 w 2094012"/>
              <a:gd name="connsiteY9" fmla="*/ 27296 h 3261815"/>
              <a:gd name="connsiteX0" fmla="*/ 402442 w 2169827"/>
              <a:gd name="connsiteY0" fmla="*/ 27296 h 3261815"/>
              <a:gd name="connsiteX1" fmla="*/ 259141 w 2169827"/>
              <a:gd name="connsiteY1" fmla="*/ 1699146 h 3261815"/>
              <a:gd name="connsiteX2" fmla="*/ 695869 w 2169827"/>
              <a:gd name="connsiteY2" fmla="*/ 3261815 h 3261815"/>
              <a:gd name="connsiteX3" fmla="*/ 1187188 w 2169827"/>
              <a:gd name="connsiteY3" fmla="*/ 1937982 h 3261815"/>
              <a:gd name="connsiteX4" fmla="*/ 1623917 w 2169827"/>
              <a:gd name="connsiteY4" fmla="*/ 3261815 h 3261815"/>
              <a:gd name="connsiteX5" fmla="*/ 2169827 w 2169827"/>
              <a:gd name="connsiteY5" fmla="*/ 1719618 h 3261815"/>
              <a:gd name="connsiteX6" fmla="*/ 1862753 w 2169827"/>
              <a:gd name="connsiteY6" fmla="*/ 0 h 3261815"/>
              <a:gd name="connsiteX7" fmla="*/ 1780866 w 2169827"/>
              <a:gd name="connsiteY7" fmla="*/ 13648 h 3261815"/>
              <a:gd name="connsiteX8" fmla="*/ 1166717 w 2169827"/>
              <a:gd name="connsiteY8" fmla="*/ 156949 h 3261815"/>
              <a:gd name="connsiteX9" fmla="*/ 402442 w 2169827"/>
              <a:gd name="connsiteY9" fmla="*/ 27296 h 3261815"/>
              <a:gd name="connsiteX0" fmla="*/ 402442 w 2169827"/>
              <a:gd name="connsiteY0" fmla="*/ 27296 h 3261815"/>
              <a:gd name="connsiteX1" fmla="*/ 259141 w 2169827"/>
              <a:gd name="connsiteY1" fmla="*/ 1699146 h 3261815"/>
              <a:gd name="connsiteX2" fmla="*/ 695869 w 2169827"/>
              <a:gd name="connsiteY2" fmla="*/ 3261815 h 3261815"/>
              <a:gd name="connsiteX3" fmla="*/ 1187188 w 2169827"/>
              <a:gd name="connsiteY3" fmla="*/ 1937982 h 3261815"/>
              <a:gd name="connsiteX4" fmla="*/ 1623917 w 2169827"/>
              <a:gd name="connsiteY4" fmla="*/ 3261815 h 3261815"/>
              <a:gd name="connsiteX5" fmla="*/ 2169827 w 2169827"/>
              <a:gd name="connsiteY5" fmla="*/ 1719618 h 3261815"/>
              <a:gd name="connsiteX6" fmla="*/ 1862753 w 2169827"/>
              <a:gd name="connsiteY6" fmla="*/ 0 h 3261815"/>
              <a:gd name="connsiteX7" fmla="*/ 1780866 w 2169827"/>
              <a:gd name="connsiteY7" fmla="*/ 13648 h 3261815"/>
              <a:gd name="connsiteX8" fmla="*/ 1166717 w 2169827"/>
              <a:gd name="connsiteY8" fmla="*/ 156949 h 3261815"/>
              <a:gd name="connsiteX9" fmla="*/ 402442 w 2169827"/>
              <a:gd name="connsiteY9" fmla="*/ 27296 h 3261815"/>
              <a:gd name="connsiteX0" fmla="*/ 377501 w 2144886"/>
              <a:gd name="connsiteY0" fmla="*/ 27296 h 3261815"/>
              <a:gd name="connsiteX1" fmla="*/ 295615 w 2144886"/>
              <a:gd name="connsiteY1" fmla="*/ 1774209 h 3261815"/>
              <a:gd name="connsiteX2" fmla="*/ 670928 w 2144886"/>
              <a:gd name="connsiteY2" fmla="*/ 3261815 h 3261815"/>
              <a:gd name="connsiteX3" fmla="*/ 1162247 w 2144886"/>
              <a:gd name="connsiteY3" fmla="*/ 1937982 h 3261815"/>
              <a:gd name="connsiteX4" fmla="*/ 1598976 w 2144886"/>
              <a:gd name="connsiteY4" fmla="*/ 3261815 h 3261815"/>
              <a:gd name="connsiteX5" fmla="*/ 2144886 w 2144886"/>
              <a:gd name="connsiteY5" fmla="*/ 1719618 h 3261815"/>
              <a:gd name="connsiteX6" fmla="*/ 1837812 w 2144886"/>
              <a:gd name="connsiteY6" fmla="*/ 0 h 3261815"/>
              <a:gd name="connsiteX7" fmla="*/ 1755925 w 2144886"/>
              <a:gd name="connsiteY7" fmla="*/ 13648 h 3261815"/>
              <a:gd name="connsiteX8" fmla="*/ 1141776 w 2144886"/>
              <a:gd name="connsiteY8" fmla="*/ 156949 h 3261815"/>
              <a:gd name="connsiteX9" fmla="*/ 377501 w 2144886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80396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205171"/>
              <a:gd name="connsiteY0" fmla="*/ 27296 h 3261815"/>
              <a:gd name="connsiteX1" fmla="*/ 322444 w 2205171"/>
              <a:gd name="connsiteY1" fmla="*/ 1801504 h 3261815"/>
              <a:gd name="connsiteX2" fmla="*/ 704581 w 2205171"/>
              <a:gd name="connsiteY2" fmla="*/ 3261815 h 3261815"/>
              <a:gd name="connsiteX3" fmla="*/ 1216372 w 2205171"/>
              <a:gd name="connsiteY3" fmla="*/ 1951629 h 3261815"/>
              <a:gd name="connsiteX4" fmla="*/ 1707692 w 2205171"/>
              <a:gd name="connsiteY4" fmla="*/ 3254991 h 3261815"/>
              <a:gd name="connsiteX5" fmla="*/ 2144420 w 2205171"/>
              <a:gd name="connsiteY5" fmla="*/ 1753737 h 3261815"/>
              <a:gd name="connsiteX6" fmla="*/ 1871465 w 2205171"/>
              <a:gd name="connsiteY6" fmla="*/ 0 h 3261815"/>
              <a:gd name="connsiteX7" fmla="*/ 1789578 w 2205171"/>
              <a:gd name="connsiteY7" fmla="*/ 13648 h 3261815"/>
              <a:gd name="connsiteX8" fmla="*/ 1175429 w 2205171"/>
              <a:gd name="connsiteY8" fmla="*/ 156949 h 3261815"/>
              <a:gd name="connsiteX9" fmla="*/ 411154 w 2205171"/>
              <a:gd name="connsiteY9" fmla="*/ 27296 h 3261815"/>
              <a:gd name="connsiteX0" fmla="*/ 411154 w 2145061"/>
              <a:gd name="connsiteY0" fmla="*/ 23869 h 3258388"/>
              <a:gd name="connsiteX1" fmla="*/ 322444 w 2145061"/>
              <a:gd name="connsiteY1" fmla="*/ 1798077 h 3258388"/>
              <a:gd name="connsiteX2" fmla="*/ 704581 w 2145061"/>
              <a:gd name="connsiteY2" fmla="*/ 3258388 h 3258388"/>
              <a:gd name="connsiteX3" fmla="*/ 1216372 w 2145061"/>
              <a:gd name="connsiteY3" fmla="*/ 1948202 h 3258388"/>
              <a:gd name="connsiteX4" fmla="*/ 1707692 w 2145061"/>
              <a:gd name="connsiteY4" fmla="*/ 3251564 h 3258388"/>
              <a:gd name="connsiteX5" fmla="*/ 2144420 w 2145061"/>
              <a:gd name="connsiteY5" fmla="*/ 1750310 h 3258388"/>
              <a:gd name="connsiteX6" fmla="*/ 1789578 w 2145061"/>
              <a:gd name="connsiteY6" fmla="*/ 10221 h 3258388"/>
              <a:gd name="connsiteX7" fmla="*/ 1175429 w 2145061"/>
              <a:gd name="connsiteY7" fmla="*/ 153522 h 3258388"/>
              <a:gd name="connsiteX8" fmla="*/ 411154 w 2145061"/>
              <a:gd name="connsiteY8" fmla="*/ 23869 h 3258388"/>
              <a:gd name="connsiteX0" fmla="*/ 411154 w 2146076"/>
              <a:gd name="connsiteY0" fmla="*/ 23869 h 3258388"/>
              <a:gd name="connsiteX1" fmla="*/ 322444 w 2146076"/>
              <a:gd name="connsiteY1" fmla="*/ 1798077 h 3258388"/>
              <a:gd name="connsiteX2" fmla="*/ 704581 w 2146076"/>
              <a:gd name="connsiteY2" fmla="*/ 3258388 h 3258388"/>
              <a:gd name="connsiteX3" fmla="*/ 1216372 w 2146076"/>
              <a:gd name="connsiteY3" fmla="*/ 1948202 h 3258388"/>
              <a:gd name="connsiteX4" fmla="*/ 1707692 w 2146076"/>
              <a:gd name="connsiteY4" fmla="*/ 3251564 h 3258388"/>
              <a:gd name="connsiteX5" fmla="*/ 2144420 w 2146076"/>
              <a:gd name="connsiteY5" fmla="*/ 1750310 h 3258388"/>
              <a:gd name="connsiteX6" fmla="*/ 1926056 w 2146076"/>
              <a:gd name="connsiteY6" fmla="*/ 17045 h 3258388"/>
              <a:gd name="connsiteX7" fmla="*/ 1175429 w 2146076"/>
              <a:gd name="connsiteY7" fmla="*/ 153522 h 3258388"/>
              <a:gd name="connsiteX8" fmla="*/ 411154 w 2146076"/>
              <a:gd name="connsiteY8" fmla="*/ 23869 h 3258388"/>
              <a:gd name="connsiteX0" fmla="*/ 411154 w 2374416"/>
              <a:gd name="connsiteY0" fmla="*/ 23869 h 3258388"/>
              <a:gd name="connsiteX1" fmla="*/ 322444 w 2374416"/>
              <a:gd name="connsiteY1" fmla="*/ 1798077 h 3258388"/>
              <a:gd name="connsiteX2" fmla="*/ 704581 w 2374416"/>
              <a:gd name="connsiteY2" fmla="*/ 3258388 h 3258388"/>
              <a:gd name="connsiteX3" fmla="*/ 1216372 w 2374416"/>
              <a:gd name="connsiteY3" fmla="*/ 1948202 h 3258388"/>
              <a:gd name="connsiteX4" fmla="*/ 1707692 w 2374416"/>
              <a:gd name="connsiteY4" fmla="*/ 3251564 h 3258388"/>
              <a:gd name="connsiteX5" fmla="*/ 2144420 w 2374416"/>
              <a:gd name="connsiteY5" fmla="*/ 1750310 h 3258388"/>
              <a:gd name="connsiteX6" fmla="*/ 1926056 w 2374416"/>
              <a:gd name="connsiteY6" fmla="*/ 17045 h 3258388"/>
              <a:gd name="connsiteX7" fmla="*/ 1175429 w 2374416"/>
              <a:gd name="connsiteY7" fmla="*/ 153522 h 3258388"/>
              <a:gd name="connsiteX8" fmla="*/ 411154 w 2374416"/>
              <a:gd name="connsiteY8" fmla="*/ 23869 h 3258388"/>
              <a:gd name="connsiteX0" fmla="*/ 411154 w 2441693"/>
              <a:gd name="connsiteY0" fmla="*/ 23869 h 3258388"/>
              <a:gd name="connsiteX1" fmla="*/ 322444 w 2441693"/>
              <a:gd name="connsiteY1" fmla="*/ 1798077 h 3258388"/>
              <a:gd name="connsiteX2" fmla="*/ 704581 w 2441693"/>
              <a:gd name="connsiteY2" fmla="*/ 3258388 h 3258388"/>
              <a:gd name="connsiteX3" fmla="*/ 1216372 w 2441693"/>
              <a:gd name="connsiteY3" fmla="*/ 1948202 h 3258388"/>
              <a:gd name="connsiteX4" fmla="*/ 1707692 w 2441693"/>
              <a:gd name="connsiteY4" fmla="*/ 3251564 h 3258388"/>
              <a:gd name="connsiteX5" fmla="*/ 2144420 w 2441693"/>
              <a:gd name="connsiteY5" fmla="*/ 1750310 h 3258388"/>
              <a:gd name="connsiteX6" fmla="*/ 1926056 w 2441693"/>
              <a:gd name="connsiteY6" fmla="*/ 17045 h 3258388"/>
              <a:gd name="connsiteX7" fmla="*/ 1175429 w 2441693"/>
              <a:gd name="connsiteY7" fmla="*/ 153522 h 3258388"/>
              <a:gd name="connsiteX8" fmla="*/ 411154 w 2441693"/>
              <a:gd name="connsiteY8" fmla="*/ 23869 h 3258388"/>
              <a:gd name="connsiteX0" fmla="*/ 411154 w 2377348"/>
              <a:gd name="connsiteY0" fmla="*/ 23869 h 3258388"/>
              <a:gd name="connsiteX1" fmla="*/ 322444 w 2377348"/>
              <a:gd name="connsiteY1" fmla="*/ 1798077 h 3258388"/>
              <a:gd name="connsiteX2" fmla="*/ 704581 w 2377348"/>
              <a:gd name="connsiteY2" fmla="*/ 3258388 h 3258388"/>
              <a:gd name="connsiteX3" fmla="*/ 1216372 w 2377348"/>
              <a:gd name="connsiteY3" fmla="*/ 1948202 h 3258388"/>
              <a:gd name="connsiteX4" fmla="*/ 1707692 w 2377348"/>
              <a:gd name="connsiteY4" fmla="*/ 3251564 h 3258388"/>
              <a:gd name="connsiteX5" fmla="*/ 2144420 w 2377348"/>
              <a:gd name="connsiteY5" fmla="*/ 1750310 h 3258388"/>
              <a:gd name="connsiteX6" fmla="*/ 1926056 w 2377348"/>
              <a:gd name="connsiteY6" fmla="*/ 17045 h 3258388"/>
              <a:gd name="connsiteX7" fmla="*/ 1175429 w 2377348"/>
              <a:gd name="connsiteY7" fmla="*/ 153522 h 3258388"/>
              <a:gd name="connsiteX8" fmla="*/ 411154 w 2377348"/>
              <a:gd name="connsiteY8" fmla="*/ 23869 h 3258388"/>
              <a:gd name="connsiteX0" fmla="*/ 411154 w 2424220"/>
              <a:gd name="connsiteY0" fmla="*/ 23869 h 3258388"/>
              <a:gd name="connsiteX1" fmla="*/ 322444 w 2424220"/>
              <a:gd name="connsiteY1" fmla="*/ 1798077 h 3258388"/>
              <a:gd name="connsiteX2" fmla="*/ 704581 w 2424220"/>
              <a:gd name="connsiteY2" fmla="*/ 3258388 h 3258388"/>
              <a:gd name="connsiteX3" fmla="*/ 1216372 w 2424220"/>
              <a:gd name="connsiteY3" fmla="*/ 1948202 h 3258388"/>
              <a:gd name="connsiteX4" fmla="*/ 1707692 w 2424220"/>
              <a:gd name="connsiteY4" fmla="*/ 3251564 h 3258388"/>
              <a:gd name="connsiteX5" fmla="*/ 2144420 w 2424220"/>
              <a:gd name="connsiteY5" fmla="*/ 1750310 h 3258388"/>
              <a:gd name="connsiteX6" fmla="*/ 1926056 w 2424220"/>
              <a:gd name="connsiteY6" fmla="*/ 17045 h 3258388"/>
              <a:gd name="connsiteX7" fmla="*/ 1175429 w 2424220"/>
              <a:gd name="connsiteY7" fmla="*/ 153522 h 3258388"/>
              <a:gd name="connsiteX8" fmla="*/ 411154 w 2424220"/>
              <a:gd name="connsiteY8" fmla="*/ 23869 h 3258388"/>
              <a:gd name="connsiteX0" fmla="*/ 411154 w 2449010"/>
              <a:gd name="connsiteY0" fmla="*/ 23869 h 3258388"/>
              <a:gd name="connsiteX1" fmla="*/ 322444 w 2449010"/>
              <a:gd name="connsiteY1" fmla="*/ 1798077 h 3258388"/>
              <a:gd name="connsiteX2" fmla="*/ 704581 w 2449010"/>
              <a:gd name="connsiteY2" fmla="*/ 3258388 h 3258388"/>
              <a:gd name="connsiteX3" fmla="*/ 1216372 w 2449010"/>
              <a:gd name="connsiteY3" fmla="*/ 1948202 h 3258388"/>
              <a:gd name="connsiteX4" fmla="*/ 1707692 w 2449010"/>
              <a:gd name="connsiteY4" fmla="*/ 3251564 h 3258388"/>
              <a:gd name="connsiteX5" fmla="*/ 2144420 w 2449010"/>
              <a:gd name="connsiteY5" fmla="*/ 1750310 h 3258388"/>
              <a:gd name="connsiteX6" fmla="*/ 1926056 w 2449010"/>
              <a:gd name="connsiteY6" fmla="*/ 17045 h 3258388"/>
              <a:gd name="connsiteX7" fmla="*/ 1175429 w 2449010"/>
              <a:gd name="connsiteY7" fmla="*/ 153522 h 3258388"/>
              <a:gd name="connsiteX8" fmla="*/ 411154 w 2449010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3593" h="3258388">
                <a:moveTo>
                  <a:pt x="411154" y="23869"/>
                </a:moveTo>
                <a:cubicBezTo>
                  <a:pt x="-257586" y="355964"/>
                  <a:pt x="22194" y="1036078"/>
                  <a:pt x="322444" y="1798077"/>
                </a:cubicBezTo>
                <a:cubicBezTo>
                  <a:pt x="338366" y="2660163"/>
                  <a:pt x="545357" y="3249289"/>
                  <a:pt x="704581" y="3258388"/>
                </a:cubicBezTo>
                <a:cubicBezTo>
                  <a:pt x="1018479" y="3247015"/>
                  <a:pt x="779644" y="1925457"/>
                  <a:pt x="1216372" y="1948202"/>
                </a:cubicBezTo>
                <a:cubicBezTo>
                  <a:pt x="1580313" y="1945929"/>
                  <a:pt x="1473406" y="3281133"/>
                  <a:pt x="1707692" y="3251564"/>
                </a:cubicBezTo>
                <a:cubicBezTo>
                  <a:pt x="2048886" y="3121910"/>
                  <a:pt x="2001118" y="2180214"/>
                  <a:pt x="2144420" y="1750310"/>
                </a:cubicBezTo>
                <a:cubicBezTo>
                  <a:pt x="2451495" y="1080432"/>
                  <a:pt x="2681232" y="64812"/>
                  <a:pt x="1926056" y="17045"/>
                </a:cubicBezTo>
                <a:lnTo>
                  <a:pt x="1175429" y="153522"/>
                </a:lnTo>
                <a:cubicBezTo>
                  <a:pt x="920671" y="110304"/>
                  <a:pt x="679560" y="-62566"/>
                  <a:pt x="411154" y="238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64" name="Group 102">
            <a:extLst>
              <a:ext uri="{FF2B5EF4-FFF2-40B4-BE49-F238E27FC236}">
                <a16:creationId xmlns:a16="http://schemas.microsoft.com/office/drawing/2014/main" xmlns="" id="{3B22177F-3D45-4A9B-976C-0E5FC31B92C4}"/>
              </a:ext>
            </a:extLst>
          </p:cNvPr>
          <p:cNvGrpSpPr>
            <a:grpSpLocks noChangeAspect="1"/>
          </p:cNvGrpSpPr>
          <p:nvPr/>
        </p:nvGrpSpPr>
        <p:grpSpPr>
          <a:xfrm>
            <a:off x="8707494" y="2429101"/>
            <a:ext cx="325734" cy="529812"/>
            <a:chOff x="2071598" y="2060848"/>
            <a:chExt cx="1917605" cy="3137144"/>
          </a:xfrm>
          <a:solidFill>
            <a:schemeClr val="accent4"/>
          </a:solidFill>
        </p:grpSpPr>
        <p:sp>
          <p:nvSpPr>
            <p:cNvPr id="65" name="Freeform 103">
              <a:extLst>
                <a:ext uri="{FF2B5EF4-FFF2-40B4-BE49-F238E27FC236}">
                  <a16:creationId xmlns:a16="http://schemas.microsoft.com/office/drawing/2014/main" xmlns="" id="{45551A25-8F0E-4347-975E-A924A7130E47}"/>
                </a:ext>
              </a:extLst>
            </p:cNvPr>
            <p:cNvSpPr/>
            <p:nvPr/>
          </p:nvSpPr>
          <p:spPr>
            <a:xfrm>
              <a:off x="2483768" y="2060848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6" name="Freeform 104">
              <a:extLst>
                <a:ext uri="{FF2B5EF4-FFF2-40B4-BE49-F238E27FC236}">
                  <a16:creationId xmlns:a16="http://schemas.microsoft.com/office/drawing/2014/main" xmlns="" id="{1D56ED84-718A-4F64-9201-3371A122B353}"/>
                </a:ext>
              </a:extLst>
            </p:cNvPr>
            <p:cNvSpPr/>
            <p:nvPr/>
          </p:nvSpPr>
          <p:spPr>
            <a:xfrm rot="21253755">
              <a:off x="2170737" y="2710023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7" name="Freeform 105">
              <a:extLst>
                <a:ext uri="{FF2B5EF4-FFF2-40B4-BE49-F238E27FC236}">
                  <a16:creationId xmlns:a16="http://schemas.microsoft.com/office/drawing/2014/main" xmlns="" id="{C13BBB19-70FE-4952-97D0-FDEBC2A1BBF6}"/>
                </a:ext>
              </a:extLst>
            </p:cNvPr>
            <p:cNvSpPr/>
            <p:nvPr/>
          </p:nvSpPr>
          <p:spPr>
            <a:xfrm rot="20634645">
              <a:off x="2071598" y="3466865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8" name="Freeform 106">
              <a:extLst>
                <a:ext uri="{FF2B5EF4-FFF2-40B4-BE49-F238E27FC236}">
                  <a16:creationId xmlns:a16="http://schemas.microsoft.com/office/drawing/2014/main" xmlns="" id="{7ABD01DA-F7D7-478D-A532-2A1B78A013CF}"/>
                </a:ext>
              </a:extLst>
            </p:cNvPr>
            <p:cNvSpPr/>
            <p:nvPr/>
          </p:nvSpPr>
          <p:spPr>
            <a:xfrm rot="19632933">
              <a:off x="2257651" y="4182238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69" name="Freeform 107">
            <a:extLst>
              <a:ext uri="{FF2B5EF4-FFF2-40B4-BE49-F238E27FC236}">
                <a16:creationId xmlns:a16="http://schemas.microsoft.com/office/drawing/2014/main" xmlns="" id="{5F7DADB8-BA7C-4AE5-BF1E-BC82543D1EA9}"/>
              </a:ext>
            </a:extLst>
          </p:cNvPr>
          <p:cNvSpPr>
            <a:spLocks noChangeAspect="1"/>
          </p:cNvSpPr>
          <p:nvPr/>
        </p:nvSpPr>
        <p:spPr>
          <a:xfrm>
            <a:off x="9618682" y="2429101"/>
            <a:ext cx="169894" cy="529812"/>
          </a:xfrm>
          <a:custGeom>
            <a:avLst/>
            <a:gdLst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25685 w 779830"/>
              <a:gd name="connsiteY0" fmla="*/ 1331843 h 2449001"/>
              <a:gd name="connsiteX1" fmla="*/ 537004 w 779830"/>
              <a:gd name="connsiteY1" fmla="*/ 1379551 h 2449001"/>
              <a:gd name="connsiteX2" fmla="*/ 758434 w 779830"/>
              <a:gd name="connsiteY2" fmla="*/ 1406369 h 2449001"/>
              <a:gd name="connsiteX3" fmla="*/ 620492 w 779830"/>
              <a:gd name="connsiteY3" fmla="*/ 1741335 h 2449001"/>
              <a:gd name="connsiteX4" fmla="*/ 604589 w 779830"/>
              <a:gd name="connsiteY4" fmla="*/ 2441050 h 2449001"/>
              <a:gd name="connsiteX5" fmla="*/ 314367 w 779830"/>
              <a:gd name="connsiteY5" fmla="*/ 2445025 h 2449001"/>
              <a:gd name="connsiteX6" fmla="*/ 207024 w 779830"/>
              <a:gd name="connsiteY6" fmla="*/ 1673750 h 2449001"/>
              <a:gd name="connsiteX7" fmla="*/ 203049 w 779830"/>
              <a:gd name="connsiteY7" fmla="*/ 2441050 h 2449001"/>
              <a:gd name="connsiteX8" fmla="*/ 131487 w 779830"/>
              <a:gd name="connsiteY8" fmla="*/ 2449001 h 2449001"/>
              <a:gd name="connsiteX9" fmla="*/ 290 w 779830"/>
              <a:gd name="connsiteY9" fmla="*/ 1701579 h 2449001"/>
              <a:gd name="connsiteX10" fmla="*/ 95803 w 779830"/>
              <a:gd name="connsiteY10" fmla="*/ 1597201 h 2449001"/>
              <a:gd name="connsiteX11" fmla="*/ 84332 w 779830"/>
              <a:gd name="connsiteY11" fmla="*/ 1389262 h 2449001"/>
              <a:gd name="connsiteX12" fmla="*/ 334245 w 779830"/>
              <a:gd name="connsiteY12" fmla="*/ 1375575 h 2449001"/>
              <a:gd name="connsiteX13" fmla="*/ 425685 w 779830"/>
              <a:gd name="connsiteY13" fmla="*/ 1331843 h 2449001"/>
              <a:gd name="connsiteX14" fmla="*/ 238828 w 779830"/>
              <a:gd name="connsiteY14" fmla="*/ 0 h 2449001"/>
              <a:gd name="connsiteX15" fmla="*/ 552904 w 779830"/>
              <a:gd name="connsiteY15" fmla="*/ 0 h 2449001"/>
              <a:gd name="connsiteX16" fmla="*/ 684102 w 779830"/>
              <a:gd name="connsiteY16" fmla="*/ 962108 h 2449001"/>
              <a:gd name="connsiteX17" fmla="*/ 719882 w 779830"/>
              <a:gd name="connsiteY17" fmla="*/ 1307990 h 2449001"/>
              <a:gd name="connsiteX18" fmla="*/ 409781 w 779830"/>
              <a:gd name="connsiteY18" fmla="*/ 1268233 h 2449001"/>
              <a:gd name="connsiteX19" fmla="*/ 99681 w 779830"/>
              <a:gd name="connsiteY19" fmla="*/ 1288111 h 2449001"/>
              <a:gd name="connsiteX20" fmla="*/ 119559 w 779830"/>
              <a:gd name="connsiteY20" fmla="*/ 1017766 h 2449001"/>
              <a:gd name="connsiteX21" fmla="*/ 238828 w 779830"/>
              <a:gd name="connsiteY21" fmla="*/ 0 h 2449001"/>
              <a:gd name="connsiteX0" fmla="*/ 425766 w 779911"/>
              <a:gd name="connsiteY0" fmla="*/ 1331843 h 2449001"/>
              <a:gd name="connsiteX1" fmla="*/ 537085 w 779911"/>
              <a:gd name="connsiteY1" fmla="*/ 1379551 h 2449001"/>
              <a:gd name="connsiteX2" fmla="*/ 758515 w 779911"/>
              <a:gd name="connsiteY2" fmla="*/ 1406369 h 2449001"/>
              <a:gd name="connsiteX3" fmla="*/ 620573 w 779911"/>
              <a:gd name="connsiteY3" fmla="*/ 1741335 h 2449001"/>
              <a:gd name="connsiteX4" fmla="*/ 604670 w 779911"/>
              <a:gd name="connsiteY4" fmla="*/ 2441050 h 2449001"/>
              <a:gd name="connsiteX5" fmla="*/ 314448 w 779911"/>
              <a:gd name="connsiteY5" fmla="*/ 2445025 h 2449001"/>
              <a:gd name="connsiteX6" fmla="*/ 207105 w 779911"/>
              <a:gd name="connsiteY6" fmla="*/ 1673750 h 2449001"/>
              <a:gd name="connsiteX7" fmla="*/ 203130 w 779911"/>
              <a:gd name="connsiteY7" fmla="*/ 2441050 h 2449001"/>
              <a:gd name="connsiteX8" fmla="*/ 131568 w 779911"/>
              <a:gd name="connsiteY8" fmla="*/ 2449001 h 2449001"/>
              <a:gd name="connsiteX9" fmla="*/ 371 w 779911"/>
              <a:gd name="connsiteY9" fmla="*/ 1701579 h 2449001"/>
              <a:gd name="connsiteX10" fmla="*/ 95884 w 779911"/>
              <a:gd name="connsiteY10" fmla="*/ 1597201 h 2449001"/>
              <a:gd name="connsiteX11" fmla="*/ 84413 w 779911"/>
              <a:gd name="connsiteY11" fmla="*/ 1389262 h 2449001"/>
              <a:gd name="connsiteX12" fmla="*/ 334326 w 779911"/>
              <a:gd name="connsiteY12" fmla="*/ 1375575 h 2449001"/>
              <a:gd name="connsiteX13" fmla="*/ 425766 w 779911"/>
              <a:gd name="connsiteY13" fmla="*/ 1331843 h 2449001"/>
              <a:gd name="connsiteX14" fmla="*/ 238909 w 779911"/>
              <a:gd name="connsiteY14" fmla="*/ 0 h 2449001"/>
              <a:gd name="connsiteX15" fmla="*/ 552985 w 779911"/>
              <a:gd name="connsiteY15" fmla="*/ 0 h 2449001"/>
              <a:gd name="connsiteX16" fmla="*/ 684183 w 779911"/>
              <a:gd name="connsiteY16" fmla="*/ 962108 h 2449001"/>
              <a:gd name="connsiteX17" fmla="*/ 719963 w 779911"/>
              <a:gd name="connsiteY17" fmla="*/ 1307990 h 2449001"/>
              <a:gd name="connsiteX18" fmla="*/ 409862 w 779911"/>
              <a:gd name="connsiteY18" fmla="*/ 1268233 h 2449001"/>
              <a:gd name="connsiteX19" fmla="*/ 99762 w 779911"/>
              <a:gd name="connsiteY19" fmla="*/ 1288111 h 2449001"/>
              <a:gd name="connsiteX20" fmla="*/ 119640 w 779911"/>
              <a:gd name="connsiteY20" fmla="*/ 1017766 h 2449001"/>
              <a:gd name="connsiteX21" fmla="*/ 238909 w 779911"/>
              <a:gd name="connsiteY21" fmla="*/ 0 h 2449001"/>
              <a:gd name="connsiteX0" fmla="*/ 425696 w 779841"/>
              <a:gd name="connsiteY0" fmla="*/ 1331843 h 2449001"/>
              <a:gd name="connsiteX1" fmla="*/ 537015 w 779841"/>
              <a:gd name="connsiteY1" fmla="*/ 1379551 h 2449001"/>
              <a:gd name="connsiteX2" fmla="*/ 758445 w 779841"/>
              <a:gd name="connsiteY2" fmla="*/ 1406369 h 2449001"/>
              <a:gd name="connsiteX3" fmla="*/ 620503 w 779841"/>
              <a:gd name="connsiteY3" fmla="*/ 1741335 h 2449001"/>
              <a:gd name="connsiteX4" fmla="*/ 604600 w 779841"/>
              <a:gd name="connsiteY4" fmla="*/ 2441050 h 2449001"/>
              <a:gd name="connsiteX5" fmla="*/ 314378 w 779841"/>
              <a:gd name="connsiteY5" fmla="*/ 2445025 h 2449001"/>
              <a:gd name="connsiteX6" fmla="*/ 207035 w 779841"/>
              <a:gd name="connsiteY6" fmla="*/ 1673750 h 2449001"/>
              <a:gd name="connsiteX7" fmla="*/ 203060 w 779841"/>
              <a:gd name="connsiteY7" fmla="*/ 2441050 h 2449001"/>
              <a:gd name="connsiteX8" fmla="*/ 131498 w 779841"/>
              <a:gd name="connsiteY8" fmla="*/ 2449001 h 2449001"/>
              <a:gd name="connsiteX9" fmla="*/ 301 w 779841"/>
              <a:gd name="connsiteY9" fmla="*/ 1701579 h 2449001"/>
              <a:gd name="connsiteX10" fmla="*/ 95814 w 779841"/>
              <a:gd name="connsiteY10" fmla="*/ 1597201 h 2449001"/>
              <a:gd name="connsiteX11" fmla="*/ 84343 w 779841"/>
              <a:gd name="connsiteY11" fmla="*/ 1389262 h 2449001"/>
              <a:gd name="connsiteX12" fmla="*/ 334256 w 779841"/>
              <a:gd name="connsiteY12" fmla="*/ 1375575 h 2449001"/>
              <a:gd name="connsiteX13" fmla="*/ 425696 w 779841"/>
              <a:gd name="connsiteY13" fmla="*/ 1331843 h 2449001"/>
              <a:gd name="connsiteX14" fmla="*/ 238839 w 779841"/>
              <a:gd name="connsiteY14" fmla="*/ 0 h 2449001"/>
              <a:gd name="connsiteX15" fmla="*/ 552915 w 779841"/>
              <a:gd name="connsiteY15" fmla="*/ 0 h 2449001"/>
              <a:gd name="connsiteX16" fmla="*/ 684113 w 779841"/>
              <a:gd name="connsiteY16" fmla="*/ 962108 h 2449001"/>
              <a:gd name="connsiteX17" fmla="*/ 719893 w 779841"/>
              <a:gd name="connsiteY17" fmla="*/ 1307990 h 2449001"/>
              <a:gd name="connsiteX18" fmla="*/ 409792 w 779841"/>
              <a:gd name="connsiteY18" fmla="*/ 1268233 h 2449001"/>
              <a:gd name="connsiteX19" fmla="*/ 99692 w 779841"/>
              <a:gd name="connsiteY19" fmla="*/ 1288111 h 2449001"/>
              <a:gd name="connsiteX20" fmla="*/ 119570 w 779841"/>
              <a:gd name="connsiteY20" fmla="*/ 1017766 h 2449001"/>
              <a:gd name="connsiteX21" fmla="*/ 238839 w 779841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19570 w 794874"/>
              <a:gd name="connsiteY20" fmla="*/ 1017766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1314"/>
              <a:gd name="connsiteY0" fmla="*/ 1331843 h 2449001"/>
              <a:gd name="connsiteX1" fmla="*/ 537015 w 791314"/>
              <a:gd name="connsiteY1" fmla="*/ 1379551 h 2449001"/>
              <a:gd name="connsiteX2" fmla="*/ 758445 w 791314"/>
              <a:gd name="connsiteY2" fmla="*/ 1406369 h 2449001"/>
              <a:gd name="connsiteX3" fmla="*/ 620503 w 791314"/>
              <a:gd name="connsiteY3" fmla="*/ 1741335 h 2449001"/>
              <a:gd name="connsiteX4" fmla="*/ 604600 w 791314"/>
              <a:gd name="connsiteY4" fmla="*/ 2441050 h 2449001"/>
              <a:gd name="connsiteX5" fmla="*/ 314378 w 791314"/>
              <a:gd name="connsiteY5" fmla="*/ 2445025 h 2449001"/>
              <a:gd name="connsiteX6" fmla="*/ 207035 w 791314"/>
              <a:gd name="connsiteY6" fmla="*/ 1673750 h 2449001"/>
              <a:gd name="connsiteX7" fmla="*/ 203060 w 791314"/>
              <a:gd name="connsiteY7" fmla="*/ 2441050 h 2449001"/>
              <a:gd name="connsiteX8" fmla="*/ 131498 w 791314"/>
              <a:gd name="connsiteY8" fmla="*/ 2449001 h 2449001"/>
              <a:gd name="connsiteX9" fmla="*/ 301 w 791314"/>
              <a:gd name="connsiteY9" fmla="*/ 1701579 h 2449001"/>
              <a:gd name="connsiteX10" fmla="*/ 95814 w 791314"/>
              <a:gd name="connsiteY10" fmla="*/ 1597201 h 2449001"/>
              <a:gd name="connsiteX11" fmla="*/ 84343 w 791314"/>
              <a:gd name="connsiteY11" fmla="*/ 1389262 h 2449001"/>
              <a:gd name="connsiteX12" fmla="*/ 334256 w 791314"/>
              <a:gd name="connsiteY12" fmla="*/ 1375575 h 2449001"/>
              <a:gd name="connsiteX13" fmla="*/ 425696 w 791314"/>
              <a:gd name="connsiteY13" fmla="*/ 1331843 h 2449001"/>
              <a:gd name="connsiteX14" fmla="*/ 218310 w 791314"/>
              <a:gd name="connsiteY14" fmla="*/ 0 h 2449001"/>
              <a:gd name="connsiteX15" fmla="*/ 570023 w 791314"/>
              <a:gd name="connsiteY15" fmla="*/ 3422 h 2449001"/>
              <a:gd name="connsiteX16" fmla="*/ 677271 w 791314"/>
              <a:gd name="connsiteY16" fmla="*/ 938156 h 2449001"/>
              <a:gd name="connsiteX17" fmla="*/ 719893 w 791314"/>
              <a:gd name="connsiteY17" fmla="*/ 1307990 h 2449001"/>
              <a:gd name="connsiteX18" fmla="*/ 409792 w 791314"/>
              <a:gd name="connsiteY18" fmla="*/ 1268233 h 2449001"/>
              <a:gd name="connsiteX19" fmla="*/ 99692 w 791314"/>
              <a:gd name="connsiteY19" fmla="*/ 1288111 h 2449001"/>
              <a:gd name="connsiteX20" fmla="*/ 133257 w 791314"/>
              <a:gd name="connsiteY20" fmla="*/ 945913 h 2449001"/>
              <a:gd name="connsiteX21" fmla="*/ 218310 w 791314"/>
              <a:gd name="connsiteY21" fmla="*/ 0 h 2449001"/>
              <a:gd name="connsiteX0" fmla="*/ 425696 w 791740"/>
              <a:gd name="connsiteY0" fmla="*/ 1331843 h 2449001"/>
              <a:gd name="connsiteX1" fmla="*/ 537015 w 791740"/>
              <a:gd name="connsiteY1" fmla="*/ 1379551 h 2449001"/>
              <a:gd name="connsiteX2" fmla="*/ 775553 w 791740"/>
              <a:gd name="connsiteY2" fmla="*/ 1406369 h 2449001"/>
              <a:gd name="connsiteX3" fmla="*/ 620503 w 791740"/>
              <a:gd name="connsiteY3" fmla="*/ 1741335 h 2449001"/>
              <a:gd name="connsiteX4" fmla="*/ 604600 w 791740"/>
              <a:gd name="connsiteY4" fmla="*/ 2441050 h 2449001"/>
              <a:gd name="connsiteX5" fmla="*/ 314378 w 791740"/>
              <a:gd name="connsiteY5" fmla="*/ 2445025 h 2449001"/>
              <a:gd name="connsiteX6" fmla="*/ 207035 w 791740"/>
              <a:gd name="connsiteY6" fmla="*/ 1673750 h 2449001"/>
              <a:gd name="connsiteX7" fmla="*/ 203060 w 791740"/>
              <a:gd name="connsiteY7" fmla="*/ 2441050 h 2449001"/>
              <a:gd name="connsiteX8" fmla="*/ 131498 w 791740"/>
              <a:gd name="connsiteY8" fmla="*/ 2449001 h 2449001"/>
              <a:gd name="connsiteX9" fmla="*/ 301 w 791740"/>
              <a:gd name="connsiteY9" fmla="*/ 1701579 h 2449001"/>
              <a:gd name="connsiteX10" fmla="*/ 95814 w 791740"/>
              <a:gd name="connsiteY10" fmla="*/ 1597201 h 2449001"/>
              <a:gd name="connsiteX11" fmla="*/ 84343 w 791740"/>
              <a:gd name="connsiteY11" fmla="*/ 1389262 h 2449001"/>
              <a:gd name="connsiteX12" fmla="*/ 334256 w 791740"/>
              <a:gd name="connsiteY12" fmla="*/ 1375575 h 2449001"/>
              <a:gd name="connsiteX13" fmla="*/ 425696 w 791740"/>
              <a:gd name="connsiteY13" fmla="*/ 1331843 h 2449001"/>
              <a:gd name="connsiteX14" fmla="*/ 218310 w 791740"/>
              <a:gd name="connsiteY14" fmla="*/ 0 h 2449001"/>
              <a:gd name="connsiteX15" fmla="*/ 570023 w 791740"/>
              <a:gd name="connsiteY15" fmla="*/ 3422 h 2449001"/>
              <a:gd name="connsiteX16" fmla="*/ 677271 w 791740"/>
              <a:gd name="connsiteY16" fmla="*/ 938156 h 2449001"/>
              <a:gd name="connsiteX17" fmla="*/ 719893 w 791740"/>
              <a:gd name="connsiteY17" fmla="*/ 1307990 h 2449001"/>
              <a:gd name="connsiteX18" fmla="*/ 409792 w 791740"/>
              <a:gd name="connsiteY18" fmla="*/ 1268233 h 2449001"/>
              <a:gd name="connsiteX19" fmla="*/ 99692 w 791740"/>
              <a:gd name="connsiteY19" fmla="*/ 1288111 h 2449001"/>
              <a:gd name="connsiteX20" fmla="*/ 133257 w 791740"/>
              <a:gd name="connsiteY20" fmla="*/ 945913 h 2449001"/>
              <a:gd name="connsiteX21" fmla="*/ 218310 w 791740"/>
              <a:gd name="connsiteY21" fmla="*/ 0 h 2449001"/>
              <a:gd name="connsiteX0" fmla="*/ 425696 w 798638"/>
              <a:gd name="connsiteY0" fmla="*/ 1331843 h 2449001"/>
              <a:gd name="connsiteX1" fmla="*/ 537015 w 798638"/>
              <a:gd name="connsiteY1" fmla="*/ 1379551 h 2449001"/>
              <a:gd name="connsiteX2" fmla="*/ 775553 w 798638"/>
              <a:gd name="connsiteY2" fmla="*/ 1406369 h 2449001"/>
              <a:gd name="connsiteX3" fmla="*/ 620503 w 798638"/>
              <a:gd name="connsiteY3" fmla="*/ 1741335 h 2449001"/>
              <a:gd name="connsiteX4" fmla="*/ 604600 w 798638"/>
              <a:gd name="connsiteY4" fmla="*/ 2441050 h 2449001"/>
              <a:gd name="connsiteX5" fmla="*/ 314378 w 798638"/>
              <a:gd name="connsiteY5" fmla="*/ 2445025 h 2449001"/>
              <a:gd name="connsiteX6" fmla="*/ 207035 w 798638"/>
              <a:gd name="connsiteY6" fmla="*/ 1673750 h 2449001"/>
              <a:gd name="connsiteX7" fmla="*/ 203060 w 798638"/>
              <a:gd name="connsiteY7" fmla="*/ 2441050 h 2449001"/>
              <a:gd name="connsiteX8" fmla="*/ 131498 w 798638"/>
              <a:gd name="connsiteY8" fmla="*/ 2449001 h 2449001"/>
              <a:gd name="connsiteX9" fmla="*/ 301 w 798638"/>
              <a:gd name="connsiteY9" fmla="*/ 1701579 h 2449001"/>
              <a:gd name="connsiteX10" fmla="*/ 95814 w 798638"/>
              <a:gd name="connsiteY10" fmla="*/ 1597201 h 2449001"/>
              <a:gd name="connsiteX11" fmla="*/ 84343 w 798638"/>
              <a:gd name="connsiteY11" fmla="*/ 1389262 h 2449001"/>
              <a:gd name="connsiteX12" fmla="*/ 334256 w 798638"/>
              <a:gd name="connsiteY12" fmla="*/ 1375575 h 2449001"/>
              <a:gd name="connsiteX13" fmla="*/ 425696 w 798638"/>
              <a:gd name="connsiteY13" fmla="*/ 1331843 h 2449001"/>
              <a:gd name="connsiteX14" fmla="*/ 218310 w 798638"/>
              <a:gd name="connsiteY14" fmla="*/ 0 h 2449001"/>
              <a:gd name="connsiteX15" fmla="*/ 570023 w 798638"/>
              <a:gd name="connsiteY15" fmla="*/ 3422 h 2449001"/>
              <a:gd name="connsiteX16" fmla="*/ 677271 w 798638"/>
              <a:gd name="connsiteY16" fmla="*/ 938156 h 2449001"/>
              <a:gd name="connsiteX17" fmla="*/ 719893 w 798638"/>
              <a:gd name="connsiteY17" fmla="*/ 1307990 h 2449001"/>
              <a:gd name="connsiteX18" fmla="*/ 409792 w 798638"/>
              <a:gd name="connsiteY18" fmla="*/ 1268233 h 2449001"/>
              <a:gd name="connsiteX19" fmla="*/ 99692 w 798638"/>
              <a:gd name="connsiteY19" fmla="*/ 1288111 h 2449001"/>
              <a:gd name="connsiteX20" fmla="*/ 133257 w 798638"/>
              <a:gd name="connsiteY20" fmla="*/ 945913 h 2449001"/>
              <a:gd name="connsiteX21" fmla="*/ 218310 w 798638"/>
              <a:gd name="connsiteY21" fmla="*/ 0 h 2449001"/>
              <a:gd name="connsiteX0" fmla="*/ 425696 w 798137"/>
              <a:gd name="connsiteY0" fmla="*/ 1331843 h 2449001"/>
              <a:gd name="connsiteX1" fmla="*/ 537015 w 798137"/>
              <a:gd name="connsiteY1" fmla="*/ 1379551 h 2449001"/>
              <a:gd name="connsiteX2" fmla="*/ 775553 w 798137"/>
              <a:gd name="connsiteY2" fmla="*/ 1406369 h 2449001"/>
              <a:gd name="connsiteX3" fmla="*/ 613659 w 798137"/>
              <a:gd name="connsiteY3" fmla="*/ 1785816 h 2449001"/>
              <a:gd name="connsiteX4" fmla="*/ 604600 w 798137"/>
              <a:gd name="connsiteY4" fmla="*/ 2441050 h 2449001"/>
              <a:gd name="connsiteX5" fmla="*/ 314378 w 798137"/>
              <a:gd name="connsiteY5" fmla="*/ 2445025 h 2449001"/>
              <a:gd name="connsiteX6" fmla="*/ 207035 w 798137"/>
              <a:gd name="connsiteY6" fmla="*/ 1673750 h 2449001"/>
              <a:gd name="connsiteX7" fmla="*/ 203060 w 798137"/>
              <a:gd name="connsiteY7" fmla="*/ 2441050 h 2449001"/>
              <a:gd name="connsiteX8" fmla="*/ 131498 w 798137"/>
              <a:gd name="connsiteY8" fmla="*/ 2449001 h 2449001"/>
              <a:gd name="connsiteX9" fmla="*/ 301 w 798137"/>
              <a:gd name="connsiteY9" fmla="*/ 1701579 h 2449001"/>
              <a:gd name="connsiteX10" fmla="*/ 95814 w 798137"/>
              <a:gd name="connsiteY10" fmla="*/ 1597201 h 2449001"/>
              <a:gd name="connsiteX11" fmla="*/ 84343 w 798137"/>
              <a:gd name="connsiteY11" fmla="*/ 1389262 h 2449001"/>
              <a:gd name="connsiteX12" fmla="*/ 334256 w 798137"/>
              <a:gd name="connsiteY12" fmla="*/ 1375575 h 2449001"/>
              <a:gd name="connsiteX13" fmla="*/ 425696 w 798137"/>
              <a:gd name="connsiteY13" fmla="*/ 1331843 h 2449001"/>
              <a:gd name="connsiteX14" fmla="*/ 218310 w 798137"/>
              <a:gd name="connsiteY14" fmla="*/ 0 h 2449001"/>
              <a:gd name="connsiteX15" fmla="*/ 570023 w 798137"/>
              <a:gd name="connsiteY15" fmla="*/ 3422 h 2449001"/>
              <a:gd name="connsiteX16" fmla="*/ 677271 w 798137"/>
              <a:gd name="connsiteY16" fmla="*/ 938156 h 2449001"/>
              <a:gd name="connsiteX17" fmla="*/ 719893 w 798137"/>
              <a:gd name="connsiteY17" fmla="*/ 1307990 h 2449001"/>
              <a:gd name="connsiteX18" fmla="*/ 409792 w 798137"/>
              <a:gd name="connsiteY18" fmla="*/ 1268233 h 2449001"/>
              <a:gd name="connsiteX19" fmla="*/ 99692 w 798137"/>
              <a:gd name="connsiteY19" fmla="*/ 1288111 h 2449001"/>
              <a:gd name="connsiteX20" fmla="*/ 133257 w 798137"/>
              <a:gd name="connsiteY20" fmla="*/ 945913 h 2449001"/>
              <a:gd name="connsiteX21" fmla="*/ 218310 w 798137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07035 w 797686"/>
              <a:gd name="connsiteY6" fmla="*/ 1673750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24143 w 797686"/>
              <a:gd name="connsiteY6" fmla="*/ 1721654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05179 w 777169"/>
              <a:gd name="connsiteY0" fmla="*/ 1331843 h 2449001"/>
              <a:gd name="connsiteX1" fmla="*/ 516498 w 777169"/>
              <a:gd name="connsiteY1" fmla="*/ 1379551 h 2449001"/>
              <a:gd name="connsiteX2" fmla="*/ 755036 w 777169"/>
              <a:gd name="connsiteY2" fmla="*/ 1406369 h 2449001"/>
              <a:gd name="connsiteX3" fmla="*/ 593142 w 777169"/>
              <a:gd name="connsiteY3" fmla="*/ 1785816 h 2449001"/>
              <a:gd name="connsiteX4" fmla="*/ 584083 w 777169"/>
              <a:gd name="connsiteY4" fmla="*/ 2441050 h 2449001"/>
              <a:gd name="connsiteX5" fmla="*/ 293861 w 777169"/>
              <a:gd name="connsiteY5" fmla="*/ 2445025 h 2449001"/>
              <a:gd name="connsiteX6" fmla="*/ 203626 w 777169"/>
              <a:gd name="connsiteY6" fmla="*/ 1721654 h 2449001"/>
              <a:gd name="connsiteX7" fmla="*/ 182543 w 777169"/>
              <a:gd name="connsiteY7" fmla="*/ 2441050 h 2449001"/>
              <a:gd name="connsiteX8" fmla="*/ 110981 w 777169"/>
              <a:gd name="connsiteY8" fmla="*/ 2449001 h 2449001"/>
              <a:gd name="connsiteX9" fmla="*/ 313 w 777169"/>
              <a:gd name="connsiteY9" fmla="*/ 1749481 h 2449001"/>
              <a:gd name="connsiteX10" fmla="*/ 92405 w 777169"/>
              <a:gd name="connsiteY10" fmla="*/ 1641682 h 2449001"/>
              <a:gd name="connsiteX11" fmla="*/ 63826 w 777169"/>
              <a:gd name="connsiteY11" fmla="*/ 1389262 h 2449001"/>
              <a:gd name="connsiteX12" fmla="*/ 313739 w 777169"/>
              <a:gd name="connsiteY12" fmla="*/ 1375575 h 2449001"/>
              <a:gd name="connsiteX13" fmla="*/ 405179 w 777169"/>
              <a:gd name="connsiteY13" fmla="*/ 1331843 h 2449001"/>
              <a:gd name="connsiteX14" fmla="*/ 197793 w 777169"/>
              <a:gd name="connsiteY14" fmla="*/ 0 h 2449001"/>
              <a:gd name="connsiteX15" fmla="*/ 549506 w 777169"/>
              <a:gd name="connsiteY15" fmla="*/ 3422 h 2449001"/>
              <a:gd name="connsiteX16" fmla="*/ 656754 w 777169"/>
              <a:gd name="connsiteY16" fmla="*/ 938156 h 2449001"/>
              <a:gd name="connsiteX17" fmla="*/ 699376 w 777169"/>
              <a:gd name="connsiteY17" fmla="*/ 1307990 h 2449001"/>
              <a:gd name="connsiteX18" fmla="*/ 389275 w 777169"/>
              <a:gd name="connsiteY18" fmla="*/ 1268233 h 2449001"/>
              <a:gd name="connsiteX19" fmla="*/ 79175 w 777169"/>
              <a:gd name="connsiteY19" fmla="*/ 1288111 h 2449001"/>
              <a:gd name="connsiteX20" fmla="*/ 112740 w 777169"/>
              <a:gd name="connsiteY20" fmla="*/ 945913 h 2449001"/>
              <a:gd name="connsiteX21" fmla="*/ 197793 w 777169"/>
              <a:gd name="connsiteY21" fmla="*/ 0 h 2449001"/>
              <a:gd name="connsiteX0" fmla="*/ 413332 w 785322"/>
              <a:gd name="connsiteY0" fmla="*/ 1331843 h 2449001"/>
              <a:gd name="connsiteX1" fmla="*/ 524651 w 785322"/>
              <a:gd name="connsiteY1" fmla="*/ 1379551 h 2449001"/>
              <a:gd name="connsiteX2" fmla="*/ 763189 w 785322"/>
              <a:gd name="connsiteY2" fmla="*/ 1406369 h 2449001"/>
              <a:gd name="connsiteX3" fmla="*/ 601295 w 785322"/>
              <a:gd name="connsiteY3" fmla="*/ 1785816 h 2449001"/>
              <a:gd name="connsiteX4" fmla="*/ 592236 w 785322"/>
              <a:gd name="connsiteY4" fmla="*/ 2441050 h 2449001"/>
              <a:gd name="connsiteX5" fmla="*/ 302014 w 785322"/>
              <a:gd name="connsiteY5" fmla="*/ 2445025 h 2449001"/>
              <a:gd name="connsiteX6" fmla="*/ 211779 w 785322"/>
              <a:gd name="connsiteY6" fmla="*/ 1721654 h 2449001"/>
              <a:gd name="connsiteX7" fmla="*/ 190696 w 785322"/>
              <a:gd name="connsiteY7" fmla="*/ 2441050 h 2449001"/>
              <a:gd name="connsiteX8" fmla="*/ 119134 w 785322"/>
              <a:gd name="connsiteY8" fmla="*/ 2449001 h 2449001"/>
              <a:gd name="connsiteX9" fmla="*/ 8466 w 785322"/>
              <a:gd name="connsiteY9" fmla="*/ 1749481 h 2449001"/>
              <a:gd name="connsiteX10" fmla="*/ 100558 w 785322"/>
              <a:gd name="connsiteY10" fmla="*/ 1641682 h 2449001"/>
              <a:gd name="connsiteX11" fmla="*/ 71979 w 785322"/>
              <a:gd name="connsiteY11" fmla="*/ 1389262 h 2449001"/>
              <a:gd name="connsiteX12" fmla="*/ 321892 w 785322"/>
              <a:gd name="connsiteY12" fmla="*/ 1375575 h 2449001"/>
              <a:gd name="connsiteX13" fmla="*/ 413332 w 785322"/>
              <a:gd name="connsiteY13" fmla="*/ 1331843 h 2449001"/>
              <a:gd name="connsiteX14" fmla="*/ 205946 w 785322"/>
              <a:gd name="connsiteY14" fmla="*/ 0 h 2449001"/>
              <a:gd name="connsiteX15" fmla="*/ 557659 w 785322"/>
              <a:gd name="connsiteY15" fmla="*/ 3422 h 2449001"/>
              <a:gd name="connsiteX16" fmla="*/ 664907 w 785322"/>
              <a:gd name="connsiteY16" fmla="*/ 938156 h 2449001"/>
              <a:gd name="connsiteX17" fmla="*/ 707529 w 785322"/>
              <a:gd name="connsiteY17" fmla="*/ 1307990 h 2449001"/>
              <a:gd name="connsiteX18" fmla="*/ 397428 w 785322"/>
              <a:gd name="connsiteY18" fmla="*/ 1268233 h 2449001"/>
              <a:gd name="connsiteX19" fmla="*/ 87328 w 785322"/>
              <a:gd name="connsiteY19" fmla="*/ 1288111 h 2449001"/>
              <a:gd name="connsiteX20" fmla="*/ 120893 w 785322"/>
              <a:gd name="connsiteY20" fmla="*/ 945913 h 2449001"/>
              <a:gd name="connsiteX21" fmla="*/ 205946 w 785322"/>
              <a:gd name="connsiteY21" fmla="*/ 0 h 2449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85322" h="2449001">
                <a:moveTo>
                  <a:pt x="413332" y="1331843"/>
                </a:moveTo>
                <a:cubicBezTo>
                  <a:pt x="470316" y="1339795"/>
                  <a:pt x="487545" y="1363648"/>
                  <a:pt x="524651" y="1379551"/>
                </a:cubicBezTo>
                <a:cubicBezTo>
                  <a:pt x="598461" y="1388490"/>
                  <a:pt x="730438" y="1342684"/>
                  <a:pt x="763189" y="1406369"/>
                </a:cubicBezTo>
                <a:cubicBezTo>
                  <a:pt x="860365" y="1644887"/>
                  <a:pt x="606378" y="1660931"/>
                  <a:pt x="601295" y="1785816"/>
                </a:cubicBezTo>
                <a:cubicBezTo>
                  <a:pt x="592018" y="1995200"/>
                  <a:pt x="585610" y="2024932"/>
                  <a:pt x="592236" y="2441050"/>
                </a:cubicBezTo>
                <a:lnTo>
                  <a:pt x="302014" y="2445025"/>
                </a:lnTo>
                <a:cubicBezTo>
                  <a:pt x="266233" y="2198535"/>
                  <a:pt x="340856" y="1660357"/>
                  <a:pt x="211779" y="1721654"/>
                </a:cubicBezTo>
                <a:cubicBezTo>
                  <a:pt x="170697" y="1762736"/>
                  <a:pt x="192021" y="2185283"/>
                  <a:pt x="190696" y="2441050"/>
                </a:cubicBezTo>
                <a:cubicBezTo>
                  <a:pt x="146301" y="2445688"/>
                  <a:pt x="179432" y="2445688"/>
                  <a:pt x="119134" y="2449001"/>
                </a:cubicBezTo>
                <a:cubicBezTo>
                  <a:pt x="103231" y="1623390"/>
                  <a:pt x="60150" y="1875377"/>
                  <a:pt x="8466" y="1749481"/>
                </a:cubicBezTo>
                <a:cubicBezTo>
                  <a:pt x="-31697" y="1604092"/>
                  <a:pt x="83130" y="1642413"/>
                  <a:pt x="100558" y="1641682"/>
                </a:cubicBezTo>
                <a:cubicBezTo>
                  <a:pt x="5622" y="1561516"/>
                  <a:pt x="-3874" y="1450657"/>
                  <a:pt x="71979" y="1389262"/>
                </a:cubicBezTo>
                <a:cubicBezTo>
                  <a:pt x="119567" y="1358010"/>
                  <a:pt x="239728" y="1375575"/>
                  <a:pt x="321892" y="1375575"/>
                </a:cubicBezTo>
                <a:cubicBezTo>
                  <a:pt x="347071" y="1360998"/>
                  <a:pt x="364299" y="1334493"/>
                  <a:pt x="413332" y="1331843"/>
                </a:cubicBezTo>
                <a:close/>
                <a:moveTo>
                  <a:pt x="205946" y="0"/>
                </a:moveTo>
                <a:lnTo>
                  <a:pt x="557659" y="3422"/>
                </a:lnTo>
                <a:cubicBezTo>
                  <a:pt x="580863" y="327547"/>
                  <a:pt x="489978" y="820211"/>
                  <a:pt x="664907" y="938156"/>
                </a:cubicBezTo>
                <a:cubicBezTo>
                  <a:pt x="834535" y="1061401"/>
                  <a:pt x="785141" y="1256861"/>
                  <a:pt x="707529" y="1307990"/>
                </a:cubicBezTo>
                <a:cubicBezTo>
                  <a:pt x="596211" y="1362324"/>
                  <a:pt x="496819" y="1313291"/>
                  <a:pt x="397428" y="1268233"/>
                </a:cubicBezTo>
                <a:cubicBezTo>
                  <a:pt x="324542" y="1317265"/>
                  <a:pt x="192020" y="1358347"/>
                  <a:pt x="87328" y="1288111"/>
                </a:cubicBezTo>
                <a:cubicBezTo>
                  <a:pt x="-33267" y="1184744"/>
                  <a:pt x="58608" y="985670"/>
                  <a:pt x="120893" y="945913"/>
                </a:cubicBezTo>
                <a:cubicBezTo>
                  <a:pt x="259584" y="846619"/>
                  <a:pt x="211126" y="365206"/>
                  <a:pt x="20594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0" name="Freeform 108">
            <a:extLst>
              <a:ext uri="{FF2B5EF4-FFF2-40B4-BE49-F238E27FC236}">
                <a16:creationId xmlns:a16="http://schemas.microsoft.com/office/drawing/2014/main" xmlns="" id="{6A02011B-41CE-4E20-9214-001F7D847E12}"/>
              </a:ext>
            </a:extLst>
          </p:cNvPr>
          <p:cNvSpPr/>
          <p:nvPr/>
        </p:nvSpPr>
        <p:spPr>
          <a:xfrm>
            <a:off x="6129967" y="2416730"/>
            <a:ext cx="501857" cy="554554"/>
          </a:xfrm>
          <a:custGeom>
            <a:avLst/>
            <a:gdLst/>
            <a:ahLst/>
            <a:cxnLst/>
            <a:rect l="l" t="t" r="r" b="b"/>
            <a:pathLst>
              <a:path w="341005" h="376812">
                <a:moveTo>
                  <a:pt x="179590" y="105941"/>
                </a:moveTo>
                <a:cubicBezTo>
                  <a:pt x="189466" y="103284"/>
                  <a:pt x="200229" y="106383"/>
                  <a:pt x="207502" y="113978"/>
                </a:cubicBezTo>
                <a:lnTo>
                  <a:pt x="205155" y="116193"/>
                </a:lnTo>
                <a:cubicBezTo>
                  <a:pt x="198727" y="109493"/>
                  <a:pt x="189244" y="106732"/>
                  <a:pt x="180543" y="109027"/>
                </a:cubicBezTo>
                <a:cubicBezTo>
                  <a:pt x="171284" y="111470"/>
                  <a:pt x="164597" y="119184"/>
                  <a:pt x="163491" y="128699"/>
                </a:cubicBezTo>
                <a:lnTo>
                  <a:pt x="160301" y="128192"/>
                </a:lnTo>
                <a:cubicBezTo>
                  <a:pt x="160626" y="125509"/>
                  <a:pt x="161343" y="122953"/>
                  <a:pt x="162397" y="120583"/>
                </a:cubicBezTo>
                <a:cubicBezTo>
                  <a:pt x="163188" y="118806"/>
                  <a:pt x="164168" y="117134"/>
                  <a:pt x="165317" y="115593"/>
                </a:cubicBezTo>
                <a:close/>
                <a:moveTo>
                  <a:pt x="184774" y="76800"/>
                </a:moveTo>
                <a:cubicBezTo>
                  <a:pt x="189722" y="75892"/>
                  <a:pt x="194950" y="76276"/>
                  <a:pt x="199898" y="78055"/>
                </a:cubicBezTo>
                <a:lnTo>
                  <a:pt x="198784" y="81085"/>
                </a:lnTo>
                <a:cubicBezTo>
                  <a:pt x="190044" y="77951"/>
                  <a:pt x="180324" y="79705"/>
                  <a:pt x="173557" y="85636"/>
                </a:cubicBezTo>
                <a:cubicBezTo>
                  <a:pt x="166357" y="91948"/>
                  <a:pt x="163808" y="101834"/>
                  <a:pt x="167057" y="110845"/>
                </a:cubicBezTo>
                <a:lnTo>
                  <a:pt x="163976" y="111813"/>
                </a:lnTo>
                <a:cubicBezTo>
                  <a:pt x="161264" y="104174"/>
                  <a:pt x="162206" y="95982"/>
                  <a:pt x="166259" y="89343"/>
                </a:cubicBezTo>
                <a:lnTo>
                  <a:pt x="171329" y="83298"/>
                </a:lnTo>
                <a:cubicBezTo>
                  <a:pt x="175158" y="79908"/>
                  <a:pt x="179826" y="77708"/>
                  <a:pt x="184774" y="76800"/>
                </a:cubicBezTo>
                <a:close/>
                <a:moveTo>
                  <a:pt x="179076" y="24908"/>
                </a:moveTo>
                <a:cubicBezTo>
                  <a:pt x="173882" y="25821"/>
                  <a:pt x="169065" y="28595"/>
                  <a:pt x="165693" y="33023"/>
                </a:cubicBezTo>
                <a:lnTo>
                  <a:pt x="165081" y="32645"/>
                </a:lnTo>
                <a:lnTo>
                  <a:pt x="164343" y="33841"/>
                </a:lnTo>
                <a:lnTo>
                  <a:pt x="159156" y="28989"/>
                </a:lnTo>
                <a:cubicBezTo>
                  <a:pt x="147650" y="21890"/>
                  <a:pt x="132568" y="25462"/>
                  <a:pt x="125468" y="36968"/>
                </a:cubicBezTo>
                <a:cubicBezTo>
                  <a:pt x="125028" y="37682"/>
                  <a:pt x="124628" y="38410"/>
                  <a:pt x="124607" y="39302"/>
                </a:cubicBezTo>
                <a:cubicBezTo>
                  <a:pt x="121192" y="53871"/>
                  <a:pt x="126621" y="67918"/>
                  <a:pt x="137512" y="72288"/>
                </a:cubicBezTo>
                <a:lnTo>
                  <a:pt x="136408" y="75373"/>
                </a:lnTo>
                <a:cubicBezTo>
                  <a:pt x="125065" y="70889"/>
                  <a:pt x="118824" y="57470"/>
                  <a:pt x="120792" y="42874"/>
                </a:cubicBezTo>
                <a:cubicBezTo>
                  <a:pt x="110219" y="38045"/>
                  <a:pt x="97555" y="41998"/>
                  <a:pt x="91229" y="52250"/>
                </a:cubicBezTo>
                <a:cubicBezTo>
                  <a:pt x="86215" y="60377"/>
                  <a:pt x="87164" y="68019"/>
                  <a:pt x="90995" y="75559"/>
                </a:cubicBezTo>
                <a:cubicBezTo>
                  <a:pt x="88405" y="77546"/>
                  <a:pt x="86197" y="80074"/>
                  <a:pt x="84391" y="83001"/>
                </a:cubicBezTo>
                <a:cubicBezTo>
                  <a:pt x="75261" y="97799"/>
                  <a:pt x="79855" y="117197"/>
                  <a:pt x="94653" y="126328"/>
                </a:cubicBezTo>
                <a:cubicBezTo>
                  <a:pt x="99603" y="129383"/>
                  <a:pt x="105068" y="130901"/>
                  <a:pt x="110449" y="130283"/>
                </a:cubicBezTo>
                <a:cubicBezTo>
                  <a:pt x="111461" y="121556"/>
                  <a:pt x="114239" y="112980"/>
                  <a:pt x="118788" y="105103"/>
                </a:cubicBezTo>
                <a:lnTo>
                  <a:pt x="122060" y="106993"/>
                </a:lnTo>
                <a:cubicBezTo>
                  <a:pt x="117549" y="114804"/>
                  <a:pt x="114885" y="123345"/>
                  <a:pt x="114602" y="132066"/>
                </a:cubicBezTo>
                <a:cubicBezTo>
                  <a:pt x="118189" y="142541"/>
                  <a:pt x="127538" y="149533"/>
                  <a:pt x="138054" y="150704"/>
                </a:cubicBezTo>
                <a:lnTo>
                  <a:pt x="138622" y="157584"/>
                </a:lnTo>
                <a:cubicBezTo>
                  <a:pt x="141809" y="168599"/>
                  <a:pt x="152592" y="175355"/>
                  <a:pt x="163536" y="173320"/>
                </a:cubicBezTo>
                <a:lnTo>
                  <a:pt x="163736" y="174011"/>
                </a:lnTo>
                <a:lnTo>
                  <a:pt x="165086" y="173621"/>
                </a:lnTo>
                <a:lnTo>
                  <a:pt x="165671" y="180699"/>
                </a:lnTo>
                <a:cubicBezTo>
                  <a:pt x="169429" y="193686"/>
                  <a:pt x="183003" y="201168"/>
                  <a:pt x="195990" y="197411"/>
                </a:cubicBezTo>
                <a:cubicBezTo>
                  <a:pt x="196796" y="197178"/>
                  <a:pt x="197581" y="196907"/>
                  <a:pt x="198196" y="196260"/>
                </a:cubicBezTo>
                <a:cubicBezTo>
                  <a:pt x="209934" y="188156"/>
                  <a:pt x="215400" y="175007"/>
                  <a:pt x="211155" y="164763"/>
                </a:cubicBezTo>
                <a:cubicBezTo>
                  <a:pt x="205121" y="170199"/>
                  <a:pt x="196738" y="172687"/>
                  <a:pt x="188343" y="171472"/>
                </a:cubicBezTo>
                <a:lnTo>
                  <a:pt x="188829" y="168281"/>
                </a:lnTo>
                <a:cubicBezTo>
                  <a:pt x="198020" y="169602"/>
                  <a:pt x="207192" y="165939"/>
                  <a:pt x="212635" y="158774"/>
                </a:cubicBezTo>
                <a:cubicBezTo>
                  <a:pt x="218427" y="151149"/>
                  <a:pt x="218946" y="140953"/>
                  <a:pt x="213960" y="132774"/>
                </a:cubicBezTo>
                <a:lnTo>
                  <a:pt x="216785" y="131210"/>
                </a:lnTo>
                <a:cubicBezTo>
                  <a:pt x="222366" y="140465"/>
                  <a:pt x="221779" y="151983"/>
                  <a:pt x="215286" y="160619"/>
                </a:cubicBezTo>
                <a:lnTo>
                  <a:pt x="213805" y="162105"/>
                </a:lnTo>
                <a:cubicBezTo>
                  <a:pt x="218946" y="172938"/>
                  <a:pt x="214526" y="186813"/>
                  <a:pt x="203421" y="196175"/>
                </a:cubicBezTo>
                <a:cubicBezTo>
                  <a:pt x="208012" y="206854"/>
                  <a:pt x="220050" y="212429"/>
                  <a:pt x="231622" y="209082"/>
                </a:cubicBezTo>
                <a:cubicBezTo>
                  <a:pt x="239377" y="206838"/>
                  <a:pt x="243741" y="201989"/>
                  <a:pt x="246092" y="195539"/>
                </a:cubicBezTo>
                <a:cubicBezTo>
                  <a:pt x="255042" y="199507"/>
                  <a:pt x="265290" y="198199"/>
                  <a:pt x="272958" y="192601"/>
                </a:cubicBezTo>
                <a:lnTo>
                  <a:pt x="276795" y="193971"/>
                </a:lnTo>
                <a:cubicBezTo>
                  <a:pt x="289009" y="194016"/>
                  <a:pt x="298363" y="193248"/>
                  <a:pt x="304258" y="183694"/>
                </a:cubicBezTo>
                <a:cubicBezTo>
                  <a:pt x="309343" y="175453"/>
                  <a:pt x="308953" y="165378"/>
                  <a:pt x="303795" y="157923"/>
                </a:cubicBezTo>
                <a:cubicBezTo>
                  <a:pt x="298315" y="164420"/>
                  <a:pt x="291041" y="168177"/>
                  <a:pt x="283702" y="168174"/>
                </a:cubicBezTo>
                <a:lnTo>
                  <a:pt x="283555" y="164527"/>
                </a:lnTo>
                <a:cubicBezTo>
                  <a:pt x="293404" y="164978"/>
                  <a:pt x="303289" y="157339"/>
                  <a:pt x="308110" y="145450"/>
                </a:cubicBezTo>
                <a:cubicBezTo>
                  <a:pt x="311022" y="136198"/>
                  <a:pt x="308752" y="126109"/>
                  <a:pt x="302169" y="119023"/>
                </a:cubicBezTo>
                <a:cubicBezTo>
                  <a:pt x="296249" y="127191"/>
                  <a:pt x="286098" y="131525"/>
                  <a:pt x="275782" y="130309"/>
                </a:cubicBezTo>
                <a:lnTo>
                  <a:pt x="276183" y="127106"/>
                </a:lnTo>
                <a:cubicBezTo>
                  <a:pt x="285405" y="128184"/>
                  <a:pt x="294478" y="124281"/>
                  <a:pt x="299730" y="116974"/>
                </a:cubicBezTo>
                <a:lnTo>
                  <a:pt x="300207" y="116045"/>
                </a:lnTo>
                <a:cubicBezTo>
                  <a:pt x="300079" y="107222"/>
                  <a:pt x="295342" y="98867"/>
                  <a:pt x="287259" y="93880"/>
                </a:cubicBezTo>
                <a:cubicBezTo>
                  <a:pt x="284295" y="92051"/>
                  <a:pt x="281129" y="90828"/>
                  <a:pt x="277855" y="90561"/>
                </a:cubicBezTo>
                <a:cubicBezTo>
                  <a:pt x="271916" y="104194"/>
                  <a:pt x="259881" y="112708"/>
                  <a:pt x="248172" y="111695"/>
                </a:cubicBezTo>
                <a:cubicBezTo>
                  <a:pt x="248002" y="114741"/>
                  <a:pt x="246936" y="117719"/>
                  <a:pt x="245089" y="120348"/>
                </a:cubicBezTo>
                <a:cubicBezTo>
                  <a:pt x="241307" y="125729"/>
                  <a:pt x="234825" y="128827"/>
                  <a:pt x="228007" y="128511"/>
                </a:cubicBezTo>
                <a:lnTo>
                  <a:pt x="228158" y="125380"/>
                </a:lnTo>
                <a:cubicBezTo>
                  <a:pt x="233848" y="125642"/>
                  <a:pt x="239262" y="123097"/>
                  <a:pt x="242439" y="118667"/>
                </a:cubicBezTo>
                <a:cubicBezTo>
                  <a:pt x="244071" y="116391"/>
                  <a:pt x="244987" y="113796"/>
                  <a:pt x="245116" y="111152"/>
                </a:cubicBezTo>
                <a:lnTo>
                  <a:pt x="243716" y="110904"/>
                </a:lnTo>
                <a:lnTo>
                  <a:pt x="244539" y="108155"/>
                </a:lnTo>
                <a:cubicBezTo>
                  <a:pt x="244792" y="106166"/>
                  <a:pt x="244131" y="104285"/>
                  <a:pt x="243078" y="102544"/>
                </a:cubicBezTo>
                <a:cubicBezTo>
                  <a:pt x="240257" y="97875"/>
                  <a:pt x="235048" y="94922"/>
                  <a:pt x="229344" y="94755"/>
                </a:cubicBezTo>
                <a:lnTo>
                  <a:pt x="229436" y="91621"/>
                </a:lnTo>
                <a:cubicBezTo>
                  <a:pt x="236268" y="91821"/>
                  <a:pt x="242499" y="95409"/>
                  <a:pt x="245850" y="101072"/>
                </a:cubicBezTo>
                <a:cubicBezTo>
                  <a:pt x="247129" y="103235"/>
                  <a:pt x="247915" y="105575"/>
                  <a:pt x="248037" y="107973"/>
                </a:cubicBezTo>
                <a:cubicBezTo>
                  <a:pt x="258268" y="109553"/>
                  <a:pt x="268981" y="102051"/>
                  <a:pt x="274232" y="89778"/>
                </a:cubicBezTo>
                <a:cubicBezTo>
                  <a:pt x="278708" y="77339"/>
                  <a:pt x="274020" y="63056"/>
                  <a:pt x="262316" y="55834"/>
                </a:cubicBezTo>
                <a:cubicBezTo>
                  <a:pt x="257734" y="53007"/>
                  <a:pt x="252666" y="51626"/>
                  <a:pt x="247691" y="52231"/>
                </a:cubicBezTo>
                <a:cubicBezTo>
                  <a:pt x="248705" y="60913"/>
                  <a:pt x="245967" y="69020"/>
                  <a:pt x="239739" y="74185"/>
                </a:cubicBezTo>
                <a:lnTo>
                  <a:pt x="237649" y="71664"/>
                </a:lnTo>
                <a:cubicBezTo>
                  <a:pt x="244579" y="65918"/>
                  <a:pt x="246481" y="55888"/>
                  <a:pt x="243151" y="45920"/>
                </a:cubicBezTo>
                <a:cubicBezTo>
                  <a:pt x="241194" y="40124"/>
                  <a:pt x="237183" y="35004"/>
                  <a:pt x="231542" y="31523"/>
                </a:cubicBezTo>
                <a:cubicBezTo>
                  <a:pt x="221392" y="25261"/>
                  <a:pt x="208864" y="26095"/>
                  <a:pt x="199763" y="32668"/>
                </a:cubicBezTo>
                <a:lnTo>
                  <a:pt x="194721" y="27952"/>
                </a:lnTo>
                <a:cubicBezTo>
                  <a:pt x="189842" y="24941"/>
                  <a:pt x="184271" y="23995"/>
                  <a:pt x="179076" y="24908"/>
                </a:cubicBezTo>
                <a:close/>
                <a:moveTo>
                  <a:pt x="190632" y="62"/>
                </a:moveTo>
                <a:cubicBezTo>
                  <a:pt x="300121" y="2329"/>
                  <a:pt x="391248" y="125645"/>
                  <a:pt x="309641" y="225160"/>
                </a:cubicBezTo>
                <a:cubicBezTo>
                  <a:pt x="282892" y="251229"/>
                  <a:pt x="279266" y="288859"/>
                  <a:pt x="302841" y="374772"/>
                </a:cubicBezTo>
                <a:lnTo>
                  <a:pt x="121266" y="376812"/>
                </a:lnTo>
                <a:lnTo>
                  <a:pt x="109025" y="322355"/>
                </a:lnTo>
                <a:cubicBezTo>
                  <a:pt x="76580" y="333165"/>
                  <a:pt x="40716" y="329924"/>
                  <a:pt x="28778" y="318327"/>
                </a:cubicBezTo>
                <a:cubicBezTo>
                  <a:pt x="22923" y="311868"/>
                  <a:pt x="25422" y="291738"/>
                  <a:pt x="32859" y="276164"/>
                </a:cubicBezTo>
                <a:cubicBezTo>
                  <a:pt x="35235" y="270344"/>
                  <a:pt x="23179" y="268321"/>
                  <a:pt x="20618" y="259843"/>
                </a:cubicBezTo>
                <a:cubicBezTo>
                  <a:pt x="19440" y="251965"/>
                  <a:pt x="27377" y="251682"/>
                  <a:pt x="30757" y="247602"/>
                </a:cubicBezTo>
                <a:lnTo>
                  <a:pt x="18516" y="238938"/>
                </a:lnTo>
                <a:cubicBezTo>
                  <a:pt x="12669" y="232923"/>
                  <a:pt x="25811" y="221592"/>
                  <a:pt x="29458" y="212919"/>
                </a:cubicBezTo>
                <a:cubicBezTo>
                  <a:pt x="16679" y="208924"/>
                  <a:pt x="7006" y="203466"/>
                  <a:pt x="307" y="196983"/>
                </a:cubicBezTo>
                <a:cubicBezTo>
                  <a:pt x="-2572" y="186228"/>
                  <a:pt x="15339" y="171234"/>
                  <a:pt x="31089" y="151672"/>
                </a:cubicBezTo>
                <a:cubicBezTo>
                  <a:pt x="47602" y="132201"/>
                  <a:pt x="33821" y="117353"/>
                  <a:pt x="46470" y="75544"/>
                </a:cubicBezTo>
                <a:cubicBezTo>
                  <a:pt x="66559" y="23813"/>
                  <a:pt x="114124" y="-1423"/>
                  <a:pt x="190632" y="6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1" name="Oval 8">
            <a:extLst>
              <a:ext uri="{FF2B5EF4-FFF2-40B4-BE49-F238E27FC236}">
                <a16:creationId xmlns:a16="http://schemas.microsoft.com/office/drawing/2014/main" xmlns="" id="{E3D5639C-49CF-43D9-965F-7653D69F451F}"/>
              </a:ext>
            </a:extLst>
          </p:cNvPr>
          <p:cNvSpPr/>
          <p:nvPr/>
        </p:nvSpPr>
        <p:spPr>
          <a:xfrm>
            <a:off x="6967308" y="2429072"/>
            <a:ext cx="527152" cy="529870"/>
          </a:xfrm>
          <a:custGeom>
            <a:avLst/>
            <a:gdLst/>
            <a:ahLst/>
            <a:cxnLst/>
            <a:rect l="l" t="t" r="r" b="b"/>
            <a:pathLst>
              <a:path w="3068057" h="3083879">
                <a:moveTo>
                  <a:pt x="1943022" y="0"/>
                </a:moveTo>
                <a:cubicBezTo>
                  <a:pt x="2091435" y="0"/>
                  <a:pt x="2214809" y="107202"/>
                  <a:pt x="2232575" y="249298"/>
                </a:cubicBezTo>
                <a:cubicBezTo>
                  <a:pt x="2066806" y="323095"/>
                  <a:pt x="1966497" y="475331"/>
                  <a:pt x="1992863" y="623272"/>
                </a:cubicBezTo>
                <a:lnTo>
                  <a:pt x="2032344" y="614884"/>
                </a:lnTo>
                <a:cubicBezTo>
                  <a:pt x="2007703" y="472429"/>
                  <a:pt x="2119863" y="324636"/>
                  <a:pt x="2294697" y="266187"/>
                </a:cubicBezTo>
                <a:cubicBezTo>
                  <a:pt x="2304190" y="260641"/>
                  <a:pt x="2314409" y="260119"/>
                  <a:pt x="2324748" y="260119"/>
                </a:cubicBezTo>
                <a:cubicBezTo>
                  <a:pt x="2491310" y="260119"/>
                  <a:pt x="2626336" y="395145"/>
                  <a:pt x="2626336" y="561708"/>
                </a:cubicBezTo>
                <a:lnTo>
                  <a:pt x="2609021" y="647481"/>
                </a:lnTo>
                <a:lnTo>
                  <a:pt x="2626336" y="647481"/>
                </a:lnTo>
                <a:lnTo>
                  <a:pt x="2626336" y="656343"/>
                </a:lnTo>
                <a:cubicBezTo>
                  <a:pt x="2762823" y="669742"/>
                  <a:pt x="2867295" y="786613"/>
                  <a:pt x="2867295" y="927882"/>
                </a:cubicBezTo>
                <a:lnTo>
                  <a:pt x="2850464" y="1011252"/>
                </a:lnTo>
                <a:cubicBezTo>
                  <a:pt x="2978255" y="1064152"/>
                  <a:pt x="3068057" y="1190111"/>
                  <a:pt x="3068057" y="1337042"/>
                </a:cubicBezTo>
                <a:cubicBezTo>
                  <a:pt x="3068057" y="1418703"/>
                  <a:pt x="3040320" y="1493884"/>
                  <a:pt x="2992210" y="1551889"/>
                </a:cubicBezTo>
                <a:cubicBezTo>
                  <a:pt x="2909241" y="1651289"/>
                  <a:pt x="2791782" y="1696238"/>
                  <a:pt x="2686704" y="1660749"/>
                </a:cubicBezTo>
                <a:lnTo>
                  <a:pt x="2673794" y="1698968"/>
                </a:lnTo>
                <a:cubicBezTo>
                  <a:pt x="2768232" y="1730865"/>
                  <a:pt x="2870956" y="1707121"/>
                  <a:pt x="2955415" y="1640323"/>
                </a:cubicBezTo>
                <a:cubicBezTo>
                  <a:pt x="2993943" y="1688574"/>
                  <a:pt x="3012247" y="1750635"/>
                  <a:pt x="3012247" y="1816968"/>
                </a:cubicBezTo>
                <a:cubicBezTo>
                  <a:pt x="3012247" y="1986406"/>
                  <a:pt x="2892829" y="2127952"/>
                  <a:pt x="2733451" y="2161496"/>
                </a:cubicBezTo>
                <a:cubicBezTo>
                  <a:pt x="2570803" y="2185843"/>
                  <a:pt x="2422847" y="2122052"/>
                  <a:pt x="2373218" y="2004561"/>
                </a:cubicBezTo>
                <a:cubicBezTo>
                  <a:pt x="2397575" y="1987765"/>
                  <a:pt x="2417022" y="1964396"/>
                  <a:pt x="2431421" y="1936987"/>
                </a:cubicBezTo>
                <a:cubicBezTo>
                  <a:pt x="2469123" y="1865220"/>
                  <a:pt x="2466430" y="1776674"/>
                  <a:pt x="2424327" y="1703750"/>
                </a:cubicBezTo>
                <a:lnTo>
                  <a:pt x="2390880" y="1723060"/>
                </a:lnTo>
                <a:cubicBezTo>
                  <a:pt x="2426033" y="1783948"/>
                  <a:pt x="2428758" y="1857660"/>
                  <a:pt x="2398065" y="1917447"/>
                </a:cubicBezTo>
                <a:cubicBezTo>
                  <a:pt x="2386618" y="1939743"/>
                  <a:pt x="2371177" y="1958844"/>
                  <a:pt x="2348681" y="1969064"/>
                </a:cubicBezTo>
                <a:lnTo>
                  <a:pt x="2314536" y="1978212"/>
                </a:lnTo>
                <a:lnTo>
                  <a:pt x="2320989" y="1994504"/>
                </a:lnTo>
                <a:cubicBezTo>
                  <a:pt x="2292439" y="2010252"/>
                  <a:pt x="2259301" y="2017439"/>
                  <a:pt x="2224883" y="2015050"/>
                </a:cubicBezTo>
                <a:cubicBezTo>
                  <a:pt x="2157880" y="2010397"/>
                  <a:pt x="2096183" y="1970105"/>
                  <a:pt x="2062112" y="1908746"/>
                </a:cubicBezTo>
                <a:lnTo>
                  <a:pt x="2028307" y="1927422"/>
                </a:lnTo>
                <a:cubicBezTo>
                  <a:pt x="2069101" y="2000945"/>
                  <a:pt x="2143517" y="2048870"/>
                  <a:pt x="2224395" y="2053708"/>
                </a:cubicBezTo>
                <a:cubicBezTo>
                  <a:pt x="2263912" y="2056070"/>
                  <a:pt x="2302036" y="2047984"/>
                  <a:pt x="2335071" y="2030056"/>
                </a:cubicBezTo>
                <a:cubicBezTo>
                  <a:pt x="2400196" y="2159379"/>
                  <a:pt x="2567325" y="2230480"/>
                  <a:pt x="2748680" y="2204554"/>
                </a:cubicBezTo>
                <a:cubicBezTo>
                  <a:pt x="2767068" y="2240602"/>
                  <a:pt x="2774723" y="2281713"/>
                  <a:pt x="2774723" y="2324613"/>
                </a:cubicBezTo>
                <a:cubicBezTo>
                  <a:pt x="2774723" y="2444667"/>
                  <a:pt x="2714770" y="2550720"/>
                  <a:pt x="2619461" y="2609132"/>
                </a:cubicBezTo>
                <a:cubicBezTo>
                  <a:pt x="2594093" y="2739763"/>
                  <a:pt x="2496512" y="2844553"/>
                  <a:pt x="2368919" y="2876858"/>
                </a:cubicBezTo>
                <a:cubicBezTo>
                  <a:pt x="2184369" y="2908073"/>
                  <a:pt x="2016372" y="2826285"/>
                  <a:pt x="1978290" y="2684161"/>
                </a:cubicBezTo>
                <a:lnTo>
                  <a:pt x="1939323" y="2694602"/>
                </a:lnTo>
                <a:cubicBezTo>
                  <a:pt x="1970494" y="2810931"/>
                  <a:pt x="2075973" y="2892306"/>
                  <a:pt x="2210223" y="2912307"/>
                </a:cubicBezTo>
                <a:cubicBezTo>
                  <a:pt x="2165434" y="3014618"/>
                  <a:pt x="2062317" y="3083879"/>
                  <a:pt x="1943022" y="3083879"/>
                </a:cubicBezTo>
                <a:cubicBezTo>
                  <a:pt x="1804718" y="3083879"/>
                  <a:pt x="1736151" y="2990782"/>
                  <a:pt x="1657612" y="2862428"/>
                </a:cubicBezTo>
                <a:cubicBezTo>
                  <a:pt x="1632100" y="2775963"/>
                  <a:pt x="1598588" y="2449530"/>
                  <a:pt x="1653064" y="2147091"/>
                </a:cubicBezTo>
                <a:cubicBezTo>
                  <a:pt x="1775302" y="2294672"/>
                  <a:pt x="1947360" y="2360889"/>
                  <a:pt x="2101389" y="2319520"/>
                </a:cubicBezTo>
                <a:lnTo>
                  <a:pt x="2085913" y="2268654"/>
                </a:lnTo>
                <a:cubicBezTo>
                  <a:pt x="1935632" y="2308197"/>
                  <a:pt x="1765039" y="2228547"/>
                  <a:pt x="1652548" y="2065927"/>
                </a:cubicBezTo>
                <a:cubicBezTo>
                  <a:pt x="1594744" y="1988631"/>
                  <a:pt x="1552933" y="1543383"/>
                  <a:pt x="1647107" y="1210118"/>
                </a:cubicBezTo>
                <a:cubicBezTo>
                  <a:pt x="1757451" y="1073526"/>
                  <a:pt x="1924310" y="1023711"/>
                  <a:pt x="2044795" y="1095494"/>
                </a:cubicBezTo>
                <a:lnTo>
                  <a:pt x="2046624" y="1092427"/>
                </a:lnTo>
                <a:cubicBezTo>
                  <a:pt x="2044963" y="1115904"/>
                  <a:pt x="2049817" y="1139574"/>
                  <a:pt x="2059741" y="1162003"/>
                </a:cubicBezTo>
                <a:cubicBezTo>
                  <a:pt x="2085174" y="1219476"/>
                  <a:pt x="2140055" y="1259997"/>
                  <a:pt x="2204060" y="1268556"/>
                </a:cubicBezTo>
                <a:lnTo>
                  <a:pt x="2208020" y="1238949"/>
                </a:lnTo>
                <a:cubicBezTo>
                  <a:pt x="2154665" y="1231814"/>
                  <a:pt x="2108853" y="1198319"/>
                  <a:pt x="2087448" y="1150798"/>
                </a:cubicBezTo>
                <a:cubicBezTo>
                  <a:pt x="2064784" y="1100476"/>
                  <a:pt x="2073123" y="1042569"/>
                  <a:pt x="2109077" y="1000639"/>
                </a:cubicBezTo>
                <a:cubicBezTo>
                  <a:pt x="2142987" y="961090"/>
                  <a:pt x="2196315" y="941798"/>
                  <a:pt x="2249471" y="949847"/>
                </a:cubicBezTo>
                <a:lnTo>
                  <a:pt x="2253988" y="920317"/>
                </a:lnTo>
                <a:cubicBezTo>
                  <a:pt x="2190211" y="910645"/>
                  <a:pt x="2126205" y="934132"/>
                  <a:pt x="2085632" y="982099"/>
                </a:cubicBezTo>
                <a:lnTo>
                  <a:pt x="2052614" y="1055246"/>
                </a:lnTo>
                <a:cubicBezTo>
                  <a:pt x="1928226" y="988072"/>
                  <a:pt x="1765306" y="1028878"/>
                  <a:pt x="1646726" y="1149851"/>
                </a:cubicBezTo>
                <a:cubicBezTo>
                  <a:pt x="1576863" y="1018908"/>
                  <a:pt x="1584053" y="461235"/>
                  <a:pt x="1633436" y="269593"/>
                </a:cubicBezTo>
                <a:cubicBezTo>
                  <a:pt x="1697428" y="119029"/>
                  <a:pt x="1776459" y="0"/>
                  <a:pt x="1943022" y="0"/>
                </a:cubicBezTo>
                <a:close/>
                <a:moveTo>
                  <a:pt x="1125035" y="0"/>
                </a:moveTo>
                <a:cubicBezTo>
                  <a:pt x="1263339" y="0"/>
                  <a:pt x="1331906" y="93097"/>
                  <a:pt x="1410445" y="221451"/>
                </a:cubicBezTo>
                <a:cubicBezTo>
                  <a:pt x="1435957" y="307916"/>
                  <a:pt x="1469469" y="634350"/>
                  <a:pt x="1414993" y="936788"/>
                </a:cubicBezTo>
                <a:cubicBezTo>
                  <a:pt x="1292755" y="789207"/>
                  <a:pt x="1120697" y="722990"/>
                  <a:pt x="966668" y="764359"/>
                </a:cubicBezTo>
                <a:lnTo>
                  <a:pt x="982144" y="815225"/>
                </a:lnTo>
                <a:cubicBezTo>
                  <a:pt x="1132425" y="775682"/>
                  <a:pt x="1303018" y="855332"/>
                  <a:pt x="1415509" y="1017952"/>
                </a:cubicBezTo>
                <a:cubicBezTo>
                  <a:pt x="1473313" y="1095249"/>
                  <a:pt x="1515123" y="1540497"/>
                  <a:pt x="1420950" y="1873762"/>
                </a:cubicBezTo>
                <a:cubicBezTo>
                  <a:pt x="1310606" y="2010353"/>
                  <a:pt x="1143747" y="2060168"/>
                  <a:pt x="1023262" y="1988385"/>
                </a:cubicBezTo>
                <a:lnTo>
                  <a:pt x="1021433" y="1991453"/>
                </a:lnTo>
                <a:cubicBezTo>
                  <a:pt x="1023094" y="1967976"/>
                  <a:pt x="1018240" y="1944306"/>
                  <a:pt x="1008316" y="1921877"/>
                </a:cubicBezTo>
                <a:cubicBezTo>
                  <a:pt x="982883" y="1864403"/>
                  <a:pt x="928002" y="1823883"/>
                  <a:pt x="863997" y="1815323"/>
                </a:cubicBezTo>
                <a:lnTo>
                  <a:pt x="860037" y="1844930"/>
                </a:lnTo>
                <a:cubicBezTo>
                  <a:pt x="913392" y="1852066"/>
                  <a:pt x="959204" y="1885560"/>
                  <a:pt x="980609" y="1933082"/>
                </a:cubicBezTo>
                <a:cubicBezTo>
                  <a:pt x="1003273" y="1983404"/>
                  <a:pt x="994934" y="2041310"/>
                  <a:pt x="958980" y="2083241"/>
                </a:cubicBezTo>
                <a:cubicBezTo>
                  <a:pt x="925070" y="2122789"/>
                  <a:pt x="871742" y="2142082"/>
                  <a:pt x="818586" y="2134033"/>
                </a:cubicBezTo>
                <a:lnTo>
                  <a:pt x="814069" y="2163562"/>
                </a:lnTo>
                <a:cubicBezTo>
                  <a:pt x="877846" y="2173235"/>
                  <a:pt x="941852" y="2149747"/>
                  <a:pt x="982425" y="2101780"/>
                </a:cubicBezTo>
                <a:lnTo>
                  <a:pt x="1015443" y="2028633"/>
                </a:lnTo>
                <a:cubicBezTo>
                  <a:pt x="1139831" y="2095808"/>
                  <a:pt x="1302751" y="2055001"/>
                  <a:pt x="1421331" y="1934029"/>
                </a:cubicBezTo>
                <a:cubicBezTo>
                  <a:pt x="1491194" y="2064971"/>
                  <a:pt x="1484003" y="2622644"/>
                  <a:pt x="1434621" y="2814287"/>
                </a:cubicBezTo>
                <a:cubicBezTo>
                  <a:pt x="1370629" y="2964850"/>
                  <a:pt x="1291598" y="3083879"/>
                  <a:pt x="1125035" y="3083879"/>
                </a:cubicBezTo>
                <a:cubicBezTo>
                  <a:pt x="976622" y="3083879"/>
                  <a:pt x="853248" y="2976677"/>
                  <a:pt x="835482" y="2834581"/>
                </a:cubicBezTo>
                <a:cubicBezTo>
                  <a:pt x="1001251" y="2760784"/>
                  <a:pt x="1101560" y="2608549"/>
                  <a:pt x="1075194" y="2460607"/>
                </a:cubicBezTo>
                <a:lnTo>
                  <a:pt x="1035713" y="2468996"/>
                </a:lnTo>
                <a:cubicBezTo>
                  <a:pt x="1060354" y="2611450"/>
                  <a:pt x="948194" y="2759243"/>
                  <a:pt x="773360" y="2817692"/>
                </a:cubicBezTo>
                <a:cubicBezTo>
                  <a:pt x="763867" y="2823239"/>
                  <a:pt x="753648" y="2823760"/>
                  <a:pt x="743309" y="2823760"/>
                </a:cubicBezTo>
                <a:cubicBezTo>
                  <a:pt x="576747" y="2823760"/>
                  <a:pt x="441721" y="2688734"/>
                  <a:pt x="441721" y="2522172"/>
                </a:cubicBezTo>
                <a:lnTo>
                  <a:pt x="459036" y="2436399"/>
                </a:lnTo>
                <a:lnTo>
                  <a:pt x="441721" y="2436399"/>
                </a:lnTo>
                <a:lnTo>
                  <a:pt x="441721" y="2427537"/>
                </a:lnTo>
                <a:cubicBezTo>
                  <a:pt x="305234" y="2414137"/>
                  <a:pt x="200762" y="2297266"/>
                  <a:pt x="200762" y="2155997"/>
                </a:cubicBezTo>
                <a:lnTo>
                  <a:pt x="217593" y="2072628"/>
                </a:lnTo>
                <a:cubicBezTo>
                  <a:pt x="89802" y="2019727"/>
                  <a:pt x="0" y="1893768"/>
                  <a:pt x="0" y="1746838"/>
                </a:cubicBezTo>
                <a:cubicBezTo>
                  <a:pt x="0" y="1665177"/>
                  <a:pt x="27737" y="1589996"/>
                  <a:pt x="75847" y="1531990"/>
                </a:cubicBezTo>
                <a:cubicBezTo>
                  <a:pt x="158816" y="1432590"/>
                  <a:pt x="276275" y="1387641"/>
                  <a:pt x="381353" y="1423131"/>
                </a:cubicBezTo>
                <a:lnTo>
                  <a:pt x="394263" y="1384911"/>
                </a:lnTo>
                <a:cubicBezTo>
                  <a:pt x="299825" y="1353014"/>
                  <a:pt x="197101" y="1376758"/>
                  <a:pt x="112642" y="1443556"/>
                </a:cubicBezTo>
                <a:cubicBezTo>
                  <a:pt x="74114" y="1395305"/>
                  <a:pt x="55810" y="1333244"/>
                  <a:pt x="55810" y="1266911"/>
                </a:cubicBezTo>
                <a:cubicBezTo>
                  <a:pt x="55810" y="1097473"/>
                  <a:pt x="175228" y="955927"/>
                  <a:pt x="334606" y="922383"/>
                </a:cubicBezTo>
                <a:cubicBezTo>
                  <a:pt x="497254" y="898036"/>
                  <a:pt x="645210" y="961827"/>
                  <a:pt x="694839" y="1079319"/>
                </a:cubicBezTo>
                <a:cubicBezTo>
                  <a:pt x="670482" y="1096114"/>
                  <a:pt x="651035" y="1119484"/>
                  <a:pt x="636636" y="1146893"/>
                </a:cubicBezTo>
                <a:cubicBezTo>
                  <a:pt x="598934" y="1218660"/>
                  <a:pt x="601627" y="1307205"/>
                  <a:pt x="643730" y="1380130"/>
                </a:cubicBezTo>
                <a:lnTo>
                  <a:pt x="677177" y="1360819"/>
                </a:lnTo>
                <a:cubicBezTo>
                  <a:pt x="642024" y="1299932"/>
                  <a:pt x="639299" y="1226219"/>
                  <a:pt x="669992" y="1166433"/>
                </a:cubicBezTo>
                <a:cubicBezTo>
                  <a:pt x="681439" y="1144136"/>
                  <a:pt x="696880" y="1125036"/>
                  <a:pt x="719376" y="1114815"/>
                </a:cubicBezTo>
                <a:lnTo>
                  <a:pt x="753521" y="1105667"/>
                </a:lnTo>
                <a:lnTo>
                  <a:pt x="747068" y="1089375"/>
                </a:lnTo>
                <a:cubicBezTo>
                  <a:pt x="775618" y="1073627"/>
                  <a:pt x="808756" y="1066440"/>
                  <a:pt x="843174" y="1068829"/>
                </a:cubicBezTo>
                <a:cubicBezTo>
                  <a:pt x="910177" y="1073482"/>
                  <a:pt x="971874" y="1113774"/>
                  <a:pt x="1005945" y="1175134"/>
                </a:cubicBezTo>
                <a:lnTo>
                  <a:pt x="1039750" y="1156458"/>
                </a:lnTo>
                <a:cubicBezTo>
                  <a:pt x="998956" y="1082934"/>
                  <a:pt x="924540" y="1035010"/>
                  <a:pt x="843662" y="1030172"/>
                </a:cubicBezTo>
                <a:cubicBezTo>
                  <a:pt x="804145" y="1027809"/>
                  <a:pt x="766021" y="1035895"/>
                  <a:pt x="732986" y="1053824"/>
                </a:cubicBezTo>
                <a:cubicBezTo>
                  <a:pt x="667861" y="924500"/>
                  <a:pt x="500732" y="853399"/>
                  <a:pt x="319377" y="879325"/>
                </a:cubicBezTo>
                <a:cubicBezTo>
                  <a:pt x="300989" y="843277"/>
                  <a:pt x="293334" y="802167"/>
                  <a:pt x="293334" y="759266"/>
                </a:cubicBezTo>
                <a:cubicBezTo>
                  <a:pt x="293334" y="639212"/>
                  <a:pt x="353287" y="533159"/>
                  <a:pt x="448596" y="474747"/>
                </a:cubicBezTo>
                <a:cubicBezTo>
                  <a:pt x="473964" y="344116"/>
                  <a:pt x="571545" y="239326"/>
                  <a:pt x="699138" y="207021"/>
                </a:cubicBezTo>
                <a:cubicBezTo>
                  <a:pt x="883688" y="175806"/>
                  <a:pt x="1051685" y="257594"/>
                  <a:pt x="1089767" y="399718"/>
                </a:cubicBezTo>
                <a:lnTo>
                  <a:pt x="1128734" y="389277"/>
                </a:lnTo>
                <a:cubicBezTo>
                  <a:pt x="1097563" y="272948"/>
                  <a:pt x="992084" y="191573"/>
                  <a:pt x="857834" y="171572"/>
                </a:cubicBezTo>
                <a:cubicBezTo>
                  <a:pt x="902623" y="69261"/>
                  <a:pt x="1005740" y="0"/>
                  <a:pt x="112503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72" name="Group 110">
            <a:extLst>
              <a:ext uri="{FF2B5EF4-FFF2-40B4-BE49-F238E27FC236}">
                <a16:creationId xmlns:a16="http://schemas.microsoft.com/office/drawing/2014/main" xmlns="" id="{D519BD50-C580-4623-8810-E04695FA5F45}"/>
              </a:ext>
            </a:extLst>
          </p:cNvPr>
          <p:cNvGrpSpPr/>
          <p:nvPr/>
        </p:nvGrpSpPr>
        <p:grpSpPr>
          <a:xfrm>
            <a:off x="5291981" y="2416730"/>
            <a:ext cx="501857" cy="554554"/>
            <a:chOff x="4835382" y="73243"/>
            <a:chExt cx="2920830" cy="3227535"/>
          </a:xfrm>
          <a:solidFill>
            <a:schemeClr val="accent4"/>
          </a:solidFill>
        </p:grpSpPr>
        <p:sp>
          <p:nvSpPr>
            <p:cNvPr id="73" name="Freeform 111">
              <a:extLst>
                <a:ext uri="{FF2B5EF4-FFF2-40B4-BE49-F238E27FC236}">
                  <a16:creationId xmlns:a16="http://schemas.microsoft.com/office/drawing/2014/main" xmlns="" id="{BBCCCC44-B257-423A-BB40-01303C1A40E8}"/>
                </a:ext>
              </a:extLst>
            </p:cNvPr>
            <p:cNvSpPr/>
            <p:nvPr/>
          </p:nvSpPr>
          <p:spPr>
            <a:xfrm>
              <a:off x="4835382" y="73243"/>
              <a:ext cx="2920830" cy="3227535"/>
            </a:xfrm>
            <a:custGeom>
              <a:avLst/>
              <a:gdLst>
                <a:gd name="connsiteX0" fmla="*/ 3030279 w 4784651"/>
                <a:gd name="connsiteY0" fmla="*/ 0 h 5890437"/>
                <a:gd name="connsiteX1" fmla="*/ 765544 w 4784651"/>
                <a:gd name="connsiteY1" fmla="*/ 1935126 h 5890437"/>
                <a:gd name="connsiteX2" fmla="*/ 0 w 4784651"/>
                <a:gd name="connsiteY2" fmla="*/ 3051544 h 5890437"/>
                <a:gd name="connsiteX3" fmla="*/ 510363 w 4784651"/>
                <a:gd name="connsiteY3" fmla="*/ 3327991 h 5890437"/>
                <a:gd name="connsiteX4" fmla="*/ 297711 w 4784651"/>
                <a:gd name="connsiteY4" fmla="*/ 3657600 h 5890437"/>
                <a:gd name="connsiteX5" fmla="*/ 489097 w 4784651"/>
                <a:gd name="connsiteY5" fmla="*/ 3870251 h 5890437"/>
                <a:gd name="connsiteX6" fmla="*/ 372139 w 4784651"/>
                <a:gd name="connsiteY6" fmla="*/ 4061637 h 5890437"/>
                <a:gd name="connsiteX7" fmla="*/ 563525 w 4784651"/>
                <a:gd name="connsiteY7" fmla="*/ 4316819 h 5890437"/>
                <a:gd name="connsiteX8" fmla="*/ 499730 w 4784651"/>
                <a:gd name="connsiteY8" fmla="*/ 4976037 h 5890437"/>
                <a:gd name="connsiteX9" fmla="*/ 1754372 w 4784651"/>
                <a:gd name="connsiteY9" fmla="*/ 5199321 h 5890437"/>
                <a:gd name="connsiteX10" fmla="*/ 1945758 w 4784651"/>
                <a:gd name="connsiteY10" fmla="*/ 5890437 h 5890437"/>
                <a:gd name="connsiteX11" fmla="*/ 4784651 w 4784651"/>
                <a:gd name="connsiteY11" fmla="*/ 5858540 h 5890437"/>
                <a:gd name="connsiteX12" fmla="*/ 4561367 w 4784651"/>
                <a:gd name="connsiteY12" fmla="*/ 4189228 h 5890437"/>
                <a:gd name="connsiteX13" fmla="*/ 3030279 w 4784651"/>
                <a:gd name="connsiteY13" fmla="*/ 0 h 5890437"/>
                <a:gd name="connsiteX0" fmla="*/ 3030279 w 4784651"/>
                <a:gd name="connsiteY0" fmla="*/ 114 h 5890551"/>
                <a:gd name="connsiteX1" fmla="*/ 765544 w 4784651"/>
                <a:gd name="connsiteY1" fmla="*/ 1935240 h 5890551"/>
                <a:gd name="connsiteX2" fmla="*/ 0 w 4784651"/>
                <a:gd name="connsiteY2" fmla="*/ 3051658 h 5890551"/>
                <a:gd name="connsiteX3" fmla="*/ 510363 w 4784651"/>
                <a:gd name="connsiteY3" fmla="*/ 3328105 h 5890551"/>
                <a:gd name="connsiteX4" fmla="*/ 297711 w 4784651"/>
                <a:gd name="connsiteY4" fmla="*/ 3657714 h 5890551"/>
                <a:gd name="connsiteX5" fmla="*/ 489097 w 4784651"/>
                <a:gd name="connsiteY5" fmla="*/ 3870365 h 5890551"/>
                <a:gd name="connsiteX6" fmla="*/ 372139 w 4784651"/>
                <a:gd name="connsiteY6" fmla="*/ 4061751 h 5890551"/>
                <a:gd name="connsiteX7" fmla="*/ 563525 w 4784651"/>
                <a:gd name="connsiteY7" fmla="*/ 4316933 h 5890551"/>
                <a:gd name="connsiteX8" fmla="*/ 499730 w 4784651"/>
                <a:gd name="connsiteY8" fmla="*/ 4976151 h 5890551"/>
                <a:gd name="connsiteX9" fmla="*/ 1754372 w 4784651"/>
                <a:gd name="connsiteY9" fmla="*/ 5199435 h 5890551"/>
                <a:gd name="connsiteX10" fmla="*/ 1945758 w 4784651"/>
                <a:gd name="connsiteY10" fmla="*/ 5890551 h 5890551"/>
                <a:gd name="connsiteX11" fmla="*/ 4784651 w 4784651"/>
                <a:gd name="connsiteY11" fmla="*/ 5858654 h 5890551"/>
                <a:gd name="connsiteX12" fmla="*/ 4561367 w 4784651"/>
                <a:gd name="connsiteY12" fmla="*/ 4189342 h 5890551"/>
                <a:gd name="connsiteX13" fmla="*/ 3030279 w 4784651"/>
                <a:gd name="connsiteY13" fmla="*/ 114 h 5890551"/>
                <a:gd name="connsiteX0" fmla="*/ 3030279 w 4784651"/>
                <a:gd name="connsiteY0" fmla="*/ 398 h 5890835"/>
                <a:gd name="connsiteX1" fmla="*/ 765544 w 4784651"/>
                <a:gd name="connsiteY1" fmla="*/ 1935524 h 5890835"/>
                <a:gd name="connsiteX2" fmla="*/ 0 w 4784651"/>
                <a:gd name="connsiteY2" fmla="*/ 3051942 h 5890835"/>
                <a:gd name="connsiteX3" fmla="*/ 510363 w 4784651"/>
                <a:gd name="connsiteY3" fmla="*/ 3328389 h 5890835"/>
                <a:gd name="connsiteX4" fmla="*/ 297711 w 4784651"/>
                <a:gd name="connsiteY4" fmla="*/ 3657998 h 5890835"/>
                <a:gd name="connsiteX5" fmla="*/ 489097 w 4784651"/>
                <a:gd name="connsiteY5" fmla="*/ 3870649 h 5890835"/>
                <a:gd name="connsiteX6" fmla="*/ 372139 w 4784651"/>
                <a:gd name="connsiteY6" fmla="*/ 4062035 h 5890835"/>
                <a:gd name="connsiteX7" fmla="*/ 563525 w 4784651"/>
                <a:gd name="connsiteY7" fmla="*/ 4317217 h 5890835"/>
                <a:gd name="connsiteX8" fmla="*/ 499730 w 4784651"/>
                <a:gd name="connsiteY8" fmla="*/ 4976435 h 5890835"/>
                <a:gd name="connsiteX9" fmla="*/ 1754372 w 4784651"/>
                <a:gd name="connsiteY9" fmla="*/ 5199719 h 5890835"/>
                <a:gd name="connsiteX10" fmla="*/ 1945758 w 4784651"/>
                <a:gd name="connsiteY10" fmla="*/ 5890835 h 5890835"/>
                <a:gd name="connsiteX11" fmla="*/ 4784651 w 4784651"/>
                <a:gd name="connsiteY11" fmla="*/ 5858938 h 5890835"/>
                <a:gd name="connsiteX12" fmla="*/ 4561367 w 4784651"/>
                <a:gd name="connsiteY12" fmla="*/ 4189626 h 5890835"/>
                <a:gd name="connsiteX13" fmla="*/ 3030279 w 4784651"/>
                <a:gd name="connsiteY13" fmla="*/ 398 h 5890835"/>
                <a:gd name="connsiteX0" fmla="*/ 3030279 w 5042277"/>
                <a:gd name="connsiteY0" fmla="*/ 663 h 5891100"/>
                <a:gd name="connsiteX1" fmla="*/ 765544 w 5042277"/>
                <a:gd name="connsiteY1" fmla="*/ 1935789 h 5891100"/>
                <a:gd name="connsiteX2" fmla="*/ 0 w 5042277"/>
                <a:gd name="connsiteY2" fmla="*/ 3052207 h 5891100"/>
                <a:gd name="connsiteX3" fmla="*/ 510363 w 5042277"/>
                <a:gd name="connsiteY3" fmla="*/ 3328654 h 5891100"/>
                <a:gd name="connsiteX4" fmla="*/ 297711 w 5042277"/>
                <a:gd name="connsiteY4" fmla="*/ 3658263 h 5891100"/>
                <a:gd name="connsiteX5" fmla="*/ 489097 w 5042277"/>
                <a:gd name="connsiteY5" fmla="*/ 3870914 h 5891100"/>
                <a:gd name="connsiteX6" fmla="*/ 372139 w 5042277"/>
                <a:gd name="connsiteY6" fmla="*/ 4062300 h 5891100"/>
                <a:gd name="connsiteX7" fmla="*/ 563525 w 5042277"/>
                <a:gd name="connsiteY7" fmla="*/ 4317482 h 5891100"/>
                <a:gd name="connsiteX8" fmla="*/ 499730 w 5042277"/>
                <a:gd name="connsiteY8" fmla="*/ 4976700 h 5891100"/>
                <a:gd name="connsiteX9" fmla="*/ 1754372 w 5042277"/>
                <a:gd name="connsiteY9" fmla="*/ 5199984 h 5891100"/>
                <a:gd name="connsiteX10" fmla="*/ 1945758 w 5042277"/>
                <a:gd name="connsiteY10" fmla="*/ 5891100 h 5891100"/>
                <a:gd name="connsiteX11" fmla="*/ 4784651 w 5042277"/>
                <a:gd name="connsiteY11" fmla="*/ 5859203 h 5891100"/>
                <a:gd name="connsiteX12" fmla="*/ 4561367 w 5042277"/>
                <a:gd name="connsiteY12" fmla="*/ 4189891 h 5891100"/>
                <a:gd name="connsiteX13" fmla="*/ 3030279 w 5042277"/>
                <a:gd name="connsiteY13" fmla="*/ 663 h 5891100"/>
                <a:gd name="connsiteX0" fmla="*/ 3030279 w 5316637"/>
                <a:gd name="connsiteY0" fmla="*/ 1079 h 5891516"/>
                <a:gd name="connsiteX1" fmla="*/ 765544 w 5316637"/>
                <a:gd name="connsiteY1" fmla="*/ 1936205 h 5891516"/>
                <a:gd name="connsiteX2" fmla="*/ 0 w 5316637"/>
                <a:gd name="connsiteY2" fmla="*/ 3052623 h 5891516"/>
                <a:gd name="connsiteX3" fmla="*/ 510363 w 5316637"/>
                <a:gd name="connsiteY3" fmla="*/ 3329070 h 5891516"/>
                <a:gd name="connsiteX4" fmla="*/ 297711 w 5316637"/>
                <a:gd name="connsiteY4" fmla="*/ 3658679 h 5891516"/>
                <a:gd name="connsiteX5" fmla="*/ 489097 w 5316637"/>
                <a:gd name="connsiteY5" fmla="*/ 3871330 h 5891516"/>
                <a:gd name="connsiteX6" fmla="*/ 372139 w 5316637"/>
                <a:gd name="connsiteY6" fmla="*/ 4062716 h 5891516"/>
                <a:gd name="connsiteX7" fmla="*/ 563525 w 5316637"/>
                <a:gd name="connsiteY7" fmla="*/ 4317898 h 5891516"/>
                <a:gd name="connsiteX8" fmla="*/ 499730 w 5316637"/>
                <a:gd name="connsiteY8" fmla="*/ 4977116 h 5891516"/>
                <a:gd name="connsiteX9" fmla="*/ 1754372 w 5316637"/>
                <a:gd name="connsiteY9" fmla="*/ 5200400 h 5891516"/>
                <a:gd name="connsiteX10" fmla="*/ 1945758 w 5316637"/>
                <a:gd name="connsiteY10" fmla="*/ 5891516 h 5891516"/>
                <a:gd name="connsiteX11" fmla="*/ 4784651 w 5316637"/>
                <a:gd name="connsiteY11" fmla="*/ 5859619 h 5891516"/>
                <a:gd name="connsiteX12" fmla="*/ 4890977 w 5316637"/>
                <a:gd name="connsiteY12" fmla="*/ 3520456 h 5891516"/>
                <a:gd name="connsiteX13" fmla="*/ 3030279 w 5316637"/>
                <a:gd name="connsiteY13" fmla="*/ 1079 h 5891516"/>
                <a:gd name="connsiteX0" fmla="*/ 3030279 w 5338934"/>
                <a:gd name="connsiteY0" fmla="*/ 561 h 5890998"/>
                <a:gd name="connsiteX1" fmla="*/ 765544 w 5338934"/>
                <a:gd name="connsiteY1" fmla="*/ 1935687 h 5890998"/>
                <a:gd name="connsiteX2" fmla="*/ 0 w 5338934"/>
                <a:gd name="connsiteY2" fmla="*/ 3052105 h 5890998"/>
                <a:gd name="connsiteX3" fmla="*/ 510363 w 5338934"/>
                <a:gd name="connsiteY3" fmla="*/ 3328552 h 5890998"/>
                <a:gd name="connsiteX4" fmla="*/ 297711 w 5338934"/>
                <a:gd name="connsiteY4" fmla="*/ 3658161 h 5890998"/>
                <a:gd name="connsiteX5" fmla="*/ 489097 w 5338934"/>
                <a:gd name="connsiteY5" fmla="*/ 3870812 h 5890998"/>
                <a:gd name="connsiteX6" fmla="*/ 372139 w 5338934"/>
                <a:gd name="connsiteY6" fmla="*/ 4062198 h 5890998"/>
                <a:gd name="connsiteX7" fmla="*/ 563525 w 5338934"/>
                <a:gd name="connsiteY7" fmla="*/ 4317380 h 5890998"/>
                <a:gd name="connsiteX8" fmla="*/ 499730 w 5338934"/>
                <a:gd name="connsiteY8" fmla="*/ 4976598 h 5890998"/>
                <a:gd name="connsiteX9" fmla="*/ 1754372 w 5338934"/>
                <a:gd name="connsiteY9" fmla="*/ 5199882 h 5890998"/>
                <a:gd name="connsiteX10" fmla="*/ 1945758 w 5338934"/>
                <a:gd name="connsiteY10" fmla="*/ 5890998 h 5890998"/>
                <a:gd name="connsiteX11" fmla="*/ 4784651 w 5338934"/>
                <a:gd name="connsiteY11" fmla="*/ 5859101 h 5890998"/>
                <a:gd name="connsiteX12" fmla="*/ 4890977 w 5338934"/>
                <a:gd name="connsiteY12" fmla="*/ 3519938 h 5890998"/>
                <a:gd name="connsiteX13" fmla="*/ 3030279 w 5338934"/>
                <a:gd name="connsiteY13" fmla="*/ 561 h 5890998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75 h 5890612"/>
                <a:gd name="connsiteX1" fmla="*/ 765544 w 5381346"/>
                <a:gd name="connsiteY1" fmla="*/ 1935301 h 5890612"/>
                <a:gd name="connsiteX2" fmla="*/ 0 w 5381346"/>
                <a:gd name="connsiteY2" fmla="*/ 3051719 h 5890612"/>
                <a:gd name="connsiteX3" fmla="*/ 510363 w 5381346"/>
                <a:gd name="connsiteY3" fmla="*/ 3328166 h 5890612"/>
                <a:gd name="connsiteX4" fmla="*/ 297711 w 5381346"/>
                <a:gd name="connsiteY4" fmla="*/ 3657775 h 5890612"/>
                <a:gd name="connsiteX5" fmla="*/ 489097 w 5381346"/>
                <a:gd name="connsiteY5" fmla="*/ 3870426 h 5890612"/>
                <a:gd name="connsiteX6" fmla="*/ 372139 w 5381346"/>
                <a:gd name="connsiteY6" fmla="*/ 4061812 h 5890612"/>
                <a:gd name="connsiteX7" fmla="*/ 563525 w 5381346"/>
                <a:gd name="connsiteY7" fmla="*/ 4316994 h 5890612"/>
                <a:gd name="connsiteX8" fmla="*/ 499730 w 5381346"/>
                <a:gd name="connsiteY8" fmla="*/ 4976212 h 5890612"/>
                <a:gd name="connsiteX9" fmla="*/ 1754372 w 5381346"/>
                <a:gd name="connsiteY9" fmla="*/ 5199496 h 5890612"/>
                <a:gd name="connsiteX10" fmla="*/ 1945758 w 5381346"/>
                <a:gd name="connsiteY10" fmla="*/ 5890612 h 5890612"/>
                <a:gd name="connsiteX11" fmla="*/ 4784651 w 5381346"/>
                <a:gd name="connsiteY11" fmla="*/ 5858715 h 5890612"/>
                <a:gd name="connsiteX12" fmla="*/ 4890977 w 5381346"/>
                <a:gd name="connsiteY12" fmla="*/ 3519552 h 5890612"/>
                <a:gd name="connsiteX13" fmla="*/ 3030279 w 5381346"/>
                <a:gd name="connsiteY13" fmla="*/ 175 h 5890612"/>
                <a:gd name="connsiteX0" fmla="*/ 3030279 w 5381346"/>
                <a:gd name="connsiteY0" fmla="*/ 1733 h 5892170"/>
                <a:gd name="connsiteX1" fmla="*/ 0 w 5381346"/>
                <a:gd name="connsiteY1" fmla="*/ 3053277 h 5892170"/>
                <a:gd name="connsiteX2" fmla="*/ 510363 w 5381346"/>
                <a:gd name="connsiteY2" fmla="*/ 3329724 h 5892170"/>
                <a:gd name="connsiteX3" fmla="*/ 297711 w 5381346"/>
                <a:gd name="connsiteY3" fmla="*/ 3659333 h 5892170"/>
                <a:gd name="connsiteX4" fmla="*/ 489097 w 5381346"/>
                <a:gd name="connsiteY4" fmla="*/ 3871984 h 5892170"/>
                <a:gd name="connsiteX5" fmla="*/ 372139 w 5381346"/>
                <a:gd name="connsiteY5" fmla="*/ 4063370 h 5892170"/>
                <a:gd name="connsiteX6" fmla="*/ 563525 w 5381346"/>
                <a:gd name="connsiteY6" fmla="*/ 4318552 h 5892170"/>
                <a:gd name="connsiteX7" fmla="*/ 499730 w 5381346"/>
                <a:gd name="connsiteY7" fmla="*/ 4977770 h 5892170"/>
                <a:gd name="connsiteX8" fmla="*/ 1754372 w 5381346"/>
                <a:gd name="connsiteY8" fmla="*/ 5201054 h 5892170"/>
                <a:gd name="connsiteX9" fmla="*/ 1945758 w 5381346"/>
                <a:gd name="connsiteY9" fmla="*/ 5892170 h 5892170"/>
                <a:gd name="connsiteX10" fmla="*/ 4784651 w 5381346"/>
                <a:gd name="connsiteY10" fmla="*/ 5860273 h 5892170"/>
                <a:gd name="connsiteX11" fmla="*/ 4890977 w 5381346"/>
                <a:gd name="connsiteY11" fmla="*/ 3521110 h 5892170"/>
                <a:gd name="connsiteX12" fmla="*/ 3030279 w 5381346"/>
                <a:gd name="connsiteY12" fmla="*/ 1733 h 5892170"/>
                <a:gd name="connsiteX0" fmla="*/ 3030279 w 5381346"/>
                <a:gd name="connsiteY0" fmla="*/ 4 h 5890441"/>
                <a:gd name="connsiteX1" fmla="*/ 0 w 5381346"/>
                <a:gd name="connsiteY1" fmla="*/ 3051548 h 5890441"/>
                <a:gd name="connsiteX2" fmla="*/ 510363 w 5381346"/>
                <a:gd name="connsiteY2" fmla="*/ 3327995 h 5890441"/>
                <a:gd name="connsiteX3" fmla="*/ 297711 w 5381346"/>
                <a:gd name="connsiteY3" fmla="*/ 3657604 h 5890441"/>
                <a:gd name="connsiteX4" fmla="*/ 489097 w 5381346"/>
                <a:gd name="connsiteY4" fmla="*/ 3870255 h 5890441"/>
                <a:gd name="connsiteX5" fmla="*/ 372139 w 5381346"/>
                <a:gd name="connsiteY5" fmla="*/ 4061641 h 5890441"/>
                <a:gd name="connsiteX6" fmla="*/ 563525 w 5381346"/>
                <a:gd name="connsiteY6" fmla="*/ 4316823 h 5890441"/>
                <a:gd name="connsiteX7" fmla="*/ 499730 w 5381346"/>
                <a:gd name="connsiteY7" fmla="*/ 4976041 h 5890441"/>
                <a:gd name="connsiteX8" fmla="*/ 1754372 w 5381346"/>
                <a:gd name="connsiteY8" fmla="*/ 5199325 h 5890441"/>
                <a:gd name="connsiteX9" fmla="*/ 1945758 w 5381346"/>
                <a:gd name="connsiteY9" fmla="*/ 5890441 h 5890441"/>
                <a:gd name="connsiteX10" fmla="*/ 4784651 w 5381346"/>
                <a:gd name="connsiteY10" fmla="*/ 5858544 h 5890441"/>
                <a:gd name="connsiteX11" fmla="*/ 4890977 w 5381346"/>
                <a:gd name="connsiteY11" fmla="*/ 3519381 h 5890441"/>
                <a:gd name="connsiteX12" fmla="*/ 3030279 w 5381346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30279 w 5381346"/>
                <a:gd name="connsiteY0" fmla="*/ 92120 h 5982557"/>
                <a:gd name="connsiteX1" fmla="*/ 914399 w 5381346"/>
                <a:gd name="connsiteY1" fmla="*/ 1187274 h 5982557"/>
                <a:gd name="connsiteX2" fmla="*/ 0 w 5381346"/>
                <a:gd name="connsiteY2" fmla="*/ 3143664 h 5982557"/>
                <a:gd name="connsiteX3" fmla="*/ 510363 w 5381346"/>
                <a:gd name="connsiteY3" fmla="*/ 3420111 h 5982557"/>
                <a:gd name="connsiteX4" fmla="*/ 297711 w 5381346"/>
                <a:gd name="connsiteY4" fmla="*/ 3749720 h 5982557"/>
                <a:gd name="connsiteX5" fmla="*/ 489097 w 5381346"/>
                <a:gd name="connsiteY5" fmla="*/ 3962371 h 5982557"/>
                <a:gd name="connsiteX6" fmla="*/ 372139 w 5381346"/>
                <a:gd name="connsiteY6" fmla="*/ 4153757 h 5982557"/>
                <a:gd name="connsiteX7" fmla="*/ 563525 w 5381346"/>
                <a:gd name="connsiteY7" fmla="*/ 4408939 h 5982557"/>
                <a:gd name="connsiteX8" fmla="*/ 499730 w 5381346"/>
                <a:gd name="connsiteY8" fmla="*/ 5068157 h 5982557"/>
                <a:gd name="connsiteX9" fmla="*/ 1754372 w 5381346"/>
                <a:gd name="connsiteY9" fmla="*/ 5291441 h 5982557"/>
                <a:gd name="connsiteX10" fmla="*/ 1945758 w 5381346"/>
                <a:gd name="connsiteY10" fmla="*/ 5982557 h 5982557"/>
                <a:gd name="connsiteX11" fmla="*/ 4784651 w 5381346"/>
                <a:gd name="connsiteY11" fmla="*/ 5950660 h 5982557"/>
                <a:gd name="connsiteX12" fmla="*/ 4890977 w 5381346"/>
                <a:gd name="connsiteY12" fmla="*/ 3611497 h 5982557"/>
                <a:gd name="connsiteX13" fmla="*/ 3030279 w 5381346"/>
                <a:gd name="connsiteY13" fmla="*/ 92120 h 5982557"/>
                <a:gd name="connsiteX0" fmla="*/ 3030279 w 5381346"/>
                <a:gd name="connsiteY0" fmla="*/ 94250 h 5984687"/>
                <a:gd name="connsiteX1" fmla="*/ 914399 w 5381346"/>
                <a:gd name="connsiteY1" fmla="*/ 1189404 h 5984687"/>
                <a:gd name="connsiteX2" fmla="*/ 0 w 5381346"/>
                <a:gd name="connsiteY2" fmla="*/ 3145794 h 5984687"/>
                <a:gd name="connsiteX3" fmla="*/ 510363 w 5381346"/>
                <a:gd name="connsiteY3" fmla="*/ 3422241 h 5984687"/>
                <a:gd name="connsiteX4" fmla="*/ 297711 w 5381346"/>
                <a:gd name="connsiteY4" fmla="*/ 3751850 h 5984687"/>
                <a:gd name="connsiteX5" fmla="*/ 489097 w 5381346"/>
                <a:gd name="connsiteY5" fmla="*/ 3964501 h 5984687"/>
                <a:gd name="connsiteX6" fmla="*/ 372139 w 5381346"/>
                <a:gd name="connsiteY6" fmla="*/ 4155887 h 5984687"/>
                <a:gd name="connsiteX7" fmla="*/ 563525 w 5381346"/>
                <a:gd name="connsiteY7" fmla="*/ 4411069 h 5984687"/>
                <a:gd name="connsiteX8" fmla="*/ 499730 w 5381346"/>
                <a:gd name="connsiteY8" fmla="*/ 5070287 h 5984687"/>
                <a:gd name="connsiteX9" fmla="*/ 1754372 w 5381346"/>
                <a:gd name="connsiteY9" fmla="*/ 5293571 h 5984687"/>
                <a:gd name="connsiteX10" fmla="*/ 1945758 w 5381346"/>
                <a:gd name="connsiteY10" fmla="*/ 5984687 h 5984687"/>
                <a:gd name="connsiteX11" fmla="*/ 4784651 w 5381346"/>
                <a:gd name="connsiteY11" fmla="*/ 5952790 h 5984687"/>
                <a:gd name="connsiteX12" fmla="*/ 4890977 w 5381346"/>
                <a:gd name="connsiteY12" fmla="*/ 3613627 h 5984687"/>
                <a:gd name="connsiteX13" fmla="*/ 3030279 w 5381346"/>
                <a:gd name="connsiteY13" fmla="*/ 94250 h 598468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765 w 5381832"/>
                <a:gd name="connsiteY0" fmla="*/ 0 h 5890437"/>
                <a:gd name="connsiteX1" fmla="*/ 890167 w 5381832"/>
                <a:gd name="connsiteY1" fmla="*/ 1098883 h 5890437"/>
                <a:gd name="connsiteX2" fmla="*/ 672821 w 5381832"/>
                <a:gd name="connsiteY2" fmla="*/ 2220272 h 5890437"/>
                <a:gd name="connsiteX3" fmla="*/ 486 w 5381832"/>
                <a:gd name="connsiteY3" fmla="*/ 3051544 h 5890437"/>
                <a:gd name="connsiteX4" fmla="*/ 510849 w 5381832"/>
                <a:gd name="connsiteY4" fmla="*/ 3327991 h 5890437"/>
                <a:gd name="connsiteX5" fmla="*/ 339761 w 5381832"/>
                <a:gd name="connsiteY5" fmla="*/ 3734790 h 5890437"/>
                <a:gd name="connsiteX6" fmla="*/ 531147 w 5381832"/>
                <a:gd name="connsiteY6" fmla="*/ 3870251 h 5890437"/>
                <a:gd name="connsiteX7" fmla="*/ 372625 w 5381832"/>
                <a:gd name="connsiteY7" fmla="*/ 4061637 h 5890437"/>
                <a:gd name="connsiteX8" fmla="*/ 564011 w 5381832"/>
                <a:gd name="connsiteY8" fmla="*/ 4316819 h 5890437"/>
                <a:gd name="connsiteX9" fmla="*/ 500216 w 5381832"/>
                <a:gd name="connsiteY9" fmla="*/ 4976037 h 5890437"/>
                <a:gd name="connsiteX10" fmla="*/ 1754858 w 5381832"/>
                <a:gd name="connsiteY10" fmla="*/ 5039004 h 5890437"/>
                <a:gd name="connsiteX11" fmla="*/ 1946244 w 5381832"/>
                <a:gd name="connsiteY11" fmla="*/ 5890437 h 5890437"/>
                <a:gd name="connsiteX12" fmla="*/ 4785137 w 5381832"/>
                <a:gd name="connsiteY12" fmla="*/ 5858540 h 5890437"/>
                <a:gd name="connsiteX13" fmla="*/ 4891463 w 5381832"/>
                <a:gd name="connsiteY13" fmla="*/ 3519377 h 5890437"/>
                <a:gd name="connsiteX14" fmla="*/ 3030765 w 5381832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1751 h 5892188"/>
                <a:gd name="connsiteX1" fmla="*/ 927042 w 5381929"/>
                <a:gd name="connsiteY1" fmla="*/ 868002 h 5892188"/>
                <a:gd name="connsiteX2" fmla="*/ 672918 w 5381929"/>
                <a:gd name="connsiteY2" fmla="*/ 2222023 h 5892188"/>
                <a:gd name="connsiteX3" fmla="*/ 583 w 5381929"/>
                <a:gd name="connsiteY3" fmla="*/ 3053295 h 5892188"/>
                <a:gd name="connsiteX4" fmla="*/ 510946 w 5381929"/>
                <a:gd name="connsiteY4" fmla="*/ 3329742 h 5892188"/>
                <a:gd name="connsiteX5" fmla="*/ 339858 w 5381929"/>
                <a:gd name="connsiteY5" fmla="*/ 3736541 h 5892188"/>
                <a:gd name="connsiteX6" fmla="*/ 531244 w 5381929"/>
                <a:gd name="connsiteY6" fmla="*/ 3872002 h 5892188"/>
                <a:gd name="connsiteX7" fmla="*/ 372722 w 5381929"/>
                <a:gd name="connsiteY7" fmla="*/ 4063388 h 5892188"/>
                <a:gd name="connsiteX8" fmla="*/ 564108 w 5381929"/>
                <a:gd name="connsiteY8" fmla="*/ 4318570 h 5892188"/>
                <a:gd name="connsiteX9" fmla="*/ 500313 w 5381929"/>
                <a:gd name="connsiteY9" fmla="*/ 4977788 h 5892188"/>
                <a:gd name="connsiteX10" fmla="*/ 1754955 w 5381929"/>
                <a:gd name="connsiteY10" fmla="*/ 5040755 h 5892188"/>
                <a:gd name="connsiteX11" fmla="*/ 1946341 w 5381929"/>
                <a:gd name="connsiteY11" fmla="*/ 5892188 h 5892188"/>
                <a:gd name="connsiteX12" fmla="*/ 4785234 w 5381929"/>
                <a:gd name="connsiteY12" fmla="*/ 5860291 h 5892188"/>
                <a:gd name="connsiteX13" fmla="*/ 4891560 w 5381929"/>
                <a:gd name="connsiteY13" fmla="*/ 3521128 h 5892188"/>
                <a:gd name="connsiteX14" fmla="*/ 3030862 w 5381929"/>
                <a:gd name="connsiteY14" fmla="*/ 1751 h 5892188"/>
                <a:gd name="connsiteX0" fmla="*/ 3031042 w 5382109"/>
                <a:gd name="connsiteY0" fmla="*/ 1751 h 5892188"/>
                <a:gd name="connsiteX1" fmla="*/ 927222 w 5382109"/>
                <a:gd name="connsiteY1" fmla="*/ 868002 h 5892188"/>
                <a:gd name="connsiteX2" fmla="*/ 577563 w 5382109"/>
                <a:gd name="connsiteY2" fmla="*/ 2303910 h 5892188"/>
                <a:gd name="connsiteX3" fmla="*/ 763 w 5382109"/>
                <a:gd name="connsiteY3" fmla="*/ 3053295 h 5892188"/>
                <a:gd name="connsiteX4" fmla="*/ 511126 w 5382109"/>
                <a:gd name="connsiteY4" fmla="*/ 3329742 h 5892188"/>
                <a:gd name="connsiteX5" fmla="*/ 340038 w 5382109"/>
                <a:gd name="connsiteY5" fmla="*/ 3736541 h 5892188"/>
                <a:gd name="connsiteX6" fmla="*/ 531424 w 5382109"/>
                <a:gd name="connsiteY6" fmla="*/ 3872002 h 5892188"/>
                <a:gd name="connsiteX7" fmla="*/ 372902 w 5382109"/>
                <a:gd name="connsiteY7" fmla="*/ 4063388 h 5892188"/>
                <a:gd name="connsiteX8" fmla="*/ 564288 w 5382109"/>
                <a:gd name="connsiteY8" fmla="*/ 4318570 h 5892188"/>
                <a:gd name="connsiteX9" fmla="*/ 500493 w 5382109"/>
                <a:gd name="connsiteY9" fmla="*/ 4977788 h 5892188"/>
                <a:gd name="connsiteX10" fmla="*/ 1755135 w 5382109"/>
                <a:gd name="connsiteY10" fmla="*/ 5040755 h 5892188"/>
                <a:gd name="connsiteX11" fmla="*/ 1946521 w 5382109"/>
                <a:gd name="connsiteY11" fmla="*/ 5892188 h 5892188"/>
                <a:gd name="connsiteX12" fmla="*/ 4785414 w 5382109"/>
                <a:gd name="connsiteY12" fmla="*/ 5860291 h 5892188"/>
                <a:gd name="connsiteX13" fmla="*/ 4891740 w 5382109"/>
                <a:gd name="connsiteY13" fmla="*/ 3521128 h 5892188"/>
                <a:gd name="connsiteX14" fmla="*/ 3031042 w 5382109"/>
                <a:gd name="connsiteY14" fmla="*/ 1751 h 5892188"/>
                <a:gd name="connsiteX0" fmla="*/ 3031042 w 5382109"/>
                <a:gd name="connsiteY0" fmla="*/ 2101 h 5892538"/>
                <a:gd name="connsiteX1" fmla="*/ 913575 w 5382109"/>
                <a:gd name="connsiteY1" fmla="*/ 827408 h 5892538"/>
                <a:gd name="connsiteX2" fmla="*/ 577563 w 5382109"/>
                <a:gd name="connsiteY2" fmla="*/ 2304260 h 5892538"/>
                <a:gd name="connsiteX3" fmla="*/ 763 w 5382109"/>
                <a:gd name="connsiteY3" fmla="*/ 3053645 h 5892538"/>
                <a:gd name="connsiteX4" fmla="*/ 511126 w 5382109"/>
                <a:gd name="connsiteY4" fmla="*/ 3330092 h 5892538"/>
                <a:gd name="connsiteX5" fmla="*/ 340038 w 5382109"/>
                <a:gd name="connsiteY5" fmla="*/ 3736891 h 5892538"/>
                <a:gd name="connsiteX6" fmla="*/ 531424 w 5382109"/>
                <a:gd name="connsiteY6" fmla="*/ 3872352 h 5892538"/>
                <a:gd name="connsiteX7" fmla="*/ 372902 w 5382109"/>
                <a:gd name="connsiteY7" fmla="*/ 4063738 h 5892538"/>
                <a:gd name="connsiteX8" fmla="*/ 564288 w 5382109"/>
                <a:gd name="connsiteY8" fmla="*/ 4318920 h 5892538"/>
                <a:gd name="connsiteX9" fmla="*/ 500493 w 5382109"/>
                <a:gd name="connsiteY9" fmla="*/ 4978138 h 5892538"/>
                <a:gd name="connsiteX10" fmla="*/ 1755135 w 5382109"/>
                <a:gd name="connsiteY10" fmla="*/ 5041105 h 5892538"/>
                <a:gd name="connsiteX11" fmla="*/ 1946521 w 5382109"/>
                <a:gd name="connsiteY11" fmla="*/ 5892538 h 5892538"/>
                <a:gd name="connsiteX12" fmla="*/ 4785414 w 5382109"/>
                <a:gd name="connsiteY12" fmla="*/ 5860641 h 5892538"/>
                <a:gd name="connsiteX13" fmla="*/ 4891740 w 5382109"/>
                <a:gd name="connsiteY13" fmla="*/ 3521478 h 5892538"/>
                <a:gd name="connsiteX14" fmla="*/ 3031042 w 5382109"/>
                <a:gd name="connsiteY14" fmla="*/ 2101 h 5892538"/>
                <a:gd name="connsiteX0" fmla="*/ 3031042 w 5382109"/>
                <a:gd name="connsiteY0" fmla="*/ 941 h 5891378"/>
                <a:gd name="connsiteX1" fmla="*/ 886280 w 5382109"/>
                <a:gd name="connsiteY1" fmla="*/ 1071908 h 5891378"/>
                <a:gd name="connsiteX2" fmla="*/ 577563 w 5382109"/>
                <a:gd name="connsiteY2" fmla="*/ 2303100 h 5891378"/>
                <a:gd name="connsiteX3" fmla="*/ 763 w 5382109"/>
                <a:gd name="connsiteY3" fmla="*/ 3052485 h 5891378"/>
                <a:gd name="connsiteX4" fmla="*/ 511126 w 5382109"/>
                <a:gd name="connsiteY4" fmla="*/ 3328932 h 5891378"/>
                <a:gd name="connsiteX5" fmla="*/ 340038 w 5382109"/>
                <a:gd name="connsiteY5" fmla="*/ 3735731 h 5891378"/>
                <a:gd name="connsiteX6" fmla="*/ 531424 w 5382109"/>
                <a:gd name="connsiteY6" fmla="*/ 3871192 h 5891378"/>
                <a:gd name="connsiteX7" fmla="*/ 372902 w 5382109"/>
                <a:gd name="connsiteY7" fmla="*/ 4062578 h 5891378"/>
                <a:gd name="connsiteX8" fmla="*/ 564288 w 5382109"/>
                <a:gd name="connsiteY8" fmla="*/ 4317760 h 5891378"/>
                <a:gd name="connsiteX9" fmla="*/ 500493 w 5382109"/>
                <a:gd name="connsiteY9" fmla="*/ 4976978 h 5891378"/>
                <a:gd name="connsiteX10" fmla="*/ 1755135 w 5382109"/>
                <a:gd name="connsiteY10" fmla="*/ 5039945 h 5891378"/>
                <a:gd name="connsiteX11" fmla="*/ 1946521 w 5382109"/>
                <a:gd name="connsiteY11" fmla="*/ 5891378 h 5891378"/>
                <a:gd name="connsiteX12" fmla="*/ 4785414 w 5382109"/>
                <a:gd name="connsiteY12" fmla="*/ 5859481 h 5891378"/>
                <a:gd name="connsiteX13" fmla="*/ 4891740 w 5382109"/>
                <a:gd name="connsiteY13" fmla="*/ 3520318 h 5891378"/>
                <a:gd name="connsiteX14" fmla="*/ 3031042 w 5382109"/>
                <a:gd name="connsiteY14" fmla="*/ 941 h 5891378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627 h 5891064"/>
                <a:gd name="connsiteX1" fmla="*/ 777098 w 5382109"/>
                <a:gd name="connsiteY1" fmla="*/ 1180776 h 5891064"/>
                <a:gd name="connsiteX2" fmla="*/ 577563 w 5382109"/>
                <a:gd name="connsiteY2" fmla="*/ 2302786 h 5891064"/>
                <a:gd name="connsiteX3" fmla="*/ 763 w 5382109"/>
                <a:gd name="connsiteY3" fmla="*/ 3052171 h 5891064"/>
                <a:gd name="connsiteX4" fmla="*/ 511126 w 5382109"/>
                <a:gd name="connsiteY4" fmla="*/ 3328618 h 5891064"/>
                <a:gd name="connsiteX5" fmla="*/ 340038 w 5382109"/>
                <a:gd name="connsiteY5" fmla="*/ 3735417 h 5891064"/>
                <a:gd name="connsiteX6" fmla="*/ 531424 w 5382109"/>
                <a:gd name="connsiteY6" fmla="*/ 3870878 h 5891064"/>
                <a:gd name="connsiteX7" fmla="*/ 372902 w 5382109"/>
                <a:gd name="connsiteY7" fmla="*/ 4062264 h 5891064"/>
                <a:gd name="connsiteX8" fmla="*/ 564288 w 5382109"/>
                <a:gd name="connsiteY8" fmla="*/ 4317446 h 5891064"/>
                <a:gd name="connsiteX9" fmla="*/ 500493 w 5382109"/>
                <a:gd name="connsiteY9" fmla="*/ 4976664 h 5891064"/>
                <a:gd name="connsiteX10" fmla="*/ 1755135 w 5382109"/>
                <a:gd name="connsiteY10" fmla="*/ 5039631 h 5891064"/>
                <a:gd name="connsiteX11" fmla="*/ 1946521 w 5382109"/>
                <a:gd name="connsiteY11" fmla="*/ 5891064 h 5891064"/>
                <a:gd name="connsiteX12" fmla="*/ 4785414 w 5382109"/>
                <a:gd name="connsiteY12" fmla="*/ 5859167 h 5891064"/>
                <a:gd name="connsiteX13" fmla="*/ 4891740 w 5382109"/>
                <a:gd name="connsiteY13" fmla="*/ 3520004 h 5891064"/>
                <a:gd name="connsiteX14" fmla="*/ 3031042 w 5382109"/>
                <a:gd name="connsiteY14" fmla="*/ 627 h 5891064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8119 w 5389186"/>
                <a:gd name="connsiteY0" fmla="*/ 968 h 5891405"/>
                <a:gd name="connsiteX1" fmla="*/ 784175 w 5389186"/>
                <a:gd name="connsiteY1" fmla="*/ 1181117 h 5891405"/>
                <a:gd name="connsiteX2" fmla="*/ 530049 w 5389186"/>
                <a:gd name="connsiteY2" fmla="*/ 2303127 h 5891405"/>
                <a:gd name="connsiteX3" fmla="*/ 7840 w 5389186"/>
                <a:gd name="connsiteY3" fmla="*/ 3052512 h 5891405"/>
                <a:gd name="connsiteX4" fmla="*/ 518203 w 5389186"/>
                <a:gd name="connsiteY4" fmla="*/ 3328959 h 5891405"/>
                <a:gd name="connsiteX5" fmla="*/ 347115 w 5389186"/>
                <a:gd name="connsiteY5" fmla="*/ 3735758 h 5891405"/>
                <a:gd name="connsiteX6" fmla="*/ 538501 w 5389186"/>
                <a:gd name="connsiteY6" fmla="*/ 3871219 h 5891405"/>
                <a:gd name="connsiteX7" fmla="*/ 379979 w 5389186"/>
                <a:gd name="connsiteY7" fmla="*/ 4062605 h 5891405"/>
                <a:gd name="connsiteX8" fmla="*/ 571365 w 5389186"/>
                <a:gd name="connsiteY8" fmla="*/ 4317787 h 5891405"/>
                <a:gd name="connsiteX9" fmla="*/ 507570 w 5389186"/>
                <a:gd name="connsiteY9" fmla="*/ 4977005 h 5891405"/>
                <a:gd name="connsiteX10" fmla="*/ 1762212 w 5389186"/>
                <a:gd name="connsiteY10" fmla="*/ 5039972 h 5891405"/>
                <a:gd name="connsiteX11" fmla="*/ 1953598 w 5389186"/>
                <a:gd name="connsiteY11" fmla="*/ 5891405 h 5891405"/>
                <a:gd name="connsiteX12" fmla="*/ 4792491 w 5389186"/>
                <a:gd name="connsiteY12" fmla="*/ 5859508 h 5891405"/>
                <a:gd name="connsiteX13" fmla="*/ 4898817 w 5389186"/>
                <a:gd name="connsiteY13" fmla="*/ 3520345 h 5891405"/>
                <a:gd name="connsiteX14" fmla="*/ 3038119 w 5389186"/>
                <a:gd name="connsiteY14" fmla="*/ 968 h 5891405"/>
                <a:gd name="connsiteX0" fmla="*/ 3037057 w 5388124"/>
                <a:gd name="connsiteY0" fmla="*/ 968 h 5891405"/>
                <a:gd name="connsiteX1" fmla="*/ 783113 w 5388124"/>
                <a:gd name="connsiteY1" fmla="*/ 1181117 h 5891405"/>
                <a:gd name="connsiteX2" fmla="*/ 528987 w 5388124"/>
                <a:gd name="connsiteY2" fmla="*/ 2303127 h 5891405"/>
                <a:gd name="connsiteX3" fmla="*/ 6778 w 5388124"/>
                <a:gd name="connsiteY3" fmla="*/ 3052512 h 5891405"/>
                <a:gd name="connsiteX4" fmla="*/ 517141 w 5388124"/>
                <a:gd name="connsiteY4" fmla="*/ 3328959 h 5891405"/>
                <a:gd name="connsiteX5" fmla="*/ 346053 w 5388124"/>
                <a:gd name="connsiteY5" fmla="*/ 3735758 h 5891405"/>
                <a:gd name="connsiteX6" fmla="*/ 537439 w 5388124"/>
                <a:gd name="connsiteY6" fmla="*/ 3871219 h 5891405"/>
                <a:gd name="connsiteX7" fmla="*/ 378917 w 5388124"/>
                <a:gd name="connsiteY7" fmla="*/ 4062605 h 5891405"/>
                <a:gd name="connsiteX8" fmla="*/ 570303 w 5388124"/>
                <a:gd name="connsiteY8" fmla="*/ 4317787 h 5891405"/>
                <a:gd name="connsiteX9" fmla="*/ 506508 w 5388124"/>
                <a:gd name="connsiteY9" fmla="*/ 4977005 h 5891405"/>
                <a:gd name="connsiteX10" fmla="*/ 1761150 w 5388124"/>
                <a:gd name="connsiteY10" fmla="*/ 5039972 h 5891405"/>
                <a:gd name="connsiteX11" fmla="*/ 1952536 w 5388124"/>
                <a:gd name="connsiteY11" fmla="*/ 5891405 h 5891405"/>
                <a:gd name="connsiteX12" fmla="*/ 4791429 w 5388124"/>
                <a:gd name="connsiteY12" fmla="*/ 5859508 h 5891405"/>
                <a:gd name="connsiteX13" fmla="*/ 4897755 w 5388124"/>
                <a:gd name="connsiteY13" fmla="*/ 3520345 h 5891405"/>
                <a:gd name="connsiteX14" fmla="*/ 3037057 w 5388124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2980702 w 5331769"/>
                <a:gd name="connsiteY0" fmla="*/ 968 h 5891405"/>
                <a:gd name="connsiteX1" fmla="*/ 726758 w 5331769"/>
                <a:gd name="connsiteY1" fmla="*/ 1181117 h 5891405"/>
                <a:gd name="connsiteX2" fmla="*/ 472632 w 5331769"/>
                <a:gd name="connsiteY2" fmla="*/ 2303127 h 5891405"/>
                <a:gd name="connsiteX3" fmla="*/ 5014 w 5331769"/>
                <a:gd name="connsiteY3" fmla="*/ 3079808 h 5891405"/>
                <a:gd name="connsiteX4" fmla="*/ 460786 w 5331769"/>
                <a:gd name="connsiteY4" fmla="*/ 3328959 h 5891405"/>
                <a:gd name="connsiteX5" fmla="*/ 289698 w 5331769"/>
                <a:gd name="connsiteY5" fmla="*/ 3735758 h 5891405"/>
                <a:gd name="connsiteX6" fmla="*/ 481084 w 5331769"/>
                <a:gd name="connsiteY6" fmla="*/ 3871219 h 5891405"/>
                <a:gd name="connsiteX7" fmla="*/ 322562 w 5331769"/>
                <a:gd name="connsiteY7" fmla="*/ 4062605 h 5891405"/>
                <a:gd name="connsiteX8" fmla="*/ 513948 w 5331769"/>
                <a:gd name="connsiteY8" fmla="*/ 4317787 h 5891405"/>
                <a:gd name="connsiteX9" fmla="*/ 450153 w 5331769"/>
                <a:gd name="connsiteY9" fmla="*/ 4977005 h 5891405"/>
                <a:gd name="connsiteX10" fmla="*/ 1704795 w 5331769"/>
                <a:gd name="connsiteY10" fmla="*/ 5039972 h 5891405"/>
                <a:gd name="connsiteX11" fmla="*/ 1896181 w 5331769"/>
                <a:gd name="connsiteY11" fmla="*/ 5891405 h 5891405"/>
                <a:gd name="connsiteX12" fmla="*/ 4735074 w 5331769"/>
                <a:gd name="connsiteY12" fmla="*/ 5859508 h 5891405"/>
                <a:gd name="connsiteX13" fmla="*/ 4841400 w 5331769"/>
                <a:gd name="connsiteY13" fmla="*/ 3520345 h 5891405"/>
                <a:gd name="connsiteX14" fmla="*/ 2980702 w 5331769"/>
                <a:gd name="connsiteY14" fmla="*/ 968 h 5891405"/>
                <a:gd name="connsiteX0" fmla="*/ 2980491 w 5331558"/>
                <a:gd name="connsiteY0" fmla="*/ 968 h 5891405"/>
                <a:gd name="connsiteX1" fmla="*/ 726547 w 5331558"/>
                <a:gd name="connsiteY1" fmla="*/ 1181117 h 5891405"/>
                <a:gd name="connsiteX2" fmla="*/ 486068 w 5331558"/>
                <a:gd name="connsiteY2" fmla="*/ 2371366 h 5891405"/>
                <a:gd name="connsiteX3" fmla="*/ 4803 w 5331558"/>
                <a:gd name="connsiteY3" fmla="*/ 3079808 h 5891405"/>
                <a:gd name="connsiteX4" fmla="*/ 460575 w 5331558"/>
                <a:gd name="connsiteY4" fmla="*/ 3328959 h 5891405"/>
                <a:gd name="connsiteX5" fmla="*/ 289487 w 5331558"/>
                <a:gd name="connsiteY5" fmla="*/ 3735758 h 5891405"/>
                <a:gd name="connsiteX6" fmla="*/ 480873 w 5331558"/>
                <a:gd name="connsiteY6" fmla="*/ 3871219 h 5891405"/>
                <a:gd name="connsiteX7" fmla="*/ 322351 w 5331558"/>
                <a:gd name="connsiteY7" fmla="*/ 4062605 h 5891405"/>
                <a:gd name="connsiteX8" fmla="*/ 513737 w 5331558"/>
                <a:gd name="connsiteY8" fmla="*/ 4317787 h 5891405"/>
                <a:gd name="connsiteX9" fmla="*/ 449942 w 5331558"/>
                <a:gd name="connsiteY9" fmla="*/ 4977005 h 5891405"/>
                <a:gd name="connsiteX10" fmla="*/ 1704584 w 5331558"/>
                <a:gd name="connsiteY10" fmla="*/ 5039972 h 5891405"/>
                <a:gd name="connsiteX11" fmla="*/ 1895970 w 5331558"/>
                <a:gd name="connsiteY11" fmla="*/ 5891405 h 5891405"/>
                <a:gd name="connsiteX12" fmla="*/ 4734863 w 5331558"/>
                <a:gd name="connsiteY12" fmla="*/ 5859508 h 5891405"/>
                <a:gd name="connsiteX13" fmla="*/ 4841189 w 5331558"/>
                <a:gd name="connsiteY13" fmla="*/ 3520345 h 5891405"/>
                <a:gd name="connsiteX14" fmla="*/ 2980491 w 5331558"/>
                <a:gd name="connsiteY14" fmla="*/ 968 h 589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331558" h="5891405">
                  <a:moveTo>
                    <a:pt x="2980491" y="968"/>
                  </a:moveTo>
                  <a:cubicBezTo>
                    <a:pt x="1784302" y="-22254"/>
                    <a:pt x="1040642" y="372305"/>
                    <a:pt x="726547" y="1181117"/>
                  </a:cubicBezTo>
                  <a:cubicBezTo>
                    <a:pt x="528785" y="1834793"/>
                    <a:pt x="744238" y="2066938"/>
                    <a:pt x="486068" y="2371366"/>
                  </a:cubicBezTo>
                  <a:cubicBezTo>
                    <a:pt x="239818" y="2677225"/>
                    <a:pt x="-40213" y="2911644"/>
                    <a:pt x="4803" y="3079808"/>
                  </a:cubicBezTo>
                  <a:cubicBezTo>
                    <a:pt x="109541" y="3181162"/>
                    <a:pt x="260766" y="3266498"/>
                    <a:pt x="460575" y="3328959"/>
                  </a:cubicBezTo>
                  <a:cubicBezTo>
                    <a:pt x="403546" y="3464559"/>
                    <a:pt x="198074" y="3641722"/>
                    <a:pt x="289487" y="3735758"/>
                  </a:cubicBezTo>
                  <a:lnTo>
                    <a:pt x="480873" y="3871219"/>
                  </a:lnTo>
                  <a:cubicBezTo>
                    <a:pt x="428032" y="3935014"/>
                    <a:pt x="303940" y="3939433"/>
                    <a:pt x="322351" y="4062605"/>
                  </a:cubicBezTo>
                  <a:cubicBezTo>
                    <a:pt x="362395" y="4195168"/>
                    <a:pt x="550882" y="4226788"/>
                    <a:pt x="513737" y="4317787"/>
                  </a:cubicBezTo>
                  <a:cubicBezTo>
                    <a:pt x="397470" y="4561276"/>
                    <a:pt x="358392" y="4876020"/>
                    <a:pt x="449942" y="4977005"/>
                  </a:cubicBezTo>
                  <a:cubicBezTo>
                    <a:pt x="636587" y="5158310"/>
                    <a:pt x="1197305" y="5208988"/>
                    <a:pt x="1704584" y="5039972"/>
                  </a:cubicBezTo>
                  <a:lnTo>
                    <a:pt x="1895970" y="5891405"/>
                  </a:lnTo>
                  <a:lnTo>
                    <a:pt x="4734863" y="5859508"/>
                  </a:lnTo>
                  <a:cubicBezTo>
                    <a:pt x="4366268" y="4516262"/>
                    <a:pt x="4422975" y="3927926"/>
                    <a:pt x="4841189" y="3520345"/>
                  </a:cubicBezTo>
                  <a:cubicBezTo>
                    <a:pt x="6117095" y="1964448"/>
                    <a:pt x="4692333" y="36409"/>
                    <a:pt x="2980491" y="9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4" name="Oval 37">
              <a:extLst>
                <a:ext uri="{FF2B5EF4-FFF2-40B4-BE49-F238E27FC236}">
                  <a16:creationId xmlns:a16="http://schemas.microsoft.com/office/drawing/2014/main" xmlns="" id="{0711327E-9191-4394-B64D-73AD56C41377}"/>
                </a:ext>
              </a:extLst>
            </p:cNvPr>
            <p:cNvSpPr/>
            <p:nvPr/>
          </p:nvSpPr>
          <p:spPr>
            <a:xfrm rot="18100542">
              <a:off x="5907878" y="-58593"/>
              <a:ext cx="1436045" cy="2141152"/>
            </a:xfrm>
            <a:custGeom>
              <a:avLst/>
              <a:gdLst/>
              <a:ahLst/>
              <a:cxnLst/>
              <a:rect l="l" t="t" r="r" b="b"/>
              <a:pathLst>
                <a:path w="1170491" h="1745209">
                  <a:moveTo>
                    <a:pt x="429221" y="671495"/>
                  </a:moveTo>
                  <a:cubicBezTo>
                    <a:pt x="415869" y="670322"/>
                    <a:pt x="402356" y="670624"/>
                    <a:pt x="388917" y="672439"/>
                  </a:cubicBezTo>
                  <a:cubicBezTo>
                    <a:pt x="370997" y="674859"/>
                    <a:pt x="353207" y="679968"/>
                    <a:pt x="336101" y="687858"/>
                  </a:cubicBezTo>
                  <a:lnTo>
                    <a:pt x="344770" y="708640"/>
                  </a:lnTo>
                  <a:cubicBezTo>
                    <a:pt x="405276" y="680369"/>
                    <a:pt x="475531" y="691805"/>
                    <a:pt x="523918" y="737799"/>
                  </a:cubicBezTo>
                  <a:cubicBezTo>
                    <a:pt x="569388" y="781022"/>
                    <a:pt x="587723" y="847396"/>
                    <a:pt x="571504" y="910067"/>
                  </a:cubicBezTo>
                  <a:lnTo>
                    <a:pt x="593243" y="915886"/>
                  </a:lnTo>
                  <a:cubicBezTo>
                    <a:pt x="611678" y="844923"/>
                    <a:pt x="590662" y="769719"/>
                    <a:pt x="538740" y="720849"/>
                  </a:cubicBezTo>
                  <a:cubicBezTo>
                    <a:pt x="507886" y="691808"/>
                    <a:pt x="469277" y="675014"/>
                    <a:pt x="429221" y="671495"/>
                  </a:cubicBezTo>
                  <a:close/>
                  <a:moveTo>
                    <a:pt x="588421" y="580980"/>
                  </a:moveTo>
                  <a:cubicBezTo>
                    <a:pt x="534186" y="581239"/>
                    <a:pt x="482134" y="605639"/>
                    <a:pt x="446738" y="649695"/>
                  </a:cubicBezTo>
                  <a:lnTo>
                    <a:pt x="463760" y="664437"/>
                  </a:lnTo>
                  <a:cubicBezTo>
                    <a:pt x="505329" y="612166"/>
                    <a:pt x="573320" y="591099"/>
                    <a:pt x="637132" y="610714"/>
                  </a:cubicBezTo>
                  <a:cubicBezTo>
                    <a:pt x="697098" y="629147"/>
                    <a:pt x="743088" y="680397"/>
                    <a:pt x="756495" y="743730"/>
                  </a:cubicBezTo>
                  <a:lnTo>
                    <a:pt x="778549" y="739251"/>
                  </a:lnTo>
                  <a:cubicBezTo>
                    <a:pt x="763432" y="667508"/>
                    <a:pt x="711108" y="609548"/>
                    <a:pt x="642848" y="588934"/>
                  </a:cubicBezTo>
                  <a:cubicBezTo>
                    <a:pt x="624821" y="583490"/>
                    <a:pt x="606500" y="580894"/>
                    <a:pt x="588421" y="580980"/>
                  </a:cubicBezTo>
                  <a:close/>
                  <a:moveTo>
                    <a:pt x="533817" y="0"/>
                  </a:moveTo>
                  <a:cubicBezTo>
                    <a:pt x="617807" y="1"/>
                    <a:pt x="687626" y="60667"/>
                    <a:pt x="697680" y="141081"/>
                  </a:cubicBezTo>
                  <a:cubicBezTo>
                    <a:pt x="603869" y="182843"/>
                    <a:pt x="547102" y="268997"/>
                    <a:pt x="562024" y="352718"/>
                  </a:cubicBezTo>
                  <a:lnTo>
                    <a:pt x="584367" y="347971"/>
                  </a:lnTo>
                  <a:cubicBezTo>
                    <a:pt x="570422" y="267354"/>
                    <a:pt x="633895" y="183716"/>
                    <a:pt x="732836" y="150639"/>
                  </a:cubicBezTo>
                  <a:cubicBezTo>
                    <a:pt x="738208" y="147500"/>
                    <a:pt x="743991" y="147205"/>
                    <a:pt x="749842" y="147205"/>
                  </a:cubicBezTo>
                  <a:cubicBezTo>
                    <a:pt x="844103" y="147205"/>
                    <a:pt x="920515" y="223618"/>
                    <a:pt x="920515" y="317877"/>
                  </a:cubicBezTo>
                  <a:lnTo>
                    <a:pt x="910716" y="366417"/>
                  </a:lnTo>
                  <a:lnTo>
                    <a:pt x="920515" y="366418"/>
                  </a:lnTo>
                  <a:lnTo>
                    <a:pt x="920515" y="371433"/>
                  </a:lnTo>
                  <a:cubicBezTo>
                    <a:pt x="997755" y="379016"/>
                    <a:pt x="1056877" y="445155"/>
                    <a:pt x="1056877" y="525101"/>
                  </a:cubicBezTo>
                  <a:lnTo>
                    <a:pt x="1047351" y="572282"/>
                  </a:lnTo>
                  <a:cubicBezTo>
                    <a:pt x="1119671" y="602218"/>
                    <a:pt x="1170491" y="673500"/>
                    <a:pt x="1170491" y="756650"/>
                  </a:cubicBezTo>
                  <a:cubicBezTo>
                    <a:pt x="1170490" y="802863"/>
                    <a:pt x="1154794" y="845409"/>
                    <a:pt x="1127569" y="878235"/>
                  </a:cubicBezTo>
                  <a:cubicBezTo>
                    <a:pt x="1080615" y="934488"/>
                    <a:pt x="1014142" y="959925"/>
                    <a:pt x="954678" y="939840"/>
                  </a:cubicBezTo>
                  <a:lnTo>
                    <a:pt x="947373" y="961469"/>
                  </a:lnTo>
                  <a:cubicBezTo>
                    <a:pt x="1000817" y="979520"/>
                    <a:pt x="1058949" y="966083"/>
                    <a:pt x="1106746" y="928282"/>
                  </a:cubicBezTo>
                  <a:cubicBezTo>
                    <a:pt x="1128548" y="955588"/>
                    <a:pt x="1138907" y="990708"/>
                    <a:pt x="1138907" y="1028247"/>
                  </a:cubicBezTo>
                  <a:cubicBezTo>
                    <a:pt x="1138907" y="1124134"/>
                    <a:pt x="1071328" y="1204237"/>
                    <a:pt x="981133" y="1223220"/>
                  </a:cubicBezTo>
                  <a:cubicBezTo>
                    <a:pt x="889088" y="1236998"/>
                    <a:pt x="805358" y="1200898"/>
                    <a:pt x="777272" y="1134408"/>
                  </a:cubicBezTo>
                  <a:cubicBezTo>
                    <a:pt x="791057" y="1124903"/>
                    <a:pt x="802061" y="1111678"/>
                    <a:pt x="810210" y="1096167"/>
                  </a:cubicBezTo>
                  <a:cubicBezTo>
                    <a:pt x="831546" y="1055553"/>
                    <a:pt x="830022" y="1005443"/>
                    <a:pt x="806195" y="964175"/>
                  </a:cubicBezTo>
                  <a:lnTo>
                    <a:pt x="787267" y="975103"/>
                  </a:lnTo>
                  <a:cubicBezTo>
                    <a:pt x="807161" y="1009560"/>
                    <a:pt x="808703" y="1051275"/>
                    <a:pt x="791333" y="1085110"/>
                  </a:cubicBezTo>
                  <a:cubicBezTo>
                    <a:pt x="784855" y="1097727"/>
                    <a:pt x="776117" y="1108536"/>
                    <a:pt x="763385" y="1114320"/>
                  </a:cubicBezTo>
                  <a:lnTo>
                    <a:pt x="744063" y="1119497"/>
                  </a:lnTo>
                  <a:lnTo>
                    <a:pt x="747716" y="1128718"/>
                  </a:lnTo>
                  <a:cubicBezTo>
                    <a:pt x="731558" y="1137628"/>
                    <a:pt x="712804" y="1141697"/>
                    <a:pt x="693327" y="1140344"/>
                  </a:cubicBezTo>
                  <a:cubicBezTo>
                    <a:pt x="655409" y="1137711"/>
                    <a:pt x="620494" y="1114908"/>
                    <a:pt x="601213" y="1080185"/>
                  </a:cubicBezTo>
                  <a:lnTo>
                    <a:pt x="582082" y="1090754"/>
                  </a:lnTo>
                  <a:cubicBezTo>
                    <a:pt x="605167" y="1132362"/>
                    <a:pt x="647281" y="1159482"/>
                    <a:pt x="693051" y="1162221"/>
                  </a:cubicBezTo>
                  <a:cubicBezTo>
                    <a:pt x="715413" y="1163558"/>
                    <a:pt x="736989" y="1158982"/>
                    <a:pt x="755684" y="1148835"/>
                  </a:cubicBezTo>
                  <a:cubicBezTo>
                    <a:pt x="792539" y="1222022"/>
                    <a:pt x="887119" y="1262260"/>
                    <a:pt x="989751" y="1247587"/>
                  </a:cubicBezTo>
                  <a:cubicBezTo>
                    <a:pt x="1000157" y="1267987"/>
                    <a:pt x="1004489" y="1291252"/>
                    <a:pt x="1004488" y="1315531"/>
                  </a:cubicBezTo>
                  <a:cubicBezTo>
                    <a:pt x="1004488" y="1381750"/>
                    <a:pt x="972258" y="1440443"/>
                    <a:pt x="920375" y="1473506"/>
                  </a:cubicBezTo>
                  <a:lnTo>
                    <a:pt x="913116" y="1474079"/>
                  </a:lnTo>
                  <a:cubicBezTo>
                    <a:pt x="850536" y="1469665"/>
                    <a:pt x="794159" y="1430126"/>
                    <a:pt x="766796" y="1371458"/>
                  </a:cubicBezTo>
                  <a:lnTo>
                    <a:pt x="746323" y="1380801"/>
                  </a:lnTo>
                  <a:cubicBezTo>
                    <a:pt x="776874" y="1446464"/>
                    <a:pt x="839753" y="1490827"/>
                    <a:pt x="909888" y="1496052"/>
                  </a:cubicBezTo>
                  <a:cubicBezTo>
                    <a:pt x="891948" y="1561049"/>
                    <a:pt x="840393" y="1611456"/>
                    <a:pt x="774838" y="1628054"/>
                  </a:cubicBezTo>
                  <a:cubicBezTo>
                    <a:pt x="686646" y="1642970"/>
                    <a:pt x="605133" y="1612285"/>
                    <a:pt x="571751" y="1552195"/>
                  </a:cubicBezTo>
                  <a:lnTo>
                    <a:pt x="550649" y="1566422"/>
                  </a:lnTo>
                  <a:cubicBezTo>
                    <a:pt x="577499" y="1609979"/>
                    <a:pt x="626419" y="1639383"/>
                    <a:pt x="685031" y="1648114"/>
                  </a:cubicBezTo>
                  <a:cubicBezTo>
                    <a:pt x="659684" y="1706013"/>
                    <a:pt x="601329" y="1745210"/>
                    <a:pt x="533818" y="1745209"/>
                  </a:cubicBezTo>
                  <a:cubicBezTo>
                    <a:pt x="455549" y="1745210"/>
                    <a:pt x="416747" y="1692524"/>
                    <a:pt x="372301" y="1619888"/>
                  </a:cubicBezTo>
                  <a:lnTo>
                    <a:pt x="366380" y="1592106"/>
                  </a:lnTo>
                  <a:cubicBezTo>
                    <a:pt x="305091" y="1567105"/>
                    <a:pt x="259811" y="1511085"/>
                    <a:pt x="250590" y="1443452"/>
                  </a:cubicBezTo>
                  <a:cubicBezTo>
                    <a:pt x="203712" y="1453117"/>
                    <a:pt x="158965" y="1444975"/>
                    <a:pt x="117260" y="1407178"/>
                  </a:cubicBezTo>
                  <a:cubicBezTo>
                    <a:pt x="55030" y="1350772"/>
                    <a:pt x="44039" y="1258933"/>
                    <a:pt x="90593" y="1192598"/>
                  </a:cubicBezTo>
                  <a:cubicBezTo>
                    <a:pt x="186799" y="1224213"/>
                    <a:pt x="285304" y="1199642"/>
                    <a:pt x="330760" y="1129474"/>
                  </a:cubicBezTo>
                  <a:lnTo>
                    <a:pt x="344999" y="1132822"/>
                  </a:lnTo>
                  <a:cubicBezTo>
                    <a:pt x="420009" y="1139731"/>
                    <a:pt x="490500" y="1101048"/>
                    <a:pt x="524987" y="1034051"/>
                  </a:cubicBezTo>
                  <a:lnTo>
                    <a:pt x="505360" y="1023014"/>
                  </a:lnTo>
                  <a:cubicBezTo>
                    <a:pt x="475089" y="1082544"/>
                    <a:pt x="412689" y="1116790"/>
                    <a:pt x="346243" y="1110339"/>
                  </a:cubicBezTo>
                  <a:cubicBezTo>
                    <a:pt x="283801" y="1104277"/>
                    <a:pt x="228486" y="1063265"/>
                    <a:pt x="202679" y="1003895"/>
                  </a:cubicBezTo>
                  <a:lnTo>
                    <a:pt x="181967" y="1012696"/>
                  </a:lnTo>
                  <a:cubicBezTo>
                    <a:pt x="205492" y="1066954"/>
                    <a:pt x="250941" y="1107583"/>
                    <a:pt x="305288" y="1123484"/>
                  </a:cubicBezTo>
                  <a:cubicBezTo>
                    <a:pt x="260051" y="1186174"/>
                    <a:pt x="162021" y="1201884"/>
                    <a:pt x="70961" y="1161909"/>
                  </a:cubicBezTo>
                  <a:cubicBezTo>
                    <a:pt x="64874" y="1160625"/>
                    <a:pt x="60391" y="1156961"/>
                    <a:pt x="56055" y="1153032"/>
                  </a:cubicBezTo>
                  <a:cubicBezTo>
                    <a:pt x="-13786" y="1089729"/>
                    <a:pt x="-19088" y="981796"/>
                    <a:pt x="44214" y="911953"/>
                  </a:cubicBezTo>
                  <a:lnTo>
                    <a:pt x="84073" y="882569"/>
                  </a:lnTo>
                  <a:lnTo>
                    <a:pt x="76811" y="875989"/>
                  </a:lnTo>
                  <a:lnTo>
                    <a:pt x="80179" y="872273"/>
                  </a:lnTo>
                  <a:cubicBezTo>
                    <a:pt x="28040" y="814783"/>
                    <a:pt x="28651" y="726072"/>
                    <a:pt x="82340" y="666836"/>
                  </a:cubicBezTo>
                  <a:lnTo>
                    <a:pt x="121082" y="638275"/>
                  </a:lnTo>
                  <a:cubicBezTo>
                    <a:pt x="89526" y="571593"/>
                    <a:pt x="96788" y="490523"/>
                    <a:pt x="145805" y="430894"/>
                  </a:cubicBezTo>
                  <a:cubicBezTo>
                    <a:pt x="198586" y="400645"/>
                    <a:pt x="259015" y="385179"/>
                    <a:pt x="321878" y="383347"/>
                  </a:cubicBezTo>
                  <a:lnTo>
                    <a:pt x="321111" y="357014"/>
                  </a:lnTo>
                  <a:cubicBezTo>
                    <a:pt x="257723" y="358862"/>
                    <a:pt x="196668" y="373772"/>
                    <a:pt x="141180" y="399723"/>
                  </a:cubicBezTo>
                  <a:cubicBezTo>
                    <a:pt x="117813" y="370058"/>
                    <a:pt x="106816" y="332072"/>
                    <a:pt x="106816" y="291518"/>
                  </a:cubicBezTo>
                  <a:cubicBezTo>
                    <a:pt x="106816" y="170286"/>
                    <a:pt x="205094" y="72008"/>
                    <a:pt x="326327" y="72008"/>
                  </a:cubicBezTo>
                  <a:cubicBezTo>
                    <a:pt x="350305" y="72008"/>
                    <a:pt x="373385" y="75853"/>
                    <a:pt x="394659" y="83948"/>
                  </a:cubicBezTo>
                  <a:cubicBezTo>
                    <a:pt x="425371" y="33609"/>
                    <a:pt x="467237" y="0"/>
                    <a:pt x="53381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75" name="Rectangle 19">
            <a:extLst>
              <a:ext uri="{FF2B5EF4-FFF2-40B4-BE49-F238E27FC236}">
                <a16:creationId xmlns:a16="http://schemas.microsoft.com/office/drawing/2014/main" xmlns="" id="{8025BC4E-7A4E-42D9-9569-8844F8906CE5}"/>
              </a:ext>
            </a:extLst>
          </p:cNvPr>
          <p:cNvSpPr/>
          <p:nvPr/>
        </p:nvSpPr>
        <p:spPr>
          <a:xfrm>
            <a:off x="4471052" y="2446822"/>
            <a:ext cx="449751" cy="494370"/>
          </a:xfrm>
          <a:custGeom>
            <a:avLst/>
            <a:gdLst/>
            <a:ahLst/>
            <a:cxnLst/>
            <a:rect l="l" t="t" r="r" b="b"/>
            <a:pathLst>
              <a:path w="2926108" h="3216409">
                <a:moveTo>
                  <a:pt x="1150286" y="2039882"/>
                </a:moveTo>
                <a:cubicBezTo>
                  <a:pt x="1216487" y="2110220"/>
                  <a:pt x="1249586" y="2238485"/>
                  <a:pt x="1348889" y="2250897"/>
                </a:cubicBezTo>
                <a:cubicBezTo>
                  <a:pt x="1452327" y="2213659"/>
                  <a:pt x="1530941" y="2147458"/>
                  <a:pt x="1597142" y="2052295"/>
                </a:cubicBezTo>
                <a:cubicBezTo>
                  <a:pt x="1634380" y="2030228"/>
                  <a:pt x="1712994" y="2049536"/>
                  <a:pt x="1721269" y="2072982"/>
                </a:cubicBezTo>
                <a:cubicBezTo>
                  <a:pt x="1533700" y="2362611"/>
                  <a:pt x="1615072" y="2763954"/>
                  <a:pt x="1568179" y="2830155"/>
                </a:cubicBezTo>
                <a:cubicBezTo>
                  <a:pt x="1391644" y="2965315"/>
                  <a:pt x="1231658" y="2893598"/>
                  <a:pt x="1063398" y="2925319"/>
                </a:cubicBezTo>
                <a:cubicBezTo>
                  <a:pt x="925479" y="2954282"/>
                  <a:pt x="820660" y="3107371"/>
                  <a:pt x="686879" y="3148747"/>
                </a:cubicBezTo>
                <a:cubicBezTo>
                  <a:pt x="536548" y="3184606"/>
                  <a:pt x="373804" y="3224602"/>
                  <a:pt x="215198" y="3214948"/>
                </a:cubicBezTo>
                <a:cubicBezTo>
                  <a:pt x="93829" y="3209431"/>
                  <a:pt x="71763" y="3046687"/>
                  <a:pt x="136584" y="2925318"/>
                </a:cubicBezTo>
                <a:cubicBezTo>
                  <a:pt x="168305" y="2828775"/>
                  <a:pt x="121415" y="2802571"/>
                  <a:pt x="107623" y="2710165"/>
                </a:cubicBezTo>
                <a:cubicBezTo>
                  <a:pt x="111150" y="2693172"/>
                  <a:pt x="127647" y="2691385"/>
                  <a:pt x="158288" y="2695563"/>
                </a:cubicBezTo>
                <a:lnTo>
                  <a:pt x="158288" y="2626239"/>
                </a:lnTo>
                <a:lnTo>
                  <a:pt x="266288" y="2626239"/>
                </a:lnTo>
                <a:lnTo>
                  <a:pt x="266288" y="2708276"/>
                </a:lnTo>
                <a:lnTo>
                  <a:pt x="307224" y="2711894"/>
                </a:lnTo>
                <a:lnTo>
                  <a:pt x="307224" y="2626239"/>
                </a:lnTo>
                <a:lnTo>
                  <a:pt x="415224" y="2626239"/>
                </a:lnTo>
                <a:lnTo>
                  <a:pt x="415224" y="2711420"/>
                </a:lnTo>
                <a:cubicBezTo>
                  <a:pt x="428487" y="2711947"/>
                  <a:pt x="442136" y="2710942"/>
                  <a:pt x="456160" y="2708700"/>
                </a:cubicBezTo>
                <a:lnTo>
                  <a:pt x="456160" y="2617963"/>
                </a:lnTo>
                <a:lnTo>
                  <a:pt x="564160" y="2617963"/>
                </a:lnTo>
                <a:lnTo>
                  <a:pt x="564160" y="2692500"/>
                </a:lnTo>
                <a:cubicBezTo>
                  <a:pt x="577696" y="2691220"/>
                  <a:pt x="591289" y="2688332"/>
                  <a:pt x="605096" y="2684680"/>
                </a:cubicBezTo>
                <a:lnTo>
                  <a:pt x="605096" y="2601411"/>
                </a:lnTo>
                <a:lnTo>
                  <a:pt x="713096" y="2601411"/>
                </a:lnTo>
                <a:lnTo>
                  <a:pt x="713096" y="2654658"/>
                </a:lnTo>
                <a:lnTo>
                  <a:pt x="754032" y="2641463"/>
                </a:lnTo>
                <a:lnTo>
                  <a:pt x="754032" y="2580721"/>
                </a:lnTo>
                <a:lnTo>
                  <a:pt x="862032" y="2580721"/>
                </a:lnTo>
                <a:lnTo>
                  <a:pt x="862032" y="2599792"/>
                </a:lnTo>
                <a:cubicBezTo>
                  <a:pt x="897454" y="2584791"/>
                  <a:pt x="934214" y="2567836"/>
                  <a:pt x="972371" y="2548802"/>
                </a:cubicBezTo>
                <a:cubicBezTo>
                  <a:pt x="1030297" y="2506047"/>
                  <a:pt x="939271" y="2219176"/>
                  <a:pt x="947546" y="2122633"/>
                </a:cubicBezTo>
                <a:cubicBezTo>
                  <a:pt x="957201" y="2082636"/>
                  <a:pt x="1082706" y="2067466"/>
                  <a:pt x="1150286" y="2039882"/>
                </a:cubicBezTo>
                <a:close/>
                <a:moveTo>
                  <a:pt x="394278" y="1320337"/>
                </a:moveTo>
                <a:cubicBezTo>
                  <a:pt x="356565" y="1315036"/>
                  <a:pt x="316914" y="1320983"/>
                  <a:pt x="277262" y="1344774"/>
                </a:cubicBezTo>
                <a:cubicBezTo>
                  <a:pt x="169686" y="1368221"/>
                  <a:pt x="281399" y="1532343"/>
                  <a:pt x="314500" y="1626128"/>
                </a:cubicBezTo>
                <a:cubicBezTo>
                  <a:pt x="335188" y="1715776"/>
                  <a:pt x="306225" y="1838523"/>
                  <a:pt x="376563" y="1820593"/>
                </a:cubicBezTo>
                <a:cubicBezTo>
                  <a:pt x="535169" y="1786113"/>
                  <a:pt x="681363" y="1673020"/>
                  <a:pt x="628954" y="1493726"/>
                </a:cubicBezTo>
                <a:cubicBezTo>
                  <a:pt x="603094" y="1453384"/>
                  <a:pt x="507414" y="1336241"/>
                  <a:pt x="394278" y="1320337"/>
                </a:cubicBezTo>
                <a:close/>
                <a:moveTo>
                  <a:pt x="1526804" y="66"/>
                </a:moveTo>
                <a:cubicBezTo>
                  <a:pt x="2066065" y="2824"/>
                  <a:pt x="2621877" y="129710"/>
                  <a:pt x="2896335" y="1038593"/>
                </a:cubicBezTo>
                <a:cubicBezTo>
                  <a:pt x="3057700" y="1564063"/>
                  <a:pt x="2532230" y="2366749"/>
                  <a:pt x="2064686" y="2292273"/>
                </a:cubicBezTo>
                <a:cubicBezTo>
                  <a:pt x="1885392" y="2267447"/>
                  <a:pt x="1950214" y="2015056"/>
                  <a:pt x="1555767" y="1940580"/>
                </a:cubicBezTo>
                <a:cubicBezTo>
                  <a:pt x="1179249" y="1868862"/>
                  <a:pt x="732393" y="2186075"/>
                  <a:pt x="554478" y="2159871"/>
                </a:cubicBezTo>
                <a:cubicBezTo>
                  <a:pt x="466211" y="2141942"/>
                  <a:pt x="394493" y="1904722"/>
                  <a:pt x="364151" y="1932305"/>
                </a:cubicBezTo>
                <a:cubicBezTo>
                  <a:pt x="322774" y="1970922"/>
                  <a:pt x="405526" y="2146079"/>
                  <a:pt x="467589" y="2205384"/>
                </a:cubicBezTo>
                <a:cubicBezTo>
                  <a:pt x="525515" y="2241243"/>
                  <a:pt x="732393" y="2202626"/>
                  <a:pt x="873070" y="2139183"/>
                </a:cubicBezTo>
                <a:cubicBezTo>
                  <a:pt x="913066" y="2128149"/>
                  <a:pt x="870312" y="2253655"/>
                  <a:pt x="877208" y="2333648"/>
                </a:cubicBezTo>
                <a:lnTo>
                  <a:pt x="862033" y="2337135"/>
                </a:lnTo>
                <a:lnTo>
                  <a:pt x="862033" y="2415799"/>
                </a:lnTo>
                <a:lnTo>
                  <a:pt x="754033" y="2415799"/>
                </a:lnTo>
                <a:lnTo>
                  <a:pt x="754033" y="2360695"/>
                </a:lnTo>
                <a:lnTo>
                  <a:pt x="713097" y="2366601"/>
                </a:lnTo>
                <a:lnTo>
                  <a:pt x="713097" y="2428213"/>
                </a:lnTo>
                <a:lnTo>
                  <a:pt x="605097" y="2428213"/>
                </a:lnTo>
                <a:lnTo>
                  <a:pt x="605097" y="2379641"/>
                </a:lnTo>
                <a:lnTo>
                  <a:pt x="564161" y="2382960"/>
                </a:lnTo>
                <a:lnTo>
                  <a:pt x="564161" y="2436489"/>
                </a:lnTo>
                <a:lnTo>
                  <a:pt x="456161" y="2436489"/>
                </a:lnTo>
                <a:lnTo>
                  <a:pt x="456161" y="2388351"/>
                </a:lnTo>
                <a:lnTo>
                  <a:pt x="415225" y="2389346"/>
                </a:lnTo>
                <a:lnTo>
                  <a:pt x="415225" y="2436489"/>
                </a:lnTo>
                <a:lnTo>
                  <a:pt x="307225" y="2436489"/>
                </a:lnTo>
                <a:lnTo>
                  <a:pt x="307225" y="2386989"/>
                </a:lnTo>
                <a:cubicBezTo>
                  <a:pt x="293173" y="2387203"/>
                  <a:pt x="279516" y="2386340"/>
                  <a:pt x="266289" y="2385150"/>
                </a:cubicBezTo>
                <a:lnTo>
                  <a:pt x="266289" y="2428213"/>
                </a:lnTo>
                <a:lnTo>
                  <a:pt x="158289" y="2428213"/>
                </a:lnTo>
                <a:lnTo>
                  <a:pt x="158289" y="2370613"/>
                </a:lnTo>
                <a:cubicBezTo>
                  <a:pt x="107017" y="2360332"/>
                  <a:pt x="72014" y="2345184"/>
                  <a:pt x="62108" y="2325373"/>
                </a:cubicBezTo>
                <a:cubicBezTo>
                  <a:pt x="37284" y="2261930"/>
                  <a:pt x="103484" y="2223314"/>
                  <a:pt x="124172" y="2172284"/>
                </a:cubicBezTo>
                <a:cubicBezTo>
                  <a:pt x="111759" y="2144700"/>
                  <a:pt x="74522" y="2141942"/>
                  <a:pt x="86934" y="2089533"/>
                </a:cubicBezTo>
                <a:cubicBezTo>
                  <a:pt x="96588" y="2053674"/>
                  <a:pt x="242782" y="2030228"/>
                  <a:pt x="264849" y="1994369"/>
                </a:cubicBezTo>
                <a:cubicBezTo>
                  <a:pt x="273125" y="1919892"/>
                  <a:pt x="-4093" y="1721291"/>
                  <a:pt x="45" y="1671639"/>
                </a:cubicBezTo>
                <a:cubicBezTo>
                  <a:pt x="12458" y="1619230"/>
                  <a:pt x="124172" y="1558546"/>
                  <a:pt x="190373" y="1477174"/>
                </a:cubicBezTo>
                <a:cubicBezTo>
                  <a:pt x="222094" y="1438557"/>
                  <a:pt x="80038" y="1267538"/>
                  <a:pt x="91072" y="1224783"/>
                </a:cubicBezTo>
                <a:cubicBezTo>
                  <a:pt x="111760" y="1092381"/>
                  <a:pt x="240023" y="943429"/>
                  <a:pt x="264849" y="703451"/>
                </a:cubicBezTo>
                <a:cubicBezTo>
                  <a:pt x="342084" y="332450"/>
                  <a:pt x="961338" y="-5451"/>
                  <a:pt x="1526804" y="6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6" name="Freeform 114">
            <a:extLst>
              <a:ext uri="{FF2B5EF4-FFF2-40B4-BE49-F238E27FC236}">
                <a16:creationId xmlns:a16="http://schemas.microsoft.com/office/drawing/2014/main" xmlns="" id="{353DEA2B-7F2E-4C6B-B5D7-248AF895CCDB}"/>
              </a:ext>
            </a:extLst>
          </p:cNvPr>
          <p:cNvSpPr>
            <a:spLocks noChangeAspect="1"/>
          </p:cNvSpPr>
          <p:nvPr/>
        </p:nvSpPr>
        <p:spPr>
          <a:xfrm>
            <a:off x="10267646" y="2429101"/>
            <a:ext cx="549379" cy="529812"/>
          </a:xfrm>
          <a:custGeom>
            <a:avLst/>
            <a:gdLst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8154 w 3745816"/>
              <a:gd name="connsiteY64" fmla="*/ 1151989 h 3316502"/>
              <a:gd name="connsiteX65" fmla="*/ 289767 w 3745816"/>
              <a:gd name="connsiteY65" fmla="*/ 955441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8154 w 3745816"/>
              <a:gd name="connsiteY64" fmla="*/ 1151989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0265 w 3745816"/>
              <a:gd name="connsiteY64" fmla="*/ 1173717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0265 w 3745816"/>
              <a:gd name="connsiteY64" fmla="*/ 1173717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370271 w 3745816"/>
              <a:gd name="connsiteY51" fmla="*/ 1159232 h 3316502"/>
              <a:gd name="connsiteX52" fmla="*/ 3189917 w 3745816"/>
              <a:gd name="connsiteY52" fmla="*/ 1317105 h 3316502"/>
              <a:gd name="connsiteX53" fmla="*/ 3155798 w 3745816"/>
              <a:gd name="connsiteY53" fmla="*/ 1596884 h 3316502"/>
              <a:gd name="connsiteX54" fmla="*/ 2848723 w 3745816"/>
              <a:gd name="connsiteY54" fmla="*/ 1842544 h 3316502"/>
              <a:gd name="connsiteX55" fmla="*/ 2650831 w 3745816"/>
              <a:gd name="connsiteY55" fmla="*/ 2518108 h 3316502"/>
              <a:gd name="connsiteX56" fmla="*/ 2193630 w 3745816"/>
              <a:gd name="connsiteY56" fmla="*/ 2531756 h 3316502"/>
              <a:gd name="connsiteX57" fmla="*/ 1941147 w 3745816"/>
              <a:gd name="connsiteY57" fmla="*/ 2211033 h 3316502"/>
              <a:gd name="connsiteX58" fmla="*/ 1872908 w 3745816"/>
              <a:gd name="connsiteY58" fmla="*/ 2313392 h 3316502"/>
              <a:gd name="connsiteX59" fmla="*/ 1804669 w 3745816"/>
              <a:gd name="connsiteY59" fmla="*/ 2211033 h 3316502"/>
              <a:gd name="connsiteX60" fmla="*/ 1552186 w 3745816"/>
              <a:gd name="connsiteY60" fmla="*/ 2531756 h 3316502"/>
              <a:gd name="connsiteX61" fmla="*/ 1094985 w 3745816"/>
              <a:gd name="connsiteY61" fmla="*/ 2518108 h 3316502"/>
              <a:gd name="connsiteX62" fmla="*/ 897093 w 3745816"/>
              <a:gd name="connsiteY62" fmla="*/ 1842544 h 3316502"/>
              <a:gd name="connsiteX63" fmla="*/ 590018 w 3745816"/>
              <a:gd name="connsiteY63" fmla="*/ 1596884 h 3316502"/>
              <a:gd name="connsiteX64" fmla="*/ 555899 w 3745816"/>
              <a:gd name="connsiteY64" fmla="*/ 1317105 h 3316502"/>
              <a:gd name="connsiteX65" fmla="*/ 380265 w 3745816"/>
              <a:gd name="connsiteY65" fmla="*/ 1173717 h 3316502"/>
              <a:gd name="connsiteX66" fmla="*/ 289767 w 3745816"/>
              <a:gd name="connsiteY66" fmla="*/ 1006142 h 3316502"/>
              <a:gd name="connsiteX67" fmla="*/ 125994 w 3745816"/>
              <a:gd name="connsiteY67" fmla="*/ 921320 h 3316502"/>
              <a:gd name="connsiteX68" fmla="*/ 665081 w 3745816"/>
              <a:gd name="connsiteY68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370271 w 3745816"/>
              <a:gd name="connsiteY51" fmla="*/ 1159232 h 3316502"/>
              <a:gd name="connsiteX52" fmla="*/ 3189917 w 3745816"/>
              <a:gd name="connsiteY52" fmla="*/ 1317105 h 3316502"/>
              <a:gd name="connsiteX53" fmla="*/ 3155798 w 3745816"/>
              <a:gd name="connsiteY53" fmla="*/ 1596884 h 3316502"/>
              <a:gd name="connsiteX54" fmla="*/ 2848723 w 3745816"/>
              <a:gd name="connsiteY54" fmla="*/ 1842544 h 3316502"/>
              <a:gd name="connsiteX55" fmla="*/ 2650831 w 3745816"/>
              <a:gd name="connsiteY55" fmla="*/ 2518108 h 3316502"/>
              <a:gd name="connsiteX56" fmla="*/ 2193630 w 3745816"/>
              <a:gd name="connsiteY56" fmla="*/ 2531756 h 3316502"/>
              <a:gd name="connsiteX57" fmla="*/ 1941147 w 3745816"/>
              <a:gd name="connsiteY57" fmla="*/ 2211033 h 3316502"/>
              <a:gd name="connsiteX58" fmla="*/ 1872908 w 3745816"/>
              <a:gd name="connsiteY58" fmla="*/ 2313392 h 3316502"/>
              <a:gd name="connsiteX59" fmla="*/ 1804669 w 3745816"/>
              <a:gd name="connsiteY59" fmla="*/ 2211033 h 3316502"/>
              <a:gd name="connsiteX60" fmla="*/ 1552186 w 3745816"/>
              <a:gd name="connsiteY60" fmla="*/ 2531756 h 3316502"/>
              <a:gd name="connsiteX61" fmla="*/ 1094985 w 3745816"/>
              <a:gd name="connsiteY61" fmla="*/ 2518108 h 3316502"/>
              <a:gd name="connsiteX62" fmla="*/ 897093 w 3745816"/>
              <a:gd name="connsiteY62" fmla="*/ 1842544 h 3316502"/>
              <a:gd name="connsiteX63" fmla="*/ 590018 w 3745816"/>
              <a:gd name="connsiteY63" fmla="*/ 1596884 h 3316502"/>
              <a:gd name="connsiteX64" fmla="*/ 555899 w 3745816"/>
              <a:gd name="connsiteY64" fmla="*/ 1317105 h 3316502"/>
              <a:gd name="connsiteX65" fmla="*/ 380265 w 3745816"/>
              <a:gd name="connsiteY65" fmla="*/ 1173717 h 3316502"/>
              <a:gd name="connsiteX66" fmla="*/ 289767 w 3745816"/>
              <a:gd name="connsiteY66" fmla="*/ 1006142 h 3316502"/>
              <a:gd name="connsiteX67" fmla="*/ 125994 w 3745816"/>
              <a:gd name="connsiteY67" fmla="*/ 921320 h 3316502"/>
              <a:gd name="connsiteX68" fmla="*/ 665081 w 3745816"/>
              <a:gd name="connsiteY68" fmla="*/ 96 h 3316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3745816" h="3316502">
                <a:moveTo>
                  <a:pt x="2500704" y="2026790"/>
                </a:moveTo>
                <a:cubicBezTo>
                  <a:pt x="2380149" y="2047261"/>
                  <a:pt x="2334656" y="2081381"/>
                  <a:pt x="2261868" y="2108676"/>
                </a:cubicBezTo>
                <a:cubicBezTo>
                  <a:pt x="2220926" y="2245154"/>
                  <a:pt x="2248220" y="2327040"/>
                  <a:pt x="2364227" y="2313393"/>
                </a:cubicBezTo>
                <a:cubicBezTo>
                  <a:pt x="2491606" y="2272450"/>
                  <a:pt x="2502979" y="2190563"/>
                  <a:pt x="2500704" y="2026790"/>
                </a:cubicBezTo>
                <a:close/>
                <a:moveTo>
                  <a:pt x="1245112" y="2026790"/>
                </a:moveTo>
                <a:cubicBezTo>
                  <a:pt x="1242837" y="2190563"/>
                  <a:pt x="1254210" y="2272450"/>
                  <a:pt x="1381589" y="2313393"/>
                </a:cubicBezTo>
                <a:cubicBezTo>
                  <a:pt x="1497596" y="2327040"/>
                  <a:pt x="1524890" y="2245154"/>
                  <a:pt x="1483948" y="2108676"/>
                </a:cubicBezTo>
                <a:cubicBezTo>
                  <a:pt x="1411160" y="2081381"/>
                  <a:pt x="1365667" y="2047261"/>
                  <a:pt x="1245112" y="2026790"/>
                </a:cubicBezTo>
                <a:close/>
                <a:moveTo>
                  <a:pt x="3185000" y="1670667"/>
                </a:moveTo>
                <a:cubicBezTo>
                  <a:pt x="3206444" y="1672444"/>
                  <a:pt x="3226596" y="1679339"/>
                  <a:pt x="3244509" y="1692418"/>
                </a:cubicBezTo>
                <a:cubicBezTo>
                  <a:pt x="3340044" y="1731086"/>
                  <a:pt x="3210389" y="1885761"/>
                  <a:pt x="3380986" y="1856191"/>
                </a:cubicBezTo>
                <a:cubicBezTo>
                  <a:pt x="3424203" y="1826621"/>
                  <a:pt x="3528837" y="1837994"/>
                  <a:pt x="3599350" y="1903959"/>
                </a:cubicBezTo>
                <a:cubicBezTo>
                  <a:pt x="3647117" y="1983571"/>
                  <a:pt x="3783594" y="2056359"/>
                  <a:pt x="3735827" y="2142795"/>
                </a:cubicBezTo>
                <a:cubicBezTo>
                  <a:pt x="3653941" y="2374806"/>
                  <a:pt x="3606173" y="2422574"/>
                  <a:pt x="3572054" y="2620466"/>
                </a:cubicBezTo>
                <a:cubicBezTo>
                  <a:pt x="3574328" y="2882048"/>
                  <a:pt x="3542485" y="3061744"/>
                  <a:pt x="3551583" y="3316502"/>
                </a:cubicBezTo>
                <a:lnTo>
                  <a:pt x="3292276" y="3302855"/>
                </a:lnTo>
                <a:cubicBezTo>
                  <a:pt x="3310472" y="3025350"/>
                  <a:pt x="3315022" y="2788789"/>
                  <a:pt x="3271804" y="2511284"/>
                </a:cubicBezTo>
                <a:cubicBezTo>
                  <a:pt x="3217213" y="2465791"/>
                  <a:pt x="3189917" y="2399828"/>
                  <a:pt x="3278628" y="2272449"/>
                </a:cubicBezTo>
                <a:cubicBezTo>
                  <a:pt x="3244509" y="2190562"/>
                  <a:pt x="3271804" y="2142795"/>
                  <a:pt x="3128502" y="2108675"/>
                </a:cubicBezTo>
                <a:cubicBezTo>
                  <a:pt x="3042066" y="2051809"/>
                  <a:pt x="2921512" y="2165541"/>
                  <a:pt x="2869195" y="2019965"/>
                </a:cubicBezTo>
                <a:cubicBezTo>
                  <a:pt x="2821427" y="1896567"/>
                  <a:pt x="3034887" y="1658228"/>
                  <a:pt x="3185000" y="1670667"/>
                </a:cubicBezTo>
                <a:close/>
                <a:moveTo>
                  <a:pt x="560816" y="1670667"/>
                </a:moveTo>
                <a:cubicBezTo>
                  <a:pt x="710929" y="1658228"/>
                  <a:pt x="924389" y="1896567"/>
                  <a:pt x="876621" y="2019965"/>
                </a:cubicBezTo>
                <a:cubicBezTo>
                  <a:pt x="824304" y="2165541"/>
                  <a:pt x="703750" y="2051809"/>
                  <a:pt x="617314" y="2108675"/>
                </a:cubicBezTo>
                <a:cubicBezTo>
                  <a:pt x="474012" y="2142795"/>
                  <a:pt x="501307" y="2190562"/>
                  <a:pt x="467188" y="2272449"/>
                </a:cubicBezTo>
                <a:cubicBezTo>
                  <a:pt x="555899" y="2399828"/>
                  <a:pt x="528603" y="2465791"/>
                  <a:pt x="474012" y="2511284"/>
                </a:cubicBezTo>
                <a:cubicBezTo>
                  <a:pt x="430794" y="2788789"/>
                  <a:pt x="435344" y="3025350"/>
                  <a:pt x="453540" y="3302855"/>
                </a:cubicBezTo>
                <a:lnTo>
                  <a:pt x="194233" y="3316502"/>
                </a:lnTo>
                <a:cubicBezTo>
                  <a:pt x="203331" y="3061744"/>
                  <a:pt x="171488" y="2882048"/>
                  <a:pt x="173762" y="2620466"/>
                </a:cubicBezTo>
                <a:cubicBezTo>
                  <a:pt x="139643" y="2422574"/>
                  <a:pt x="91875" y="2374806"/>
                  <a:pt x="9989" y="2142795"/>
                </a:cubicBezTo>
                <a:cubicBezTo>
                  <a:pt x="-37778" y="2056359"/>
                  <a:pt x="98699" y="1983571"/>
                  <a:pt x="146466" y="1903959"/>
                </a:cubicBezTo>
                <a:cubicBezTo>
                  <a:pt x="216979" y="1837994"/>
                  <a:pt x="321613" y="1826621"/>
                  <a:pt x="364830" y="1856191"/>
                </a:cubicBezTo>
                <a:cubicBezTo>
                  <a:pt x="535427" y="1885761"/>
                  <a:pt x="405772" y="1731086"/>
                  <a:pt x="501307" y="1692418"/>
                </a:cubicBezTo>
                <a:cubicBezTo>
                  <a:pt x="519220" y="1679339"/>
                  <a:pt x="539372" y="1672444"/>
                  <a:pt x="560816" y="1670667"/>
                </a:cubicBezTo>
                <a:close/>
                <a:moveTo>
                  <a:pt x="2609647" y="1003649"/>
                </a:moveTo>
                <a:cubicBezTo>
                  <a:pt x="2444889" y="994437"/>
                  <a:pt x="2381715" y="1312839"/>
                  <a:pt x="2234575" y="1385343"/>
                </a:cubicBezTo>
                <a:cubicBezTo>
                  <a:pt x="2013936" y="1460406"/>
                  <a:pt x="1963895" y="1651474"/>
                  <a:pt x="1968444" y="1951725"/>
                </a:cubicBezTo>
                <a:cubicBezTo>
                  <a:pt x="1979817" y="2035887"/>
                  <a:pt x="2134492" y="1956274"/>
                  <a:pt x="2248223" y="1897134"/>
                </a:cubicBezTo>
                <a:cubicBezTo>
                  <a:pt x="2393799" y="1812972"/>
                  <a:pt x="2839626" y="1121486"/>
                  <a:pt x="2644008" y="1010029"/>
                </a:cubicBezTo>
                <a:cubicBezTo>
                  <a:pt x="2632066" y="1006333"/>
                  <a:pt x="2620631" y="1004263"/>
                  <a:pt x="2609647" y="1003649"/>
                </a:cubicBezTo>
                <a:close/>
                <a:moveTo>
                  <a:pt x="1136169" y="1003649"/>
                </a:moveTo>
                <a:cubicBezTo>
                  <a:pt x="1125185" y="1004263"/>
                  <a:pt x="1113750" y="1006333"/>
                  <a:pt x="1101808" y="1010029"/>
                </a:cubicBezTo>
                <a:cubicBezTo>
                  <a:pt x="906190" y="1121486"/>
                  <a:pt x="1352017" y="1812972"/>
                  <a:pt x="1497593" y="1897134"/>
                </a:cubicBezTo>
                <a:cubicBezTo>
                  <a:pt x="1611324" y="1956274"/>
                  <a:pt x="1765999" y="2035887"/>
                  <a:pt x="1777372" y="1951725"/>
                </a:cubicBezTo>
                <a:cubicBezTo>
                  <a:pt x="1781921" y="1651474"/>
                  <a:pt x="1731880" y="1460406"/>
                  <a:pt x="1511241" y="1385343"/>
                </a:cubicBezTo>
                <a:cubicBezTo>
                  <a:pt x="1364101" y="1312839"/>
                  <a:pt x="1300927" y="994437"/>
                  <a:pt x="1136169" y="1003649"/>
                </a:cubicBezTo>
                <a:close/>
                <a:moveTo>
                  <a:pt x="665081" y="96"/>
                </a:moveTo>
                <a:cubicBezTo>
                  <a:pt x="1486802" y="-2174"/>
                  <a:pt x="1309537" y="573200"/>
                  <a:pt x="1862679" y="634117"/>
                </a:cubicBezTo>
                <a:cubicBezTo>
                  <a:pt x="2415888" y="573192"/>
                  <a:pt x="2259021" y="-2174"/>
                  <a:pt x="3080735" y="96"/>
                </a:cubicBezTo>
                <a:cubicBezTo>
                  <a:pt x="3608448" y="-9003"/>
                  <a:pt x="3767673" y="636991"/>
                  <a:pt x="3619822" y="921320"/>
                </a:cubicBezTo>
                <a:cubicBezTo>
                  <a:pt x="3590251" y="1010030"/>
                  <a:pt x="3519739" y="941793"/>
                  <a:pt x="3456049" y="955441"/>
                </a:cubicBezTo>
                <a:cubicBezTo>
                  <a:pt x="3416937" y="1011300"/>
                  <a:pt x="3385716" y="1096130"/>
                  <a:pt x="3370271" y="1159232"/>
                </a:cubicBezTo>
                <a:lnTo>
                  <a:pt x="3189917" y="1317105"/>
                </a:lnTo>
                <a:cubicBezTo>
                  <a:pt x="3271804" y="1426286"/>
                  <a:pt x="3258156" y="1555942"/>
                  <a:pt x="3155798" y="1596884"/>
                </a:cubicBezTo>
                <a:cubicBezTo>
                  <a:pt x="2973828" y="1651475"/>
                  <a:pt x="2866920" y="1726538"/>
                  <a:pt x="2848723" y="1842544"/>
                </a:cubicBezTo>
                <a:cubicBezTo>
                  <a:pt x="2830525" y="2001768"/>
                  <a:pt x="2832803" y="2481714"/>
                  <a:pt x="2650831" y="2518108"/>
                </a:cubicBezTo>
                <a:cubicBezTo>
                  <a:pt x="2498431" y="2522657"/>
                  <a:pt x="2373325" y="2513559"/>
                  <a:pt x="2193630" y="2531756"/>
                </a:cubicBezTo>
                <a:cubicBezTo>
                  <a:pt x="2088997" y="2522657"/>
                  <a:pt x="1998012" y="2349785"/>
                  <a:pt x="1941147" y="2211033"/>
                </a:cubicBezTo>
                <a:lnTo>
                  <a:pt x="1872908" y="2313392"/>
                </a:lnTo>
                <a:lnTo>
                  <a:pt x="1804669" y="2211033"/>
                </a:lnTo>
                <a:cubicBezTo>
                  <a:pt x="1747804" y="2349785"/>
                  <a:pt x="1656819" y="2522657"/>
                  <a:pt x="1552186" y="2531756"/>
                </a:cubicBezTo>
                <a:cubicBezTo>
                  <a:pt x="1372491" y="2513559"/>
                  <a:pt x="1247385" y="2522657"/>
                  <a:pt x="1094985" y="2518108"/>
                </a:cubicBezTo>
                <a:cubicBezTo>
                  <a:pt x="913013" y="2481714"/>
                  <a:pt x="915291" y="2001768"/>
                  <a:pt x="897093" y="1842544"/>
                </a:cubicBezTo>
                <a:cubicBezTo>
                  <a:pt x="878896" y="1726538"/>
                  <a:pt x="771988" y="1651475"/>
                  <a:pt x="590018" y="1596884"/>
                </a:cubicBezTo>
                <a:cubicBezTo>
                  <a:pt x="487660" y="1555942"/>
                  <a:pt x="474012" y="1426286"/>
                  <a:pt x="555899" y="1317105"/>
                </a:cubicBezTo>
                <a:cubicBezTo>
                  <a:pt x="497354" y="1247580"/>
                  <a:pt x="494034" y="1228756"/>
                  <a:pt x="380265" y="1173717"/>
                </a:cubicBezTo>
                <a:cubicBezTo>
                  <a:pt x="350099" y="1122687"/>
                  <a:pt x="319933" y="1057172"/>
                  <a:pt x="289767" y="1006142"/>
                </a:cubicBezTo>
                <a:cubicBezTo>
                  <a:pt x="226077" y="992494"/>
                  <a:pt x="155565" y="1010030"/>
                  <a:pt x="125994" y="921320"/>
                </a:cubicBezTo>
                <a:cubicBezTo>
                  <a:pt x="-21857" y="636991"/>
                  <a:pt x="137368" y="-9003"/>
                  <a:pt x="665081" y="9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7" name="Rounded Rectangle 31">
            <a:extLst>
              <a:ext uri="{FF2B5EF4-FFF2-40B4-BE49-F238E27FC236}">
                <a16:creationId xmlns:a16="http://schemas.microsoft.com/office/drawing/2014/main" xmlns="" id="{B25FCE9B-6DC5-4836-8DD9-E737D6782AA3}"/>
              </a:ext>
            </a:extLst>
          </p:cNvPr>
          <p:cNvSpPr>
            <a:spLocks noChangeAspect="1"/>
          </p:cNvSpPr>
          <p:nvPr/>
        </p:nvSpPr>
        <p:spPr>
          <a:xfrm>
            <a:off x="4509610" y="3571006"/>
            <a:ext cx="372634" cy="529812"/>
          </a:xfrm>
          <a:custGeom>
            <a:avLst/>
            <a:gdLst/>
            <a:ahLst/>
            <a:cxnLst/>
            <a:rect l="l" t="t" r="r" b="b"/>
            <a:pathLst>
              <a:path w="2273269" h="3232141">
                <a:moveTo>
                  <a:pt x="1301358" y="1224998"/>
                </a:moveTo>
                <a:cubicBezTo>
                  <a:pt x="1288512" y="1224739"/>
                  <a:pt x="1275404" y="1226994"/>
                  <a:pt x="1262722" y="1232060"/>
                </a:cubicBezTo>
                <a:cubicBezTo>
                  <a:pt x="1224020" y="1247517"/>
                  <a:pt x="1200469" y="1284678"/>
                  <a:pt x="1200858" y="1323955"/>
                </a:cubicBezTo>
                <a:lnTo>
                  <a:pt x="1068969" y="1816173"/>
                </a:lnTo>
                <a:lnTo>
                  <a:pt x="975827" y="1468563"/>
                </a:lnTo>
                <a:cubicBezTo>
                  <a:pt x="965224" y="1428990"/>
                  <a:pt x="932065" y="1401484"/>
                  <a:pt x="893889" y="1396168"/>
                </a:cubicBezTo>
                <a:cubicBezTo>
                  <a:pt x="887581" y="1395290"/>
                  <a:pt x="881136" y="1395017"/>
                  <a:pt x="874749" y="1397368"/>
                </a:cubicBezTo>
                <a:lnTo>
                  <a:pt x="873048" y="1397069"/>
                </a:lnTo>
                <a:cubicBezTo>
                  <a:pt x="871822" y="1397102"/>
                  <a:pt x="870599" y="1397158"/>
                  <a:pt x="869409" y="1397702"/>
                </a:cubicBezTo>
                <a:lnTo>
                  <a:pt x="854690" y="1398625"/>
                </a:lnTo>
                <a:cubicBezTo>
                  <a:pt x="852870" y="1399112"/>
                  <a:pt x="851076" y="1399648"/>
                  <a:pt x="849610" y="1401148"/>
                </a:cubicBezTo>
                <a:cubicBezTo>
                  <a:pt x="820426" y="1408603"/>
                  <a:pt x="795399" y="1429720"/>
                  <a:pt x="783580" y="1459921"/>
                </a:cubicBezTo>
                <a:lnTo>
                  <a:pt x="576552" y="1988920"/>
                </a:lnTo>
                <a:lnTo>
                  <a:pt x="360960" y="1988920"/>
                </a:lnTo>
                <a:cubicBezTo>
                  <a:pt x="306335" y="1988920"/>
                  <a:pt x="262052" y="2033203"/>
                  <a:pt x="262052" y="2087828"/>
                </a:cubicBezTo>
                <a:cubicBezTo>
                  <a:pt x="262052" y="2142453"/>
                  <a:pt x="306335" y="2186736"/>
                  <a:pt x="360960" y="2186736"/>
                </a:cubicBezTo>
                <a:lnTo>
                  <a:pt x="624414" y="2186736"/>
                </a:lnTo>
                <a:cubicBezTo>
                  <a:pt x="655679" y="2194749"/>
                  <a:pt x="687884" y="2184847"/>
                  <a:pt x="710155" y="2162843"/>
                </a:cubicBezTo>
                <a:cubicBezTo>
                  <a:pt x="728043" y="2149675"/>
                  <a:pt x="740236" y="2129868"/>
                  <a:pt x="742804" y="2106901"/>
                </a:cubicBezTo>
                <a:lnTo>
                  <a:pt x="861090" y="1804659"/>
                </a:lnTo>
                <a:lnTo>
                  <a:pt x="967256" y="2200878"/>
                </a:lnTo>
                <a:cubicBezTo>
                  <a:pt x="956121" y="2251327"/>
                  <a:pt x="986997" y="2301788"/>
                  <a:pt x="1037612" y="2315350"/>
                </a:cubicBezTo>
                <a:cubicBezTo>
                  <a:pt x="1044252" y="2317129"/>
                  <a:pt x="1050915" y="2318189"/>
                  <a:pt x="1057633" y="2316605"/>
                </a:cubicBezTo>
                <a:cubicBezTo>
                  <a:pt x="1061264" y="2317900"/>
                  <a:pt x="1065062" y="2318350"/>
                  <a:pt x="1068971" y="2317315"/>
                </a:cubicBezTo>
                <a:cubicBezTo>
                  <a:pt x="1072878" y="2318349"/>
                  <a:pt x="1076674" y="2317900"/>
                  <a:pt x="1080303" y="2316605"/>
                </a:cubicBezTo>
                <a:lnTo>
                  <a:pt x="1100326" y="2315350"/>
                </a:lnTo>
                <a:cubicBezTo>
                  <a:pt x="1150941" y="2301788"/>
                  <a:pt x="1181817" y="2251327"/>
                  <a:pt x="1170682" y="2200878"/>
                </a:cubicBezTo>
                <a:lnTo>
                  <a:pt x="1320238" y="1642726"/>
                </a:lnTo>
                <a:lnTo>
                  <a:pt x="1513977" y="2127797"/>
                </a:lnTo>
                <a:cubicBezTo>
                  <a:pt x="1531567" y="2171838"/>
                  <a:pt x="1577262" y="2196260"/>
                  <a:pt x="1621871" y="2186737"/>
                </a:cubicBezTo>
                <a:lnTo>
                  <a:pt x="1878495" y="2186737"/>
                </a:lnTo>
                <a:cubicBezTo>
                  <a:pt x="1933120" y="2186737"/>
                  <a:pt x="1977403" y="2142454"/>
                  <a:pt x="1977403" y="2087829"/>
                </a:cubicBezTo>
                <a:cubicBezTo>
                  <a:pt x="1977403" y="2033204"/>
                  <a:pt x="1933120" y="1988921"/>
                  <a:pt x="1878495" y="1988921"/>
                </a:cubicBezTo>
                <a:lnTo>
                  <a:pt x="1671520" y="1988921"/>
                </a:lnTo>
                <a:lnTo>
                  <a:pt x="1391261" y="1287226"/>
                </a:lnTo>
                <a:cubicBezTo>
                  <a:pt x="1376065" y="1249180"/>
                  <a:pt x="1339894" y="1225775"/>
                  <a:pt x="1301358" y="1224998"/>
                </a:cubicBezTo>
                <a:close/>
                <a:moveTo>
                  <a:pt x="335892" y="524745"/>
                </a:moveTo>
                <a:lnTo>
                  <a:pt x="1937377" y="524745"/>
                </a:lnTo>
                <a:cubicBezTo>
                  <a:pt x="1996486" y="524745"/>
                  <a:pt x="2044403" y="572662"/>
                  <a:pt x="2044403" y="631771"/>
                </a:cubicBezTo>
                <a:lnTo>
                  <a:pt x="2044403" y="2898384"/>
                </a:lnTo>
                <a:cubicBezTo>
                  <a:pt x="2044403" y="2957493"/>
                  <a:pt x="1996486" y="3005410"/>
                  <a:pt x="1937377" y="3005410"/>
                </a:cubicBezTo>
                <a:lnTo>
                  <a:pt x="335892" y="3005410"/>
                </a:lnTo>
                <a:cubicBezTo>
                  <a:pt x="276783" y="3005410"/>
                  <a:pt x="228866" y="2957493"/>
                  <a:pt x="228866" y="2898384"/>
                </a:cubicBezTo>
                <a:lnTo>
                  <a:pt x="228866" y="631771"/>
                </a:lnTo>
                <a:cubicBezTo>
                  <a:pt x="228866" y="572662"/>
                  <a:pt x="276783" y="524745"/>
                  <a:pt x="335892" y="524745"/>
                </a:cubicBezTo>
                <a:close/>
                <a:moveTo>
                  <a:pt x="245659" y="437009"/>
                </a:moveTo>
                <a:cubicBezTo>
                  <a:pt x="179890" y="437009"/>
                  <a:pt x="126573" y="490326"/>
                  <a:pt x="126573" y="556095"/>
                </a:cubicBezTo>
                <a:lnTo>
                  <a:pt x="126573" y="2974061"/>
                </a:lnTo>
                <a:cubicBezTo>
                  <a:pt x="126573" y="3039830"/>
                  <a:pt x="179890" y="3093147"/>
                  <a:pt x="245659" y="3093147"/>
                </a:cubicBezTo>
                <a:lnTo>
                  <a:pt x="2027611" y="3093147"/>
                </a:lnTo>
                <a:cubicBezTo>
                  <a:pt x="2093380" y="3093147"/>
                  <a:pt x="2146697" y="3039830"/>
                  <a:pt x="2146697" y="2974061"/>
                </a:cubicBezTo>
                <a:lnTo>
                  <a:pt x="2146697" y="556095"/>
                </a:lnTo>
                <a:cubicBezTo>
                  <a:pt x="2146697" y="490326"/>
                  <a:pt x="2093380" y="437009"/>
                  <a:pt x="2027611" y="437009"/>
                </a:cubicBezTo>
                <a:close/>
                <a:moveTo>
                  <a:pt x="974181" y="0"/>
                </a:moveTo>
                <a:lnTo>
                  <a:pt x="1299087" y="0"/>
                </a:lnTo>
                <a:cubicBezTo>
                  <a:pt x="1327680" y="0"/>
                  <a:pt x="1350860" y="23180"/>
                  <a:pt x="1350860" y="51773"/>
                </a:cubicBezTo>
                <a:lnTo>
                  <a:pt x="1350860" y="155306"/>
                </a:lnTo>
                <a:lnTo>
                  <a:pt x="1381614" y="155306"/>
                </a:lnTo>
                <a:cubicBezTo>
                  <a:pt x="1410207" y="155306"/>
                  <a:pt x="1433387" y="178486"/>
                  <a:pt x="1433387" y="207079"/>
                </a:cubicBezTo>
                <a:lnTo>
                  <a:pt x="1433387" y="298015"/>
                </a:lnTo>
                <a:lnTo>
                  <a:pt x="2081269" y="298015"/>
                </a:lnTo>
                <a:cubicBezTo>
                  <a:pt x="2187308" y="298015"/>
                  <a:pt x="2273269" y="383976"/>
                  <a:pt x="2273269" y="490015"/>
                </a:cubicBezTo>
                <a:lnTo>
                  <a:pt x="2273269" y="3040141"/>
                </a:lnTo>
                <a:cubicBezTo>
                  <a:pt x="2273269" y="3146180"/>
                  <a:pt x="2187308" y="3232141"/>
                  <a:pt x="2081269" y="3232141"/>
                </a:cubicBezTo>
                <a:lnTo>
                  <a:pt x="192000" y="3232141"/>
                </a:lnTo>
                <a:cubicBezTo>
                  <a:pt x="85961" y="3232141"/>
                  <a:pt x="0" y="3146180"/>
                  <a:pt x="0" y="3040141"/>
                </a:cubicBezTo>
                <a:lnTo>
                  <a:pt x="0" y="490015"/>
                </a:lnTo>
                <a:cubicBezTo>
                  <a:pt x="0" y="383976"/>
                  <a:pt x="85961" y="298015"/>
                  <a:pt x="192000" y="298015"/>
                </a:cubicBezTo>
                <a:lnTo>
                  <a:pt x="839881" y="298015"/>
                </a:lnTo>
                <a:lnTo>
                  <a:pt x="839881" y="207079"/>
                </a:lnTo>
                <a:cubicBezTo>
                  <a:pt x="839881" y="178486"/>
                  <a:pt x="863061" y="155306"/>
                  <a:pt x="891654" y="155306"/>
                </a:cubicBezTo>
                <a:lnTo>
                  <a:pt x="922408" y="155306"/>
                </a:lnTo>
                <a:lnTo>
                  <a:pt x="922408" y="51773"/>
                </a:lnTo>
                <a:cubicBezTo>
                  <a:pt x="922408" y="23180"/>
                  <a:pt x="945588" y="0"/>
                  <a:pt x="97418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8" name="Oval 47">
            <a:extLst>
              <a:ext uri="{FF2B5EF4-FFF2-40B4-BE49-F238E27FC236}">
                <a16:creationId xmlns:a16="http://schemas.microsoft.com/office/drawing/2014/main" xmlns="" id="{2A7B72D2-455E-4647-BA7D-2D9A0D0187FB}"/>
              </a:ext>
            </a:extLst>
          </p:cNvPr>
          <p:cNvSpPr>
            <a:spLocks noChangeAspect="1"/>
          </p:cNvSpPr>
          <p:nvPr/>
        </p:nvSpPr>
        <p:spPr>
          <a:xfrm>
            <a:off x="11057974" y="2429101"/>
            <a:ext cx="529812" cy="52981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303187" y="480874"/>
                </a:moveTo>
                <a:lnTo>
                  <a:pt x="1303187" y="1303187"/>
                </a:lnTo>
                <a:lnTo>
                  <a:pt x="480874" y="1303187"/>
                </a:lnTo>
                <a:lnTo>
                  <a:pt x="480874" y="1936813"/>
                </a:lnTo>
                <a:lnTo>
                  <a:pt x="1303187" y="1936813"/>
                </a:lnTo>
                <a:lnTo>
                  <a:pt x="1303187" y="2759126"/>
                </a:lnTo>
                <a:lnTo>
                  <a:pt x="1936813" y="2759126"/>
                </a:lnTo>
                <a:lnTo>
                  <a:pt x="1936813" y="1936813"/>
                </a:lnTo>
                <a:lnTo>
                  <a:pt x="2759126" y="1936813"/>
                </a:lnTo>
                <a:lnTo>
                  <a:pt x="2759126" y="1303187"/>
                </a:lnTo>
                <a:lnTo>
                  <a:pt x="1936813" y="1303187"/>
                </a:lnTo>
                <a:lnTo>
                  <a:pt x="1936813" y="480874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9" name="Oval 50">
            <a:extLst>
              <a:ext uri="{FF2B5EF4-FFF2-40B4-BE49-F238E27FC236}">
                <a16:creationId xmlns:a16="http://schemas.microsoft.com/office/drawing/2014/main" xmlns="" id="{91CDD124-ED61-4ED3-81C2-B526853B9B84}"/>
              </a:ext>
            </a:extLst>
          </p:cNvPr>
          <p:cNvSpPr>
            <a:spLocks noChangeAspect="1"/>
          </p:cNvSpPr>
          <p:nvPr/>
        </p:nvSpPr>
        <p:spPr>
          <a:xfrm>
            <a:off x="5308362" y="3571006"/>
            <a:ext cx="469094" cy="529812"/>
          </a:xfrm>
          <a:custGeom>
            <a:avLst/>
            <a:gdLst/>
            <a:ahLst/>
            <a:cxnLst/>
            <a:rect l="l" t="t" r="r" b="b"/>
            <a:pathLst>
              <a:path w="2868687" h="3240000">
                <a:moveTo>
                  <a:pt x="1433799" y="2290728"/>
                </a:moveTo>
                <a:cubicBezTo>
                  <a:pt x="1317650" y="2346839"/>
                  <a:pt x="1203301" y="2394700"/>
                  <a:pt x="1093028" y="2434329"/>
                </a:cubicBezTo>
                <a:cubicBezTo>
                  <a:pt x="1167481" y="2812207"/>
                  <a:pt x="1292592" y="3060000"/>
                  <a:pt x="1434343" y="3060000"/>
                </a:cubicBezTo>
                <a:cubicBezTo>
                  <a:pt x="1576138" y="3060000"/>
                  <a:pt x="1701284" y="2812053"/>
                  <a:pt x="1774025" y="2433735"/>
                </a:cubicBezTo>
                <a:cubicBezTo>
                  <a:pt x="1663854" y="2394452"/>
                  <a:pt x="1549823" y="2346469"/>
                  <a:pt x="1433799" y="2290728"/>
                </a:cubicBezTo>
                <a:close/>
                <a:moveTo>
                  <a:pt x="1824954" y="2078037"/>
                </a:moveTo>
                <a:cubicBezTo>
                  <a:pt x="1794480" y="2097450"/>
                  <a:pt x="1763147" y="2116057"/>
                  <a:pt x="1731343" y="2134419"/>
                </a:cubicBezTo>
                <a:lnTo>
                  <a:pt x="1635415" y="2187161"/>
                </a:lnTo>
                <a:cubicBezTo>
                  <a:pt x="1691788" y="2215044"/>
                  <a:pt x="1747931" y="2239109"/>
                  <a:pt x="1803378" y="2259350"/>
                </a:cubicBezTo>
                <a:cubicBezTo>
                  <a:pt x="1812120" y="2201101"/>
                  <a:pt x="1819148" y="2140526"/>
                  <a:pt x="1824954" y="2078037"/>
                </a:cubicBezTo>
                <a:close/>
                <a:moveTo>
                  <a:pt x="1042306" y="2077178"/>
                </a:moveTo>
                <a:cubicBezTo>
                  <a:pt x="1047949" y="2140175"/>
                  <a:pt x="1055328" y="2201182"/>
                  <a:pt x="1063873" y="2259905"/>
                </a:cubicBezTo>
                <a:cubicBezTo>
                  <a:pt x="1119365" y="2238275"/>
                  <a:pt x="1176217" y="2214355"/>
                  <a:pt x="1233887" y="2187801"/>
                </a:cubicBezTo>
                <a:cubicBezTo>
                  <a:pt x="1201538" y="2170955"/>
                  <a:pt x="1169452" y="2152957"/>
                  <a:pt x="1137343" y="2134419"/>
                </a:cubicBezTo>
                <a:close/>
                <a:moveTo>
                  <a:pt x="559768" y="1732679"/>
                </a:moveTo>
                <a:cubicBezTo>
                  <a:pt x="268524" y="1984850"/>
                  <a:pt x="116369" y="2217202"/>
                  <a:pt x="187266" y="2340000"/>
                </a:cubicBezTo>
                <a:cubicBezTo>
                  <a:pt x="258144" y="2462764"/>
                  <a:pt x="535307" y="2447213"/>
                  <a:pt x="899736" y="2322555"/>
                </a:cubicBezTo>
                <a:cubicBezTo>
                  <a:pt x="878937" y="2207297"/>
                  <a:pt x="863223" y="2084405"/>
                  <a:pt x="853746" y="1955834"/>
                </a:cubicBezTo>
                <a:cubicBezTo>
                  <a:pt x="747454" y="1883220"/>
                  <a:pt x="648878" y="1808453"/>
                  <a:pt x="559768" y="1732679"/>
                </a:cubicBezTo>
                <a:close/>
                <a:moveTo>
                  <a:pt x="2309048" y="1730507"/>
                </a:moveTo>
                <a:cubicBezTo>
                  <a:pt x="2220666" y="1807660"/>
                  <a:pt x="2121792" y="1882664"/>
                  <a:pt x="2015235" y="1955625"/>
                </a:cubicBezTo>
                <a:cubicBezTo>
                  <a:pt x="2005364" y="2084180"/>
                  <a:pt x="1989894" y="2207119"/>
                  <a:pt x="1967330" y="2322070"/>
                </a:cubicBezTo>
                <a:lnTo>
                  <a:pt x="2081685" y="2358048"/>
                </a:lnTo>
                <a:cubicBezTo>
                  <a:pt x="2116015" y="2320492"/>
                  <a:pt x="2165526" y="2297468"/>
                  <a:pt x="2220415" y="2297468"/>
                </a:cubicBezTo>
                <a:cubicBezTo>
                  <a:pt x="2302230" y="2297468"/>
                  <a:pt x="2372097" y="2348622"/>
                  <a:pt x="2399287" y="2420880"/>
                </a:cubicBezTo>
                <a:cubicBezTo>
                  <a:pt x="2542053" y="2432945"/>
                  <a:pt x="2642630" y="2407186"/>
                  <a:pt x="2681420" y="2340000"/>
                </a:cubicBezTo>
                <a:cubicBezTo>
                  <a:pt x="2752393" y="2217071"/>
                  <a:pt x="2599836" y="1984353"/>
                  <a:pt x="2309048" y="1730507"/>
                </a:cubicBezTo>
                <a:close/>
                <a:moveTo>
                  <a:pt x="2026056" y="1510554"/>
                </a:moveTo>
                <a:cubicBezTo>
                  <a:pt x="2027893" y="1546708"/>
                  <a:pt x="2028343" y="1583211"/>
                  <a:pt x="2028343" y="1620000"/>
                </a:cubicBezTo>
                <a:lnTo>
                  <a:pt x="2024251" y="1730716"/>
                </a:lnTo>
                <a:lnTo>
                  <a:pt x="2173722" y="1619092"/>
                </a:lnTo>
                <a:cubicBezTo>
                  <a:pt x="2127526" y="1582190"/>
                  <a:pt x="2078507" y="1545517"/>
                  <a:pt x="2026056" y="1510554"/>
                </a:cubicBezTo>
                <a:close/>
                <a:moveTo>
                  <a:pt x="844436" y="1509285"/>
                </a:moveTo>
                <a:lnTo>
                  <a:pt x="694964" y="1620908"/>
                </a:lnTo>
                <a:cubicBezTo>
                  <a:pt x="741160" y="1657811"/>
                  <a:pt x="790179" y="1694484"/>
                  <a:pt x="842630" y="1729447"/>
                </a:cubicBezTo>
                <a:cubicBezTo>
                  <a:pt x="840793" y="1693293"/>
                  <a:pt x="840343" y="1656790"/>
                  <a:pt x="840343" y="1620000"/>
                </a:cubicBezTo>
                <a:close/>
                <a:moveTo>
                  <a:pt x="1434343" y="1361184"/>
                </a:moveTo>
                <a:cubicBezTo>
                  <a:pt x="1573534" y="1361184"/>
                  <a:pt x="1686371" y="1474021"/>
                  <a:pt x="1686371" y="1613212"/>
                </a:cubicBezTo>
                <a:cubicBezTo>
                  <a:pt x="1686371" y="1752403"/>
                  <a:pt x="1573534" y="1865240"/>
                  <a:pt x="1434343" y="1865240"/>
                </a:cubicBezTo>
                <a:cubicBezTo>
                  <a:pt x="1295152" y="1865240"/>
                  <a:pt x="1182315" y="1752403"/>
                  <a:pt x="1182315" y="1613212"/>
                </a:cubicBezTo>
                <a:cubicBezTo>
                  <a:pt x="1182315" y="1474021"/>
                  <a:pt x="1295152" y="1361184"/>
                  <a:pt x="1434343" y="1361184"/>
                </a:cubicBezTo>
                <a:close/>
                <a:moveTo>
                  <a:pt x="1433770" y="1149513"/>
                </a:moveTo>
                <a:cubicBezTo>
                  <a:pt x="1365445" y="1183896"/>
                  <a:pt x="1296585" y="1221489"/>
                  <a:pt x="1227343" y="1261466"/>
                </a:cubicBezTo>
                <a:lnTo>
                  <a:pt x="1027157" y="1384911"/>
                </a:lnTo>
                <a:cubicBezTo>
                  <a:pt x="1022222" y="1461370"/>
                  <a:pt x="1020343" y="1539922"/>
                  <a:pt x="1020343" y="1620000"/>
                </a:cubicBezTo>
                <a:lnTo>
                  <a:pt x="1028287" y="1855786"/>
                </a:lnTo>
                <a:cubicBezTo>
                  <a:pt x="1091680" y="1898065"/>
                  <a:pt x="1158394" y="1938727"/>
                  <a:pt x="1227343" y="1978535"/>
                </a:cubicBezTo>
                <a:lnTo>
                  <a:pt x="1434916" y="2090488"/>
                </a:lnTo>
                <a:cubicBezTo>
                  <a:pt x="1503241" y="2056105"/>
                  <a:pt x="1572101" y="2018511"/>
                  <a:pt x="1641343" y="1978535"/>
                </a:cubicBezTo>
                <a:lnTo>
                  <a:pt x="1841530" y="1855090"/>
                </a:lnTo>
                <a:cubicBezTo>
                  <a:pt x="1846464" y="1778631"/>
                  <a:pt x="1848343" y="1700079"/>
                  <a:pt x="1848343" y="1620000"/>
                </a:cubicBezTo>
                <a:lnTo>
                  <a:pt x="1840399" y="1384214"/>
                </a:lnTo>
                <a:cubicBezTo>
                  <a:pt x="1777006" y="1341936"/>
                  <a:pt x="1710293" y="1301274"/>
                  <a:pt x="1641343" y="1261466"/>
                </a:cubicBezTo>
                <a:close/>
                <a:moveTo>
                  <a:pt x="1065308" y="980650"/>
                </a:moveTo>
                <a:cubicBezTo>
                  <a:pt x="1056566" y="1038899"/>
                  <a:pt x="1049538" y="1099475"/>
                  <a:pt x="1043732" y="1161964"/>
                </a:cubicBezTo>
                <a:cubicBezTo>
                  <a:pt x="1074206" y="1142551"/>
                  <a:pt x="1105539" y="1123943"/>
                  <a:pt x="1137343" y="1105581"/>
                </a:cubicBezTo>
                <a:lnTo>
                  <a:pt x="1233271" y="1052839"/>
                </a:lnTo>
                <a:cubicBezTo>
                  <a:pt x="1176898" y="1024957"/>
                  <a:pt x="1120756" y="1000892"/>
                  <a:pt x="1065308" y="980650"/>
                </a:cubicBezTo>
                <a:close/>
                <a:moveTo>
                  <a:pt x="1804814" y="980095"/>
                </a:moveTo>
                <a:cubicBezTo>
                  <a:pt x="1749321" y="1001726"/>
                  <a:pt x="1692469" y="1025646"/>
                  <a:pt x="1634800" y="1052200"/>
                </a:cubicBezTo>
                <a:cubicBezTo>
                  <a:pt x="1667149" y="1069046"/>
                  <a:pt x="1699234" y="1087043"/>
                  <a:pt x="1731343" y="1105581"/>
                </a:cubicBezTo>
                <a:lnTo>
                  <a:pt x="1826380" y="1162822"/>
                </a:lnTo>
                <a:cubicBezTo>
                  <a:pt x="1820738" y="1099825"/>
                  <a:pt x="1813359" y="1038819"/>
                  <a:pt x="1804814" y="980095"/>
                </a:cubicBezTo>
                <a:close/>
                <a:moveTo>
                  <a:pt x="2432236" y="816002"/>
                </a:moveTo>
                <a:cubicBezTo>
                  <a:pt x="2308930" y="820546"/>
                  <a:pt x="2149627" y="855445"/>
                  <a:pt x="1968950" y="917446"/>
                </a:cubicBezTo>
                <a:cubicBezTo>
                  <a:pt x="1989749" y="1032703"/>
                  <a:pt x="2005463" y="1155596"/>
                  <a:pt x="2014941" y="1284167"/>
                </a:cubicBezTo>
                <a:cubicBezTo>
                  <a:pt x="2121232" y="1356780"/>
                  <a:pt x="2219808" y="1431548"/>
                  <a:pt x="2308918" y="1507322"/>
                </a:cubicBezTo>
                <a:cubicBezTo>
                  <a:pt x="2600162" y="1255150"/>
                  <a:pt x="2752317" y="1022798"/>
                  <a:pt x="2681420" y="900000"/>
                </a:cubicBezTo>
                <a:cubicBezTo>
                  <a:pt x="2645694" y="838121"/>
                  <a:pt x="2557557" y="811383"/>
                  <a:pt x="2432236" y="816002"/>
                </a:cubicBezTo>
                <a:close/>
                <a:moveTo>
                  <a:pt x="436450" y="816001"/>
                </a:moveTo>
                <a:cubicBezTo>
                  <a:pt x="311129" y="811383"/>
                  <a:pt x="222992" y="838121"/>
                  <a:pt x="187266" y="900000"/>
                </a:cubicBezTo>
                <a:cubicBezTo>
                  <a:pt x="158404" y="949991"/>
                  <a:pt x="166508" y="1018139"/>
                  <a:pt x="206887" y="1097970"/>
                </a:cubicBezTo>
                <a:cubicBezTo>
                  <a:pt x="213842" y="1096217"/>
                  <a:pt x="221021" y="1095812"/>
                  <a:pt x="228294" y="1095812"/>
                </a:cubicBezTo>
                <a:cubicBezTo>
                  <a:pt x="334372" y="1095812"/>
                  <a:pt x="420366" y="1181806"/>
                  <a:pt x="420366" y="1287884"/>
                </a:cubicBezTo>
                <a:cubicBezTo>
                  <a:pt x="420366" y="1314219"/>
                  <a:pt x="415066" y="1339317"/>
                  <a:pt x="405427" y="1362148"/>
                </a:cubicBezTo>
                <a:cubicBezTo>
                  <a:pt x="450585" y="1410442"/>
                  <a:pt x="502437" y="1459559"/>
                  <a:pt x="559639" y="1509493"/>
                </a:cubicBezTo>
                <a:cubicBezTo>
                  <a:pt x="648020" y="1432341"/>
                  <a:pt x="746894" y="1357336"/>
                  <a:pt x="853451" y="1284376"/>
                </a:cubicBezTo>
                <a:cubicBezTo>
                  <a:pt x="863322" y="1155820"/>
                  <a:pt x="878792" y="1032881"/>
                  <a:pt x="901357" y="917930"/>
                </a:cubicBezTo>
                <a:cubicBezTo>
                  <a:pt x="719999" y="855651"/>
                  <a:pt x="560119" y="820559"/>
                  <a:pt x="436450" y="816001"/>
                </a:cubicBezTo>
                <a:close/>
                <a:moveTo>
                  <a:pt x="1434343" y="180000"/>
                </a:moveTo>
                <a:cubicBezTo>
                  <a:pt x="1292548" y="180000"/>
                  <a:pt x="1167402" y="427948"/>
                  <a:pt x="1094661" y="806265"/>
                </a:cubicBezTo>
                <a:cubicBezTo>
                  <a:pt x="1204832" y="845548"/>
                  <a:pt x="1318864" y="893532"/>
                  <a:pt x="1434887" y="949272"/>
                </a:cubicBezTo>
                <a:cubicBezTo>
                  <a:pt x="1551037" y="893162"/>
                  <a:pt x="1665385" y="845301"/>
                  <a:pt x="1775658" y="805671"/>
                </a:cubicBezTo>
                <a:cubicBezTo>
                  <a:pt x="1751860" y="684885"/>
                  <a:pt x="1722886" y="577390"/>
                  <a:pt x="1688823" y="487405"/>
                </a:cubicBezTo>
                <a:cubicBezTo>
                  <a:pt x="1688009" y="487647"/>
                  <a:pt x="1687191" y="487652"/>
                  <a:pt x="1686371" y="487652"/>
                </a:cubicBezTo>
                <a:cubicBezTo>
                  <a:pt x="1580293" y="487652"/>
                  <a:pt x="1494299" y="401658"/>
                  <a:pt x="1494299" y="295580"/>
                </a:cubicBezTo>
                <a:cubicBezTo>
                  <a:pt x="1494299" y="264819"/>
                  <a:pt x="1501530" y="235747"/>
                  <a:pt x="1516122" y="210837"/>
                </a:cubicBezTo>
                <a:cubicBezTo>
                  <a:pt x="1490583" y="189985"/>
                  <a:pt x="1462798" y="180000"/>
                  <a:pt x="1434343" y="180000"/>
                </a:cubicBezTo>
                <a:close/>
                <a:moveTo>
                  <a:pt x="1434343" y="0"/>
                </a:moveTo>
                <a:cubicBezTo>
                  <a:pt x="1509303" y="0"/>
                  <a:pt x="1581019" y="37868"/>
                  <a:pt x="1646062" y="107907"/>
                </a:cubicBezTo>
                <a:cubicBezTo>
                  <a:pt x="1659037" y="104972"/>
                  <a:pt x="1672533" y="103508"/>
                  <a:pt x="1686371" y="103508"/>
                </a:cubicBezTo>
                <a:cubicBezTo>
                  <a:pt x="1792449" y="103508"/>
                  <a:pt x="1878443" y="189502"/>
                  <a:pt x="1878443" y="295580"/>
                </a:cubicBezTo>
                <a:cubicBezTo>
                  <a:pt x="1878443" y="342831"/>
                  <a:pt x="1861381" y="386097"/>
                  <a:pt x="1831228" y="417985"/>
                </a:cubicBezTo>
                <a:cubicBezTo>
                  <a:pt x="1871860" y="515668"/>
                  <a:pt x="1906636" y="628220"/>
                  <a:pt x="1935357" y="752219"/>
                </a:cubicBezTo>
                <a:cubicBezTo>
                  <a:pt x="2379384" y="616814"/>
                  <a:pt x="2731816" y="627289"/>
                  <a:pt x="2837304" y="810000"/>
                </a:cubicBezTo>
                <a:cubicBezTo>
                  <a:pt x="2942793" y="992711"/>
                  <a:pt x="2775650" y="1303161"/>
                  <a:pt x="2436521" y="1620139"/>
                </a:cubicBezTo>
                <a:cubicBezTo>
                  <a:pt x="2775698" y="1936928"/>
                  <a:pt x="2942777" y="2247316"/>
                  <a:pt x="2837304" y="2430000"/>
                </a:cubicBezTo>
                <a:cubicBezTo>
                  <a:pt x="2771439" y="2544083"/>
                  <a:pt x="2609300" y="2591017"/>
                  <a:pt x="2388706" y="2577188"/>
                </a:cubicBezTo>
                <a:cubicBezTo>
                  <a:pt x="2358753" y="2639691"/>
                  <a:pt x="2294480" y="2681612"/>
                  <a:pt x="2220415" y="2681612"/>
                </a:cubicBezTo>
                <a:cubicBezTo>
                  <a:pt x="2122541" y="2681612"/>
                  <a:pt x="2041764" y="2608405"/>
                  <a:pt x="2030773" y="2513644"/>
                </a:cubicBezTo>
                <a:cubicBezTo>
                  <a:pt x="1999304" y="2506661"/>
                  <a:pt x="1967635" y="2497623"/>
                  <a:pt x="1935485" y="2487821"/>
                </a:cubicBezTo>
                <a:cubicBezTo>
                  <a:pt x="1830610" y="2940018"/>
                  <a:pt x="1645322" y="3240000"/>
                  <a:pt x="1434343" y="3240000"/>
                </a:cubicBezTo>
                <a:cubicBezTo>
                  <a:pt x="1223366" y="3240000"/>
                  <a:pt x="1038079" y="2940023"/>
                  <a:pt x="933330" y="2487781"/>
                </a:cubicBezTo>
                <a:cubicBezTo>
                  <a:pt x="489302" y="2623186"/>
                  <a:pt x="136870" y="2612712"/>
                  <a:pt x="31382" y="2430000"/>
                </a:cubicBezTo>
                <a:cubicBezTo>
                  <a:pt x="-74106" y="2247290"/>
                  <a:pt x="93037" y="1936840"/>
                  <a:pt x="432165" y="1619862"/>
                </a:cubicBezTo>
                <a:cubicBezTo>
                  <a:pt x="378689" y="1569916"/>
                  <a:pt x="329491" y="1520128"/>
                  <a:pt x="285801" y="1470219"/>
                </a:cubicBezTo>
                <a:cubicBezTo>
                  <a:pt x="267844" y="1476857"/>
                  <a:pt x="248431" y="1479956"/>
                  <a:pt x="228294" y="1479956"/>
                </a:cubicBezTo>
                <a:cubicBezTo>
                  <a:pt x="122216" y="1479956"/>
                  <a:pt x="36222" y="1393962"/>
                  <a:pt x="36222" y="1287884"/>
                </a:cubicBezTo>
                <a:cubicBezTo>
                  <a:pt x="36222" y="1246866"/>
                  <a:pt x="49080" y="1208850"/>
                  <a:pt x="73868" y="1179672"/>
                </a:cubicBezTo>
                <a:cubicBezTo>
                  <a:pt x="-4733" y="1033688"/>
                  <a:pt x="-23287" y="904690"/>
                  <a:pt x="31382" y="810000"/>
                </a:cubicBezTo>
                <a:cubicBezTo>
                  <a:pt x="136860" y="627306"/>
                  <a:pt x="489234" y="616816"/>
                  <a:pt x="933201" y="752179"/>
                </a:cubicBezTo>
                <a:cubicBezTo>
                  <a:pt x="1038076" y="299982"/>
                  <a:pt x="1223365" y="0"/>
                  <a:pt x="14343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0" name="Heart 17">
            <a:extLst>
              <a:ext uri="{FF2B5EF4-FFF2-40B4-BE49-F238E27FC236}">
                <a16:creationId xmlns:a16="http://schemas.microsoft.com/office/drawing/2014/main" xmlns="" id="{FD25AA3C-FD36-4FC1-9406-60F9CCE3DC0D}"/>
              </a:ext>
            </a:extLst>
          </p:cNvPr>
          <p:cNvSpPr/>
          <p:nvPr/>
        </p:nvSpPr>
        <p:spPr>
          <a:xfrm>
            <a:off x="7846544" y="3588496"/>
            <a:ext cx="501299" cy="491506"/>
          </a:xfrm>
          <a:custGeom>
            <a:avLst/>
            <a:gdLst/>
            <a:ahLst/>
            <a:cxnLst/>
            <a:rect l="l" t="t" r="r" b="b"/>
            <a:pathLst>
              <a:path w="3263621" h="3199863">
                <a:moveTo>
                  <a:pt x="1896188" y="786599"/>
                </a:moveTo>
                <a:cubicBezTo>
                  <a:pt x="1878938" y="786251"/>
                  <a:pt x="1861335" y="789280"/>
                  <a:pt x="1844305" y="796082"/>
                </a:cubicBezTo>
                <a:cubicBezTo>
                  <a:pt x="1792333" y="816839"/>
                  <a:pt x="1760707" y="866742"/>
                  <a:pt x="1761231" y="919486"/>
                </a:cubicBezTo>
                <a:lnTo>
                  <a:pt x="1573886" y="1618665"/>
                </a:lnTo>
                <a:lnTo>
                  <a:pt x="1438574" y="1113672"/>
                </a:lnTo>
                <a:cubicBezTo>
                  <a:pt x="1424335" y="1060531"/>
                  <a:pt x="1379808" y="1023594"/>
                  <a:pt x="1328543" y="1016456"/>
                </a:cubicBezTo>
                <a:cubicBezTo>
                  <a:pt x="1320071" y="1015276"/>
                  <a:pt x="1311415" y="1014911"/>
                  <a:pt x="1302836" y="1018067"/>
                </a:cubicBezTo>
                <a:lnTo>
                  <a:pt x="1300556" y="1017667"/>
                </a:lnTo>
                <a:cubicBezTo>
                  <a:pt x="1298914" y="1017711"/>
                  <a:pt x="1297275" y="1017786"/>
                  <a:pt x="1295680" y="1018515"/>
                </a:cubicBezTo>
                <a:lnTo>
                  <a:pt x="1275904" y="1019755"/>
                </a:lnTo>
                <a:cubicBezTo>
                  <a:pt x="1273459" y="1020410"/>
                  <a:pt x="1271049" y="1021129"/>
                  <a:pt x="1269080" y="1023145"/>
                </a:cubicBezTo>
                <a:cubicBezTo>
                  <a:pt x="1229892" y="1033156"/>
                  <a:pt x="1196286" y="1061513"/>
                  <a:pt x="1180414" y="1102068"/>
                </a:cubicBezTo>
                <a:lnTo>
                  <a:pt x="902406" y="1812437"/>
                </a:lnTo>
                <a:lnTo>
                  <a:pt x="612897" y="1812437"/>
                </a:lnTo>
                <a:cubicBezTo>
                  <a:pt x="539543" y="1812437"/>
                  <a:pt x="480078" y="1871902"/>
                  <a:pt x="480078" y="1945256"/>
                </a:cubicBezTo>
                <a:cubicBezTo>
                  <a:pt x="480078" y="2018610"/>
                  <a:pt x="539543" y="2078075"/>
                  <a:pt x="612897" y="2078075"/>
                </a:cubicBezTo>
                <a:lnTo>
                  <a:pt x="966673" y="2078075"/>
                </a:lnTo>
                <a:cubicBezTo>
                  <a:pt x="1008666" y="2088839"/>
                  <a:pt x="1051924" y="2075535"/>
                  <a:pt x="1081835" y="2045978"/>
                </a:cubicBezTo>
                <a:cubicBezTo>
                  <a:pt x="1105846" y="2028294"/>
                  <a:pt x="1122213" y="2001701"/>
                  <a:pt x="1125659" y="1970866"/>
                </a:cubicBezTo>
                <a:lnTo>
                  <a:pt x="1284498" y="1565001"/>
                </a:lnTo>
                <a:lnTo>
                  <a:pt x="1443089" y="2156868"/>
                </a:lnTo>
                <a:cubicBezTo>
                  <a:pt x="1455914" y="2204733"/>
                  <a:pt x="1493311" y="2239452"/>
                  <a:pt x="1538593" y="2249086"/>
                </a:cubicBezTo>
                <a:lnTo>
                  <a:pt x="1542015" y="2250785"/>
                </a:lnTo>
                <a:cubicBezTo>
                  <a:pt x="1542604" y="2250943"/>
                  <a:pt x="1543193" y="2251097"/>
                  <a:pt x="1543870" y="2250902"/>
                </a:cubicBezTo>
                <a:cubicBezTo>
                  <a:pt x="1553422" y="2254514"/>
                  <a:pt x="1563610" y="2255524"/>
                  <a:pt x="1573886" y="2252783"/>
                </a:cubicBezTo>
                <a:cubicBezTo>
                  <a:pt x="1584162" y="2255524"/>
                  <a:pt x="1594351" y="2254515"/>
                  <a:pt x="1603903" y="2250901"/>
                </a:cubicBezTo>
                <a:lnTo>
                  <a:pt x="1605758" y="2250785"/>
                </a:lnTo>
                <a:cubicBezTo>
                  <a:pt x="1606974" y="2250459"/>
                  <a:pt x="1608181" y="2250118"/>
                  <a:pt x="1609178" y="2249086"/>
                </a:cubicBezTo>
                <a:cubicBezTo>
                  <a:pt x="1654461" y="2239453"/>
                  <a:pt x="1691859" y="2204734"/>
                  <a:pt x="1704684" y="2156868"/>
                </a:cubicBezTo>
                <a:lnTo>
                  <a:pt x="1921541" y="1347547"/>
                </a:lnTo>
                <a:lnTo>
                  <a:pt x="2181705" y="1998928"/>
                </a:lnTo>
                <a:cubicBezTo>
                  <a:pt x="2205326" y="2058070"/>
                  <a:pt x="2266689" y="2090865"/>
                  <a:pt x="2326593" y="2078075"/>
                </a:cubicBezTo>
                <a:lnTo>
                  <a:pt x="2671200" y="2078075"/>
                </a:lnTo>
                <a:cubicBezTo>
                  <a:pt x="2744554" y="2078075"/>
                  <a:pt x="2804019" y="2018610"/>
                  <a:pt x="2804019" y="1945256"/>
                </a:cubicBezTo>
                <a:cubicBezTo>
                  <a:pt x="2804019" y="1871902"/>
                  <a:pt x="2744554" y="1812437"/>
                  <a:pt x="2671200" y="1812437"/>
                </a:cubicBezTo>
                <a:lnTo>
                  <a:pt x="2393261" y="1812437"/>
                </a:lnTo>
                <a:lnTo>
                  <a:pt x="2016914" y="870162"/>
                </a:lnTo>
                <a:cubicBezTo>
                  <a:pt x="1996508" y="819071"/>
                  <a:pt x="1947937" y="787642"/>
                  <a:pt x="1896188" y="786599"/>
                </a:cubicBezTo>
                <a:close/>
                <a:moveTo>
                  <a:pt x="773454" y="106"/>
                </a:moveTo>
                <a:cubicBezTo>
                  <a:pt x="1097282" y="5742"/>
                  <a:pt x="1441967" y="238301"/>
                  <a:pt x="1631811" y="769863"/>
                </a:cubicBezTo>
                <a:cubicBezTo>
                  <a:pt x="2306811" y="-1120137"/>
                  <a:pt x="4939311" y="769863"/>
                  <a:pt x="1631811" y="3199863"/>
                </a:cubicBezTo>
                <a:cubicBezTo>
                  <a:pt x="-745455" y="1453301"/>
                  <a:pt x="-54107" y="-14297"/>
                  <a:pt x="773454" y="10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1" name="Rounded Rectangle 25">
            <a:extLst>
              <a:ext uri="{FF2B5EF4-FFF2-40B4-BE49-F238E27FC236}">
                <a16:creationId xmlns:a16="http://schemas.microsoft.com/office/drawing/2014/main" xmlns="" id="{A53FDB1A-403D-4EBD-8EB6-3E1911FAEEC5}"/>
              </a:ext>
            </a:extLst>
          </p:cNvPr>
          <p:cNvSpPr/>
          <p:nvPr/>
        </p:nvSpPr>
        <p:spPr>
          <a:xfrm>
            <a:off x="6982048" y="3626197"/>
            <a:ext cx="497670" cy="419433"/>
          </a:xfrm>
          <a:custGeom>
            <a:avLst/>
            <a:gdLst/>
            <a:ahLst/>
            <a:cxnLst/>
            <a:rect l="l" t="t" r="r" b="b"/>
            <a:pathLst>
              <a:path w="3240000" h="2730652">
                <a:moveTo>
                  <a:pt x="1452811" y="1541940"/>
                </a:moveTo>
                <a:lnTo>
                  <a:pt x="1452811" y="1831951"/>
                </a:lnTo>
                <a:lnTo>
                  <a:pt x="1162800" y="1831951"/>
                </a:lnTo>
                <a:lnTo>
                  <a:pt x="1162800" y="2166329"/>
                </a:lnTo>
                <a:lnTo>
                  <a:pt x="1452811" y="2166329"/>
                </a:lnTo>
                <a:lnTo>
                  <a:pt x="1452811" y="2456340"/>
                </a:lnTo>
                <a:lnTo>
                  <a:pt x="1787189" y="2456340"/>
                </a:lnTo>
                <a:lnTo>
                  <a:pt x="1787189" y="2166329"/>
                </a:lnTo>
                <a:lnTo>
                  <a:pt x="2077200" y="2166329"/>
                </a:lnTo>
                <a:lnTo>
                  <a:pt x="2077200" y="1831951"/>
                </a:lnTo>
                <a:lnTo>
                  <a:pt x="1787189" y="1831951"/>
                </a:lnTo>
                <a:lnTo>
                  <a:pt x="1787189" y="1541940"/>
                </a:lnTo>
                <a:close/>
                <a:moveTo>
                  <a:pt x="0" y="1278453"/>
                </a:moveTo>
                <a:lnTo>
                  <a:pt x="3240000" y="1278453"/>
                </a:lnTo>
                <a:lnTo>
                  <a:pt x="3240000" y="2376509"/>
                </a:lnTo>
                <a:cubicBezTo>
                  <a:pt x="3240000" y="2572097"/>
                  <a:pt x="3081445" y="2730652"/>
                  <a:pt x="2885857" y="2730652"/>
                </a:cubicBezTo>
                <a:lnTo>
                  <a:pt x="354143" y="2730652"/>
                </a:lnTo>
                <a:cubicBezTo>
                  <a:pt x="158555" y="2730652"/>
                  <a:pt x="0" y="2572097"/>
                  <a:pt x="0" y="2376509"/>
                </a:cubicBezTo>
                <a:close/>
                <a:moveTo>
                  <a:pt x="1001150" y="200505"/>
                </a:moveTo>
                <a:cubicBezTo>
                  <a:pt x="933045" y="200505"/>
                  <a:pt x="877834" y="255715"/>
                  <a:pt x="877834" y="323821"/>
                </a:cubicBezTo>
                <a:lnTo>
                  <a:pt x="877834" y="605836"/>
                </a:lnTo>
                <a:lnTo>
                  <a:pt x="2362163" y="605836"/>
                </a:lnTo>
                <a:lnTo>
                  <a:pt x="2362163" y="323821"/>
                </a:lnTo>
                <a:cubicBezTo>
                  <a:pt x="2362163" y="255715"/>
                  <a:pt x="2306952" y="200505"/>
                  <a:pt x="2238846" y="200505"/>
                </a:cubicBezTo>
                <a:close/>
                <a:moveTo>
                  <a:pt x="843301" y="0"/>
                </a:moveTo>
                <a:lnTo>
                  <a:pt x="2396696" y="0"/>
                </a:lnTo>
                <a:cubicBezTo>
                  <a:pt x="2488075" y="0"/>
                  <a:pt x="2562152" y="74077"/>
                  <a:pt x="2562152" y="165456"/>
                </a:cubicBezTo>
                <a:lnTo>
                  <a:pt x="2562152" y="605836"/>
                </a:lnTo>
                <a:lnTo>
                  <a:pt x="2885857" y="605836"/>
                </a:lnTo>
                <a:cubicBezTo>
                  <a:pt x="3081445" y="605836"/>
                  <a:pt x="3240000" y="764391"/>
                  <a:pt x="3240000" y="959979"/>
                </a:cubicBezTo>
                <a:lnTo>
                  <a:pt x="3240000" y="1134437"/>
                </a:lnTo>
                <a:lnTo>
                  <a:pt x="0" y="1134437"/>
                </a:lnTo>
                <a:lnTo>
                  <a:pt x="0" y="959979"/>
                </a:lnTo>
                <a:cubicBezTo>
                  <a:pt x="0" y="764391"/>
                  <a:pt x="158555" y="605836"/>
                  <a:pt x="354143" y="605836"/>
                </a:cubicBezTo>
                <a:lnTo>
                  <a:pt x="677845" y="605836"/>
                </a:lnTo>
                <a:lnTo>
                  <a:pt x="677845" y="165456"/>
                </a:lnTo>
                <a:cubicBezTo>
                  <a:pt x="677845" y="74077"/>
                  <a:pt x="751923" y="0"/>
                  <a:pt x="84330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2" name="Chord 32">
            <a:extLst>
              <a:ext uri="{FF2B5EF4-FFF2-40B4-BE49-F238E27FC236}">
                <a16:creationId xmlns:a16="http://schemas.microsoft.com/office/drawing/2014/main" xmlns="" id="{3D1BBD17-EB21-4265-8BCB-65380AD568C6}"/>
              </a:ext>
            </a:extLst>
          </p:cNvPr>
          <p:cNvSpPr/>
          <p:nvPr/>
        </p:nvSpPr>
        <p:spPr>
          <a:xfrm>
            <a:off x="6132058" y="3589260"/>
            <a:ext cx="497670" cy="493305"/>
          </a:xfrm>
          <a:custGeom>
            <a:avLst/>
            <a:gdLst/>
            <a:ahLst/>
            <a:cxnLst/>
            <a:rect l="l" t="t" r="r" b="b"/>
            <a:pathLst>
              <a:path w="3240000" h="3211580">
                <a:moveTo>
                  <a:pt x="991906" y="2959580"/>
                </a:moveTo>
                <a:lnTo>
                  <a:pt x="2193254" y="2959580"/>
                </a:lnTo>
                <a:cubicBezTo>
                  <a:pt x="2215674" y="2959580"/>
                  <a:pt x="2233849" y="2977755"/>
                  <a:pt x="2233849" y="3000175"/>
                </a:cubicBezTo>
                <a:lnTo>
                  <a:pt x="2233849" y="3170985"/>
                </a:lnTo>
                <a:cubicBezTo>
                  <a:pt x="2233849" y="3193405"/>
                  <a:pt x="2215674" y="3211580"/>
                  <a:pt x="2193254" y="3211580"/>
                </a:cubicBezTo>
                <a:lnTo>
                  <a:pt x="991906" y="3211580"/>
                </a:lnTo>
                <a:cubicBezTo>
                  <a:pt x="969486" y="3211580"/>
                  <a:pt x="951311" y="3193405"/>
                  <a:pt x="951311" y="3170985"/>
                </a:cubicBezTo>
                <a:lnTo>
                  <a:pt x="951311" y="3000175"/>
                </a:lnTo>
                <a:cubicBezTo>
                  <a:pt x="951311" y="2977755"/>
                  <a:pt x="969486" y="2959580"/>
                  <a:pt x="991906" y="2959580"/>
                </a:cubicBezTo>
                <a:close/>
                <a:moveTo>
                  <a:pt x="1439043" y="1763796"/>
                </a:moveTo>
                <a:lnTo>
                  <a:pt x="1439043" y="2067459"/>
                </a:lnTo>
                <a:lnTo>
                  <a:pt x="1135380" y="2067459"/>
                </a:lnTo>
                <a:lnTo>
                  <a:pt x="1135380" y="2374533"/>
                </a:lnTo>
                <a:lnTo>
                  <a:pt x="1439043" y="2374533"/>
                </a:lnTo>
                <a:lnTo>
                  <a:pt x="1439043" y="2678196"/>
                </a:lnTo>
                <a:lnTo>
                  <a:pt x="1746117" y="2678196"/>
                </a:lnTo>
                <a:lnTo>
                  <a:pt x="1746117" y="2374533"/>
                </a:lnTo>
                <a:lnTo>
                  <a:pt x="2049780" y="2374533"/>
                </a:lnTo>
                <a:lnTo>
                  <a:pt x="2049780" y="2067459"/>
                </a:lnTo>
                <a:lnTo>
                  <a:pt x="1746117" y="2067459"/>
                </a:lnTo>
                <a:lnTo>
                  <a:pt x="1746117" y="1763796"/>
                </a:lnTo>
                <a:close/>
                <a:moveTo>
                  <a:pt x="128358" y="1541040"/>
                </a:moveTo>
                <a:lnTo>
                  <a:pt x="3056915" y="1550917"/>
                </a:lnTo>
                <a:cubicBezTo>
                  <a:pt x="3061111" y="2078028"/>
                  <a:pt x="2781683" y="2566719"/>
                  <a:pt x="2325284" y="2830467"/>
                </a:cubicBezTo>
                <a:lnTo>
                  <a:pt x="2182018" y="2900953"/>
                </a:lnTo>
                <a:lnTo>
                  <a:pt x="1002135" y="2900953"/>
                </a:lnTo>
                <a:cubicBezTo>
                  <a:pt x="950374" y="2879821"/>
                  <a:pt x="900231" y="2854191"/>
                  <a:pt x="851341" y="2825496"/>
                </a:cubicBezTo>
                <a:cubicBezTo>
                  <a:pt x="396732" y="2558675"/>
                  <a:pt x="120607" y="2068110"/>
                  <a:pt x="128358" y="1541040"/>
                </a:cubicBezTo>
                <a:close/>
                <a:moveTo>
                  <a:pt x="61067" y="1230414"/>
                </a:moveTo>
                <a:lnTo>
                  <a:pt x="3178933" y="1230414"/>
                </a:lnTo>
                <a:cubicBezTo>
                  <a:pt x="3212659" y="1230414"/>
                  <a:pt x="3240000" y="1257755"/>
                  <a:pt x="3240000" y="1291481"/>
                </a:cubicBezTo>
                <a:lnTo>
                  <a:pt x="3240000" y="1421347"/>
                </a:lnTo>
                <a:cubicBezTo>
                  <a:pt x="3240000" y="1455073"/>
                  <a:pt x="3212659" y="1482414"/>
                  <a:pt x="3178933" y="1482414"/>
                </a:cubicBezTo>
                <a:lnTo>
                  <a:pt x="61067" y="1482414"/>
                </a:lnTo>
                <a:cubicBezTo>
                  <a:pt x="27341" y="1482414"/>
                  <a:pt x="0" y="1455073"/>
                  <a:pt x="0" y="1421347"/>
                </a:cubicBezTo>
                <a:lnTo>
                  <a:pt x="0" y="1291481"/>
                </a:lnTo>
                <a:cubicBezTo>
                  <a:pt x="0" y="1257755"/>
                  <a:pt x="27341" y="1230414"/>
                  <a:pt x="61067" y="1230414"/>
                </a:cubicBezTo>
                <a:close/>
                <a:moveTo>
                  <a:pt x="2481726" y="315922"/>
                </a:moveTo>
                <a:lnTo>
                  <a:pt x="2862412" y="696608"/>
                </a:lnTo>
                <a:lnTo>
                  <a:pt x="2420437" y="1138584"/>
                </a:lnTo>
                <a:lnTo>
                  <a:pt x="1659064" y="1138584"/>
                </a:lnTo>
                <a:close/>
                <a:moveTo>
                  <a:pt x="2730827" y="0"/>
                </a:moveTo>
                <a:cubicBezTo>
                  <a:pt x="2765703" y="0"/>
                  <a:pt x="2800581" y="13305"/>
                  <a:pt x="2827191" y="39915"/>
                </a:cubicBezTo>
                <a:lnTo>
                  <a:pt x="3143636" y="356360"/>
                </a:lnTo>
                <a:cubicBezTo>
                  <a:pt x="3196857" y="409581"/>
                  <a:pt x="3196857" y="495868"/>
                  <a:pt x="3143636" y="549088"/>
                </a:cubicBezTo>
                <a:lnTo>
                  <a:pt x="3082882" y="609843"/>
                </a:lnTo>
                <a:cubicBezTo>
                  <a:pt x="3029661" y="663063"/>
                  <a:pt x="2943375" y="663064"/>
                  <a:pt x="2890155" y="609843"/>
                </a:cubicBezTo>
                <a:lnTo>
                  <a:pt x="2573708" y="293397"/>
                </a:lnTo>
                <a:cubicBezTo>
                  <a:pt x="2520488" y="240176"/>
                  <a:pt x="2520488" y="153889"/>
                  <a:pt x="2573708" y="100669"/>
                </a:cubicBezTo>
                <a:lnTo>
                  <a:pt x="2634463" y="39914"/>
                </a:lnTo>
                <a:cubicBezTo>
                  <a:pt x="2661073" y="13305"/>
                  <a:pt x="2695950" y="0"/>
                  <a:pt x="273082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3" name="Rounded Rectangle 40">
            <a:extLst>
              <a:ext uri="{FF2B5EF4-FFF2-40B4-BE49-F238E27FC236}">
                <a16:creationId xmlns:a16="http://schemas.microsoft.com/office/drawing/2014/main" xmlns="" id="{9EAE5B7B-9157-44FC-AC9D-E519CCFB3F84}"/>
              </a:ext>
            </a:extLst>
          </p:cNvPr>
          <p:cNvSpPr/>
          <p:nvPr/>
        </p:nvSpPr>
        <p:spPr>
          <a:xfrm rot="2942052">
            <a:off x="8639059" y="3589842"/>
            <a:ext cx="462604" cy="492140"/>
          </a:xfrm>
          <a:custGeom>
            <a:avLst/>
            <a:gdLst/>
            <a:ahLst/>
            <a:cxnLst/>
            <a:rect l="l" t="t" r="r" b="b"/>
            <a:pathLst>
              <a:path w="3011706" h="3204001">
                <a:moveTo>
                  <a:pt x="2432249" y="1011942"/>
                </a:moveTo>
                <a:cubicBezTo>
                  <a:pt x="2423608" y="1019482"/>
                  <a:pt x="2416303" y="1028841"/>
                  <a:pt x="2410966" y="1039800"/>
                </a:cubicBezTo>
                <a:lnTo>
                  <a:pt x="1969837" y="1945620"/>
                </a:lnTo>
                <a:cubicBezTo>
                  <a:pt x="1948488" y="1989457"/>
                  <a:pt x="1966719" y="2042300"/>
                  <a:pt x="2010556" y="2063648"/>
                </a:cubicBezTo>
                <a:cubicBezTo>
                  <a:pt x="2054392" y="2084996"/>
                  <a:pt x="2107235" y="2066766"/>
                  <a:pt x="2128583" y="2022929"/>
                </a:cubicBezTo>
                <a:lnTo>
                  <a:pt x="2569712" y="1117109"/>
                </a:lnTo>
                <a:cubicBezTo>
                  <a:pt x="2591061" y="1073271"/>
                  <a:pt x="2572830" y="1020430"/>
                  <a:pt x="2528993" y="999081"/>
                </a:cubicBezTo>
                <a:cubicBezTo>
                  <a:pt x="2496115" y="983070"/>
                  <a:pt x="2458172" y="989322"/>
                  <a:pt x="2432249" y="1011942"/>
                </a:cubicBezTo>
                <a:close/>
                <a:moveTo>
                  <a:pt x="1709549" y="1044955"/>
                </a:moveTo>
                <a:cubicBezTo>
                  <a:pt x="1978186" y="735551"/>
                  <a:pt x="2446780" y="702502"/>
                  <a:pt x="2756184" y="971139"/>
                </a:cubicBezTo>
                <a:cubicBezTo>
                  <a:pt x="3065588" y="1239776"/>
                  <a:pt x="3098636" y="1708370"/>
                  <a:pt x="2830000" y="2017774"/>
                </a:cubicBezTo>
                <a:cubicBezTo>
                  <a:pt x="2561363" y="2327178"/>
                  <a:pt x="2092769" y="2360227"/>
                  <a:pt x="1783365" y="2091590"/>
                </a:cubicBezTo>
                <a:cubicBezTo>
                  <a:pt x="1473960" y="1822953"/>
                  <a:pt x="1440912" y="1354359"/>
                  <a:pt x="1709549" y="1044955"/>
                </a:cubicBezTo>
                <a:close/>
                <a:moveTo>
                  <a:pt x="208197" y="1872243"/>
                </a:moveTo>
                <a:cubicBezTo>
                  <a:pt x="195168" y="1885273"/>
                  <a:pt x="187109" y="1903273"/>
                  <a:pt x="187109" y="1923155"/>
                </a:cubicBezTo>
                <a:lnTo>
                  <a:pt x="187109" y="2715155"/>
                </a:lnTo>
                <a:cubicBezTo>
                  <a:pt x="187109" y="2754920"/>
                  <a:pt x="219344" y="2787155"/>
                  <a:pt x="259109" y="2787155"/>
                </a:cubicBezTo>
                <a:cubicBezTo>
                  <a:pt x="298874" y="2787155"/>
                  <a:pt x="331109" y="2754920"/>
                  <a:pt x="331109" y="2715155"/>
                </a:cubicBezTo>
                <a:lnTo>
                  <a:pt x="331109" y="1923155"/>
                </a:lnTo>
                <a:cubicBezTo>
                  <a:pt x="331109" y="1883390"/>
                  <a:pt x="298874" y="1851155"/>
                  <a:pt x="259109" y="1851155"/>
                </a:cubicBezTo>
                <a:cubicBezTo>
                  <a:pt x="239226" y="1851156"/>
                  <a:pt x="221226" y="1859214"/>
                  <a:pt x="208197" y="1872243"/>
                </a:cubicBezTo>
                <a:close/>
                <a:moveTo>
                  <a:pt x="0" y="1625202"/>
                </a:moveTo>
                <a:cubicBezTo>
                  <a:pt x="418057" y="1737228"/>
                  <a:pt x="858998" y="1737384"/>
                  <a:pt x="1277606" y="1625336"/>
                </a:cubicBezTo>
                <a:cubicBezTo>
                  <a:pt x="1277605" y="1938624"/>
                  <a:pt x="1277605" y="2251911"/>
                  <a:pt x="1277605" y="2565198"/>
                </a:cubicBezTo>
                <a:cubicBezTo>
                  <a:pt x="1277605" y="2917999"/>
                  <a:pt x="991603" y="3204001"/>
                  <a:pt x="638802" y="3204001"/>
                </a:cubicBezTo>
                <a:lnTo>
                  <a:pt x="638803" y="3204000"/>
                </a:lnTo>
                <a:cubicBezTo>
                  <a:pt x="286002" y="3204000"/>
                  <a:pt x="0" y="2917999"/>
                  <a:pt x="0" y="2565197"/>
                </a:cubicBezTo>
                <a:close/>
                <a:moveTo>
                  <a:pt x="208197" y="459897"/>
                </a:moveTo>
                <a:cubicBezTo>
                  <a:pt x="195167" y="472926"/>
                  <a:pt x="187109" y="490926"/>
                  <a:pt x="187109" y="510808"/>
                </a:cubicBezTo>
                <a:lnTo>
                  <a:pt x="187109" y="1302808"/>
                </a:lnTo>
                <a:cubicBezTo>
                  <a:pt x="187109" y="1342573"/>
                  <a:pt x="219344" y="1374808"/>
                  <a:pt x="259109" y="1374808"/>
                </a:cubicBezTo>
                <a:cubicBezTo>
                  <a:pt x="298874" y="1374808"/>
                  <a:pt x="331109" y="1342573"/>
                  <a:pt x="331109" y="1302808"/>
                </a:cubicBezTo>
                <a:lnTo>
                  <a:pt x="331109" y="510808"/>
                </a:lnTo>
                <a:cubicBezTo>
                  <a:pt x="331109" y="471043"/>
                  <a:pt x="298874" y="438808"/>
                  <a:pt x="259109" y="438808"/>
                </a:cubicBezTo>
                <a:cubicBezTo>
                  <a:pt x="239226" y="438808"/>
                  <a:pt x="221226" y="446867"/>
                  <a:pt x="208197" y="459897"/>
                </a:cubicBezTo>
                <a:close/>
                <a:moveTo>
                  <a:pt x="187101" y="187101"/>
                </a:moveTo>
                <a:cubicBezTo>
                  <a:pt x="302701" y="71501"/>
                  <a:pt x="462402" y="0"/>
                  <a:pt x="638803" y="0"/>
                </a:cubicBezTo>
                <a:cubicBezTo>
                  <a:pt x="991604" y="0"/>
                  <a:pt x="1277606" y="286002"/>
                  <a:pt x="1277606" y="638803"/>
                </a:cubicBezTo>
                <a:lnTo>
                  <a:pt x="1277606" y="1497764"/>
                </a:lnTo>
                <a:cubicBezTo>
                  <a:pt x="859958" y="1616355"/>
                  <a:pt x="417375" y="1616210"/>
                  <a:pt x="0" y="1498771"/>
                </a:cubicBezTo>
                <a:lnTo>
                  <a:pt x="0" y="638803"/>
                </a:lnTo>
                <a:cubicBezTo>
                  <a:pt x="0" y="462403"/>
                  <a:pt x="71500" y="302702"/>
                  <a:pt x="187101" y="18710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4" name="Rounded Rectangle 7">
            <a:extLst>
              <a:ext uri="{FF2B5EF4-FFF2-40B4-BE49-F238E27FC236}">
                <a16:creationId xmlns:a16="http://schemas.microsoft.com/office/drawing/2014/main" xmlns="" id="{EC656316-B78D-4EC1-9C72-547CA566FED0}"/>
              </a:ext>
            </a:extLst>
          </p:cNvPr>
          <p:cNvSpPr>
            <a:spLocks noChangeAspect="1"/>
          </p:cNvSpPr>
          <p:nvPr/>
        </p:nvSpPr>
        <p:spPr>
          <a:xfrm rot="18924894" flipH="1">
            <a:off x="6299616" y="4621988"/>
            <a:ext cx="162556" cy="635774"/>
          </a:xfrm>
          <a:custGeom>
            <a:avLst/>
            <a:gdLst/>
            <a:ahLst/>
            <a:cxnLst/>
            <a:rect l="l" t="t" r="r" b="b"/>
            <a:pathLst>
              <a:path w="1081111" h="4228323">
                <a:moveTo>
                  <a:pt x="335224" y="1867922"/>
                </a:moveTo>
                <a:cubicBezTo>
                  <a:pt x="355105" y="1839562"/>
                  <a:pt x="441066" y="1818228"/>
                  <a:pt x="544096" y="1818228"/>
                </a:cubicBezTo>
                <a:cubicBezTo>
                  <a:pt x="661845" y="1818228"/>
                  <a:pt x="757300" y="1846093"/>
                  <a:pt x="757300" y="1880465"/>
                </a:cubicBezTo>
                <a:lnTo>
                  <a:pt x="754850" y="1887560"/>
                </a:lnTo>
                <a:lnTo>
                  <a:pt x="757869" y="1887560"/>
                </a:lnTo>
                <a:lnTo>
                  <a:pt x="757869" y="2839818"/>
                </a:lnTo>
                <a:cubicBezTo>
                  <a:pt x="757869" y="2972331"/>
                  <a:pt x="662287" y="3079754"/>
                  <a:pt x="544381" y="3079754"/>
                </a:cubicBezTo>
                <a:cubicBezTo>
                  <a:pt x="426475" y="3079754"/>
                  <a:pt x="330892" y="2972330"/>
                  <a:pt x="330892" y="2839818"/>
                </a:cubicBezTo>
                <a:cubicBezTo>
                  <a:pt x="330892" y="2522399"/>
                  <a:pt x="330893" y="2204979"/>
                  <a:pt x="330893" y="1887560"/>
                </a:cubicBezTo>
                <a:lnTo>
                  <a:pt x="333343" y="1887560"/>
                </a:lnTo>
                <a:cubicBezTo>
                  <a:pt x="331423" y="1885549"/>
                  <a:pt x="330893" y="1883025"/>
                  <a:pt x="330893" y="1880465"/>
                </a:cubicBezTo>
                <a:cubicBezTo>
                  <a:pt x="330893" y="1876168"/>
                  <a:pt x="332384" y="1871973"/>
                  <a:pt x="335224" y="1867922"/>
                </a:cubicBezTo>
                <a:close/>
                <a:moveTo>
                  <a:pt x="40017" y="122059"/>
                </a:moveTo>
                <a:cubicBezTo>
                  <a:pt x="33211" y="132011"/>
                  <a:pt x="29637" y="142314"/>
                  <a:pt x="29637" y="152868"/>
                </a:cubicBezTo>
                <a:cubicBezTo>
                  <a:pt x="29637" y="201406"/>
                  <a:pt x="105246" y="244661"/>
                  <a:pt x="223474" y="271871"/>
                </a:cubicBezTo>
                <a:lnTo>
                  <a:pt x="259635" y="468058"/>
                </a:lnTo>
                <a:cubicBezTo>
                  <a:pt x="103865" y="495856"/>
                  <a:pt x="0" y="547115"/>
                  <a:pt x="0" y="605632"/>
                </a:cubicBezTo>
                <a:cubicBezTo>
                  <a:pt x="0" y="658669"/>
                  <a:pt x="85325" y="705745"/>
                  <a:pt x="217400" y="734580"/>
                </a:cubicBezTo>
                <a:lnTo>
                  <a:pt x="217063" y="737117"/>
                </a:lnTo>
                <a:lnTo>
                  <a:pt x="217063" y="2943282"/>
                </a:lnTo>
                <a:cubicBezTo>
                  <a:pt x="217063" y="3039089"/>
                  <a:pt x="294931" y="3121078"/>
                  <a:pt x="405721" y="3153265"/>
                </a:cubicBezTo>
                <a:cubicBezTo>
                  <a:pt x="400324" y="3160310"/>
                  <a:pt x="397646" y="3168520"/>
                  <a:pt x="397646" y="3177204"/>
                </a:cubicBezTo>
                <a:lnTo>
                  <a:pt x="397646" y="3194256"/>
                </a:lnTo>
                <a:cubicBezTo>
                  <a:pt x="397646" y="3224314"/>
                  <a:pt x="429716" y="3248680"/>
                  <a:pt x="469276" y="3248680"/>
                </a:cubicBezTo>
                <a:lnTo>
                  <a:pt x="496274" y="3248680"/>
                </a:lnTo>
                <a:cubicBezTo>
                  <a:pt x="503831" y="3569617"/>
                  <a:pt x="518631" y="3867052"/>
                  <a:pt x="514761" y="4228323"/>
                </a:cubicBezTo>
                <a:lnTo>
                  <a:pt x="577573" y="4091802"/>
                </a:lnTo>
                <a:cubicBezTo>
                  <a:pt x="580481" y="3794896"/>
                  <a:pt x="583388" y="3537508"/>
                  <a:pt x="586278" y="3248680"/>
                </a:cubicBezTo>
                <a:lnTo>
                  <a:pt x="611834" y="3248680"/>
                </a:lnTo>
                <a:cubicBezTo>
                  <a:pt x="651395" y="3248680"/>
                  <a:pt x="683465" y="3224314"/>
                  <a:pt x="683465" y="3194256"/>
                </a:cubicBezTo>
                <a:lnTo>
                  <a:pt x="683465" y="3177205"/>
                </a:lnTo>
                <a:cubicBezTo>
                  <a:pt x="683465" y="3168518"/>
                  <a:pt x="680787" y="3160307"/>
                  <a:pt x="675388" y="3153262"/>
                </a:cubicBezTo>
                <a:cubicBezTo>
                  <a:pt x="786180" y="3121079"/>
                  <a:pt x="864048" y="3039089"/>
                  <a:pt x="864048" y="2943282"/>
                </a:cubicBezTo>
                <a:lnTo>
                  <a:pt x="864048" y="737117"/>
                </a:lnTo>
                <a:cubicBezTo>
                  <a:pt x="864048" y="736269"/>
                  <a:pt x="864042" y="735422"/>
                  <a:pt x="863712" y="734579"/>
                </a:cubicBezTo>
                <a:cubicBezTo>
                  <a:pt x="995786" y="705744"/>
                  <a:pt x="1081111" y="658669"/>
                  <a:pt x="1081111" y="605632"/>
                </a:cubicBezTo>
                <a:cubicBezTo>
                  <a:pt x="1081111" y="547115"/>
                  <a:pt x="977246" y="495856"/>
                  <a:pt x="821477" y="468058"/>
                </a:cubicBezTo>
                <a:lnTo>
                  <a:pt x="857637" y="271871"/>
                </a:lnTo>
                <a:cubicBezTo>
                  <a:pt x="975865" y="244661"/>
                  <a:pt x="1051474" y="201406"/>
                  <a:pt x="1051474" y="152868"/>
                </a:cubicBezTo>
                <a:cubicBezTo>
                  <a:pt x="1051474" y="68441"/>
                  <a:pt x="822728" y="0"/>
                  <a:pt x="540555" y="0"/>
                </a:cubicBezTo>
                <a:cubicBezTo>
                  <a:pt x="293654" y="0"/>
                  <a:pt x="87658" y="52400"/>
                  <a:pt x="40017" y="12205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5" name="Rounded Rectangle 17">
            <a:extLst>
              <a:ext uri="{FF2B5EF4-FFF2-40B4-BE49-F238E27FC236}">
                <a16:creationId xmlns:a16="http://schemas.microsoft.com/office/drawing/2014/main" xmlns="" id="{6B94B2D2-8266-41F5-8364-5F47F1CD6CCC}"/>
              </a:ext>
            </a:extLst>
          </p:cNvPr>
          <p:cNvSpPr>
            <a:spLocks noChangeAspect="1"/>
          </p:cNvSpPr>
          <p:nvPr/>
        </p:nvSpPr>
        <p:spPr>
          <a:xfrm>
            <a:off x="11156386" y="3571006"/>
            <a:ext cx="332990" cy="529812"/>
          </a:xfrm>
          <a:custGeom>
            <a:avLst/>
            <a:gdLst/>
            <a:ahLst/>
            <a:cxnLst/>
            <a:rect l="l" t="t" r="r" b="b"/>
            <a:pathLst>
              <a:path w="2016224" h="3207971">
                <a:moveTo>
                  <a:pt x="854575" y="1382799"/>
                </a:moveTo>
                <a:lnTo>
                  <a:pt x="854575" y="1686462"/>
                </a:lnTo>
                <a:lnTo>
                  <a:pt x="550912" y="1686462"/>
                </a:lnTo>
                <a:lnTo>
                  <a:pt x="550912" y="1993536"/>
                </a:lnTo>
                <a:lnTo>
                  <a:pt x="854575" y="1993536"/>
                </a:lnTo>
                <a:lnTo>
                  <a:pt x="854575" y="2297199"/>
                </a:lnTo>
                <a:lnTo>
                  <a:pt x="1161649" y="2297199"/>
                </a:lnTo>
                <a:lnTo>
                  <a:pt x="1161649" y="1993536"/>
                </a:lnTo>
                <a:lnTo>
                  <a:pt x="1465312" y="1993536"/>
                </a:lnTo>
                <a:lnTo>
                  <a:pt x="1465312" y="1686462"/>
                </a:lnTo>
                <a:lnTo>
                  <a:pt x="1161649" y="1686462"/>
                </a:lnTo>
                <a:lnTo>
                  <a:pt x="1161649" y="1382799"/>
                </a:lnTo>
                <a:close/>
                <a:moveTo>
                  <a:pt x="397285" y="941591"/>
                </a:moveTo>
                <a:lnTo>
                  <a:pt x="1618940" y="941591"/>
                </a:lnTo>
                <a:lnTo>
                  <a:pt x="1618940" y="2738407"/>
                </a:lnTo>
                <a:lnTo>
                  <a:pt x="397285" y="2738407"/>
                </a:lnTo>
                <a:close/>
                <a:moveTo>
                  <a:pt x="305673" y="849979"/>
                </a:moveTo>
                <a:lnTo>
                  <a:pt x="305673" y="2830019"/>
                </a:lnTo>
                <a:lnTo>
                  <a:pt x="1710552" y="2830019"/>
                </a:lnTo>
                <a:lnTo>
                  <a:pt x="1710552" y="849979"/>
                </a:lnTo>
                <a:close/>
                <a:moveTo>
                  <a:pt x="240515" y="472027"/>
                </a:moveTo>
                <a:lnTo>
                  <a:pt x="1775709" y="472027"/>
                </a:lnTo>
                <a:cubicBezTo>
                  <a:pt x="1908542" y="472027"/>
                  <a:pt x="2016224" y="579709"/>
                  <a:pt x="2016224" y="712542"/>
                </a:cubicBezTo>
                <a:lnTo>
                  <a:pt x="2016224" y="2967456"/>
                </a:lnTo>
                <a:cubicBezTo>
                  <a:pt x="2016224" y="3100289"/>
                  <a:pt x="1908542" y="3207971"/>
                  <a:pt x="1775709" y="3207971"/>
                </a:cubicBezTo>
                <a:lnTo>
                  <a:pt x="240515" y="3207971"/>
                </a:lnTo>
                <a:cubicBezTo>
                  <a:pt x="107682" y="3207971"/>
                  <a:pt x="0" y="3100289"/>
                  <a:pt x="0" y="2967456"/>
                </a:cubicBezTo>
                <a:lnTo>
                  <a:pt x="0" y="712542"/>
                </a:lnTo>
                <a:cubicBezTo>
                  <a:pt x="0" y="579709"/>
                  <a:pt x="107682" y="472027"/>
                  <a:pt x="240515" y="472027"/>
                </a:cubicBezTo>
                <a:close/>
                <a:moveTo>
                  <a:pt x="515787" y="0"/>
                </a:moveTo>
                <a:lnTo>
                  <a:pt x="1500437" y="0"/>
                </a:lnTo>
                <a:cubicBezTo>
                  <a:pt x="1541893" y="0"/>
                  <a:pt x="1575500" y="33607"/>
                  <a:pt x="1575500" y="75063"/>
                </a:cubicBezTo>
                <a:lnTo>
                  <a:pt x="1575500" y="367990"/>
                </a:lnTo>
                <a:lnTo>
                  <a:pt x="440724" y="367990"/>
                </a:lnTo>
                <a:lnTo>
                  <a:pt x="440724" y="75063"/>
                </a:lnTo>
                <a:cubicBezTo>
                  <a:pt x="440724" y="33607"/>
                  <a:pt x="474331" y="0"/>
                  <a:pt x="5157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6" name="Oval 21">
            <a:extLst>
              <a:ext uri="{FF2B5EF4-FFF2-40B4-BE49-F238E27FC236}">
                <a16:creationId xmlns:a16="http://schemas.microsoft.com/office/drawing/2014/main" xmlns="" id="{97FCD430-8257-484B-9F8F-22D7D55C6EEE}"/>
              </a:ext>
            </a:extLst>
          </p:cNvPr>
          <p:cNvSpPr>
            <a:spLocks noChangeAspect="1"/>
          </p:cNvSpPr>
          <p:nvPr/>
        </p:nvSpPr>
        <p:spPr>
          <a:xfrm>
            <a:off x="9438721" y="3571006"/>
            <a:ext cx="529812" cy="52981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799999" y="306000"/>
                </a:moveTo>
                <a:lnTo>
                  <a:pt x="1440000" y="306000"/>
                </a:lnTo>
                <a:lnTo>
                  <a:pt x="1440000" y="1308231"/>
                </a:lnTo>
                <a:lnTo>
                  <a:pt x="572043" y="807116"/>
                </a:lnTo>
                <a:lnTo>
                  <a:pt x="392043" y="1118885"/>
                </a:lnTo>
                <a:lnTo>
                  <a:pt x="1260000" y="1620000"/>
                </a:lnTo>
                <a:lnTo>
                  <a:pt x="392043" y="2121116"/>
                </a:lnTo>
                <a:lnTo>
                  <a:pt x="572043" y="2432885"/>
                </a:lnTo>
                <a:lnTo>
                  <a:pt x="1440000" y="1931769"/>
                </a:lnTo>
                <a:lnTo>
                  <a:pt x="1440000" y="2934000"/>
                </a:lnTo>
                <a:lnTo>
                  <a:pt x="1800000" y="2934000"/>
                </a:lnTo>
                <a:lnTo>
                  <a:pt x="1800000" y="1931769"/>
                </a:lnTo>
                <a:lnTo>
                  <a:pt x="2667957" y="2432884"/>
                </a:lnTo>
                <a:lnTo>
                  <a:pt x="2847957" y="2121116"/>
                </a:lnTo>
                <a:lnTo>
                  <a:pt x="1980000" y="1620000"/>
                </a:lnTo>
                <a:lnTo>
                  <a:pt x="2847958" y="1118885"/>
                </a:lnTo>
                <a:lnTo>
                  <a:pt x="2667957" y="807116"/>
                </a:lnTo>
                <a:lnTo>
                  <a:pt x="1800000" y="1308231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Oval 25">
            <a:extLst>
              <a:ext uri="{FF2B5EF4-FFF2-40B4-BE49-F238E27FC236}">
                <a16:creationId xmlns:a16="http://schemas.microsoft.com/office/drawing/2014/main" xmlns="" id="{662B9A10-B959-4031-98B4-3EA3760E7508}"/>
              </a:ext>
            </a:extLst>
          </p:cNvPr>
          <p:cNvSpPr>
            <a:spLocks noChangeAspect="1"/>
          </p:cNvSpPr>
          <p:nvPr/>
        </p:nvSpPr>
        <p:spPr>
          <a:xfrm>
            <a:off x="10277790" y="3571006"/>
            <a:ext cx="529090" cy="529812"/>
          </a:xfrm>
          <a:custGeom>
            <a:avLst/>
            <a:gdLst/>
            <a:ahLst/>
            <a:cxnLst/>
            <a:rect l="l" t="t" r="r" b="b"/>
            <a:pathLst>
              <a:path w="3225370" h="3229762">
                <a:moveTo>
                  <a:pt x="1355872" y="0"/>
                </a:moveTo>
                <a:cubicBezTo>
                  <a:pt x="1564636" y="0"/>
                  <a:pt x="1733872" y="169236"/>
                  <a:pt x="1733872" y="378000"/>
                </a:cubicBezTo>
                <a:cubicBezTo>
                  <a:pt x="1733872" y="530834"/>
                  <a:pt x="1643169" y="662483"/>
                  <a:pt x="1512292" y="721255"/>
                </a:cubicBezTo>
                <a:lnTo>
                  <a:pt x="1607042" y="1169019"/>
                </a:lnTo>
                <a:cubicBezTo>
                  <a:pt x="1611319" y="1167786"/>
                  <a:pt x="1615651" y="1167712"/>
                  <a:pt x="1620000" y="1167712"/>
                </a:cubicBezTo>
                <a:cubicBezTo>
                  <a:pt x="1828764" y="1167712"/>
                  <a:pt x="1998000" y="1336948"/>
                  <a:pt x="1998000" y="1545712"/>
                </a:cubicBezTo>
                <a:lnTo>
                  <a:pt x="1996362" y="1567711"/>
                </a:lnTo>
                <a:lnTo>
                  <a:pt x="2525816" y="1711728"/>
                </a:lnTo>
                <a:cubicBezTo>
                  <a:pt x="2591164" y="1602543"/>
                  <a:pt x="2710810" y="1530128"/>
                  <a:pt x="2847370" y="1530128"/>
                </a:cubicBezTo>
                <a:cubicBezTo>
                  <a:pt x="3056134" y="1530128"/>
                  <a:pt x="3225370" y="1699364"/>
                  <a:pt x="3225370" y="1908128"/>
                </a:cubicBezTo>
                <a:cubicBezTo>
                  <a:pt x="3225370" y="2116892"/>
                  <a:pt x="3056134" y="2286128"/>
                  <a:pt x="2847370" y="2286128"/>
                </a:cubicBezTo>
                <a:cubicBezTo>
                  <a:pt x="2638606" y="2286128"/>
                  <a:pt x="2469370" y="2116892"/>
                  <a:pt x="2469370" y="1908128"/>
                </a:cubicBezTo>
                <a:lnTo>
                  <a:pt x="2475505" y="1847275"/>
                </a:lnTo>
                <a:lnTo>
                  <a:pt x="1957861" y="1706471"/>
                </a:lnTo>
                <a:cubicBezTo>
                  <a:pt x="1922674" y="1789256"/>
                  <a:pt x="1855841" y="1854310"/>
                  <a:pt x="1773397" y="1890608"/>
                </a:cubicBezTo>
                <a:lnTo>
                  <a:pt x="1908290" y="2478637"/>
                </a:lnTo>
                <a:cubicBezTo>
                  <a:pt x="2094333" y="2500701"/>
                  <a:pt x="2237929" y="2659462"/>
                  <a:pt x="2237929" y="2851762"/>
                </a:cubicBezTo>
                <a:cubicBezTo>
                  <a:pt x="2237929" y="3060526"/>
                  <a:pt x="2068693" y="3229762"/>
                  <a:pt x="1859929" y="3229762"/>
                </a:cubicBezTo>
                <a:cubicBezTo>
                  <a:pt x="1651165" y="3229762"/>
                  <a:pt x="1481929" y="3060526"/>
                  <a:pt x="1481929" y="2851762"/>
                </a:cubicBezTo>
                <a:cubicBezTo>
                  <a:pt x="1481929" y="2676759"/>
                  <a:pt x="1600854" y="2529533"/>
                  <a:pt x="1762693" y="2487978"/>
                </a:cubicBezTo>
                <a:lnTo>
                  <a:pt x="1632951" y="1922407"/>
                </a:lnTo>
                <a:cubicBezTo>
                  <a:pt x="1628677" y="1923639"/>
                  <a:pt x="1624347" y="1923712"/>
                  <a:pt x="1620000" y="1923712"/>
                </a:cubicBezTo>
                <a:cubicBezTo>
                  <a:pt x="1474614" y="1923712"/>
                  <a:pt x="1348399" y="1841634"/>
                  <a:pt x="1286703" y="1720478"/>
                </a:cubicBezTo>
                <a:lnTo>
                  <a:pt x="726463" y="1950491"/>
                </a:lnTo>
                <a:cubicBezTo>
                  <a:pt x="745503" y="1995553"/>
                  <a:pt x="756000" y="2045092"/>
                  <a:pt x="756000" y="2097083"/>
                </a:cubicBezTo>
                <a:cubicBezTo>
                  <a:pt x="756000" y="2305847"/>
                  <a:pt x="586764" y="2475083"/>
                  <a:pt x="378000" y="2475083"/>
                </a:cubicBezTo>
                <a:cubicBezTo>
                  <a:pt x="169236" y="2475083"/>
                  <a:pt x="0" y="2305847"/>
                  <a:pt x="0" y="2097083"/>
                </a:cubicBezTo>
                <a:cubicBezTo>
                  <a:pt x="0" y="1888319"/>
                  <a:pt x="169236" y="1719083"/>
                  <a:pt x="378000" y="1719083"/>
                </a:cubicBezTo>
                <a:cubicBezTo>
                  <a:pt x="481765" y="1719083"/>
                  <a:pt x="575764" y="1760894"/>
                  <a:pt x="643957" y="1828700"/>
                </a:cubicBezTo>
                <a:lnTo>
                  <a:pt x="1245626" y="1581679"/>
                </a:lnTo>
                <a:cubicBezTo>
                  <a:pt x="1242578" y="1569964"/>
                  <a:pt x="1242000" y="1557905"/>
                  <a:pt x="1242000" y="1545712"/>
                </a:cubicBezTo>
                <a:cubicBezTo>
                  <a:pt x="1242000" y="1391666"/>
                  <a:pt x="1334148" y="1259142"/>
                  <a:pt x="1466584" y="1200827"/>
                </a:cubicBezTo>
                <a:lnTo>
                  <a:pt x="1372109" y="754363"/>
                </a:lnTo>
                <a:cubicBezTo>
                  <a:pt x="1366762" y="755885"/>
                  <a:pt x="1361331" y="756000"/>
                  <a:pt x="1355872" y="756000"/>
                </a:cubicBezTo>
                <a:cubicBezTo>
                  <a:pt x="1147108" y="756000"/>
                  <a:pt x="977872" y="586764"/>
                  <a:pt x="977872" y="378000"/>
                </a:cubicBezTo>
                <a:cubicBezTo>
                  <a:pt x="977872" y="169236"/>
                  <a:pt x="1147108" y="0"/>
                  <a:pt x="135587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8" name="Block Arc 20">
            <a:extLst>
              <a:ext uri="{FF2B5EF4-FFF2-40B4-BE49-F238E27FC236}">
                <a16:creationId xmlns:a16="http://schemas.microsoft.com/office/drawing/2014/main" xmlns="" id="{442BD419-0F67-4BAB-976B-E90CC1C4AECE}"/>
              </a:ext>
            </a:extLst>
          </p:cNvPr>
          <p:cNvSpPr>
            <a:spLocks noChangeAspect="1"/>
          </p:cNvSpPr>
          <p:nvPr/>
        </p:nvSpPr>
        <p:spPr>
          <a:xfrm rot="10800000">
            <a:off x="5298601" y="4674968"/>
            <a:ext cx="488619" cy="529812"/>
          </a:xfrm>
          <a:custGeom>
            <a:avLst/>
            <a:gdLst/>
            <a:ahLst/>
            <a:cxnLst/>
            <a:rect l="l" t="t" r="r" b="b"/>
            <a:pathLst>
              <a:path w="2958558" h="3207983">
                <a:moveTo>
                  <a:pt x="376920" y="2960896"/>
                </a:moveTo>
                <a:cubicBezTo>
                  <a:pt x="266613" y="2960896"/>
                  <a:pt x="177192" y="2871475"/>
                  <a:pt x="177192" y="2761168"/>
                </a:cubicBezTo>
                <a:cubicBezTo>
                  <a:pt x="177192" y="2650861"/>
                  <a:pt x="266613" y="2561440"/>
                  <a:pt x="376920" y="2561440"/>
                </a:cubicBezTo>
                <a:cubicBezTo>
                  <a:pt x="487227" y="2561440"/>
                  <a:pt x="576648" y="2650861"/>
                  <a:pt x="576648" y="2761168"/>
                </a:cubicBezTo>
                <a:cubicBezTo>
                  <a:pt x="576648" y="2871475"/>
                  <a:pt x="487227" y="2960896"/>
                  <a:pt x="376920" y="2960896"/>
                </a:cubicBezTo>
                <a:close/>
                <a:moveTo>
                  <a:pt x="376921" y="3072323"/>
                </a:moveTo>
                <a:cubicBezTo>
                  <a:pt x="539434" y="3072323"/>
                  <a:pt x="671176" y="2940581"/>
                  <a:pt x="671176" y="2778068"/>
                </a:cubicBezTo>
                <a:cubicBezTo>
                  <a:pt x="671176" y="2615555"/>
                  <a:pt x="539434" y="2483813"/>
                  <a:pt x="376921" y="2483813"/>
                </a:cubicBezTo>
                <a:cubicBezTo>
                  <a:pt x="214408" y="2483813"/>
                  <a:pt x="82666" y="2615555"/>
                  <a:pt x="82666" y="2778068"/>
                </a:cubicBezTo>
                <a:cubicBezTo>
                  <a:pt x="82666" y="2940581"/>
                  <a:pt x="214408" y="3072323"/>
                  <a:pt x="376921" y="3072323"/>
                </a:cubicBezTo>
                <a:close/>
                <a:moveTo>
                  <a:pt x="2379939" y="3207575"/>
                </a:moveTo>
                <a:cubicBezTo>
                  <a:pt x="2342159" y="3210380"/>
                  <a:pt x="2303308" y="3198772"/>
                  <a:pt x="2272342" y="3172087"/>
                </a:cubicBezTo>
                <a:cubicBezTo>
                  <a:pt x="2210411" y="3118717"/>
                  <a:pt x="2203469" y="3025247"/>
                  <a:pt x="2256839" y="2963315"/>
                </a:cubicBezTo>
                <a:cubicBezTo>
                  <a:pt x="2292137" y="2922355"/>
                  <a:pt x="2344975" y="2905450"/>
                  <a:pt x="2394194" y="2916618"/>
                </a:cubicBezTo>
                <a:lnTo>
                  <a:pt x="2482323" y="2842744"/>
                </a:lnTo>
                <a:lnTo>
                  <a:pt x="2486558" y="2847797"/>
                </a:lnTo>
                <a:cubicBezTo>
                  <a:pt x="2638916" y="2767056"/>
                  <a:pt x="2628462" y="2744879"/>
                  <a:pt x="2689889" y="2690172"/>
                </a:cubicBezTo>
                <a:cubicBezTo>
                  <a:pt x="2722819" y="2655246"/>
                  <a:pt x="2732363" y="2657367"/>
                  <a:pt x="2726376" y="2568558"/>
                </a:cubicBezTo>
                <a:lnTo>
                  <a:pt x="2730335" y="2568172"/>
                </a:lnTo>
                <a:lnTo>
                  <a:pt x="2726098" y="2568172"/>
                </a:lnTo>
                <a:lnTo>
                  <a:pt x="2726098" y="2140027"/>
                </a:lnTo>
                <a:lnTo>
                  <a:pt x="2686068" y="2140105"/>
                </a:lnTo>
                <a:cubicBezTo>
                  <a:pt x="2685662" y="1932305"/>
                  <a:pt x="2574529" y="1740506"/>
                  <a:pt x="2394530" y="1636956"/>
                </a:cubicBezTo>
                <a:cubicBezTo>
                  <a:pt x="2214320" y="1533284"/>
                  <a:pt x="1992511" y="1533845"/>
                  <a:pt x="1812826" y="1638426"/>
                </a:cubicBezTo>
                <a:cubicBezTo>
                  <a:pt x="1633353" y="1742884"/>
                  <a:pt x="1523189" y="1935240"/>
                  <a:pt x="1523830" y="2143038"/>
                </a:cubicBezTo>
                <a:lnTo>
                  <a:pt x="1483625" y="2143162"/>
                </a:lnTo>
                <a:lnTo>
                  <a:pt x="1483625" y="2568172"/>
                </a:lnTo>
                <a:lnTo>
                  <a:pt x="1479388" y="2568172"/>
                </a:lnTo>
                <a:lnTo>
                  <a:pt x="1483347" y="2568558"/>
                </a:lnTo>
                <a:cubicBezTo>
                  <a:pt x="1477359" y="2657367"/>
                  <a:pt x="1486903" y="2655246"/>
                  <a:pt x="1519833" y="2690172"/>
                </a:cubicBezTo>
                <a:cubicBezTo>
                  <a:pt x="1581261" y="2744879"/>
                  <a:pt x="1570806" y="2767057"/>
                  <a:pt x="1723166" y="2847797"/>
                </a:cubicBezTo>
                <a:lnTo>
                  <a:pt x="1727402" y="2842744"/>
                </a:lnTo>
                <a:lnTo>
                  <a:pt x="1815530" y="2916618"/>
                </a:lnTo>
                <a:cubicBezTo>
                  <a:pt x="1864749" y="2905450"/>
                  <a:pt x="1917587" y="2922356"/>
                  <a:pt x="1952884" y="2963315"/>
                </a:cubicBezTo>
                <a:cubicBezTo>
                  <a:pt x="2006254" y="3025247"/>
                  <a:pt x="1999313" y="3118717"/>
                  <a:pt x="1937381" y="3172087"/>
                </a:cubicBezTo>
                <a:cubicBezTo>
                  <a:pt x="1906416" y="3198772"/>
                  <a:pt x="1867565" y="3210380"/>
                  <a:pt x="1829785" y="3207575"/>
                </a:cubicBezTo>
                <a:cubicBezTo>
                  <a:pt x="1792004" y="3204769"/>
                  <a:pt x="1755294" y="3187551"/>
                  <a:pt x="1728609" y="3156586"/>
                </a:cubicBezTo>
                <a:cubicBezTo>
                  <a:pt x="1704170" y="3128225"/>
                  <a:pt x="1692377" y="3093251"/>
                  <a:pt x="1694258" y="3058558"/>
                </a:cubicBezTo>
                <a:lnTo>
                  <a:pt x="1607474" y="2985811"/>
                </a:lnTo>
                <a:lnTo>
                  <a:pt x="1609754" y="2983092"/>
                </a:lnTo>
                <a:cubicBezTo>
                  <a:pt x="1505378" y="2914609"/>
                  <a:pt x="1454899" y="2874388"/>
                  <a:pt x="1372959" y="2808609"/>
                </a:cubicBezTo>
                <a:cubicBezTo>
                  <a:pt x="1301402" y="2768123"/>
                  <a:pt x="1295976" y="2652344"/>
                  <a:pt x="1300245" y="2568172"/>
                </a:cubicBezTo>
                <a:lnTo>
                  <a:pt x="1296941" y="2568172"/>
                </a:lnTo>
                <a:lnTo>
                  <a:pt x="1296941" y="2143739"/>
                </a:lnTo>
                <a:lnTo>
                  <a:pt x="1251342" y="2143880"/>
                </a:lnTo>
                <a:cubicBezTo>
                  <a:pt x="1250400" y="1838694"/>
                  <a:pt x="1412261" y="1556194"/>
                  <a:pt x="1675942" y="1402813"/>
                </a:cubicBezTo>
                <a:cubicBezTo>
                  <a:pt x="1778114" y="1343381"/>
                  <a:pt x="1889554" y="1306836"/>
                  <a:pt x="2003205" y="1293823"/>
                </a:cubicBezTo>
                <a:lnTo>
                  <a:pt x="2003205" y="878785"/>
                </a:lnTo>
                <a:lnTo>
                  <a:pt x="1998176" y="878621"/>
                </a:lnTo>
                <a:cubicBezTo>
                  <a:pt x="2009560" y="630102"/>
                  <a:pt x="1847671" y="398939"/>
                  <a:pt x="1584243" y="287563"/>
                </a:cubicBezTo>
                <a:cubicBezTo>
                  <a:pt x="1373323" y="198386"/>
                  <a:pt x="1125012" y="198092"/>
                  <a:pt x="913796" y="286769"/>
                </a:cubicBezTo>
                <a:cubicBezTo>
                  <a:pt x="650203" y="397436"/>
                  <a:pt x="487575" y="627955"/>
                  <a:pt x="497878" y="876315"/>
                </a:cubicBezTo>
                <a:lnTo>
                  <a:pt x="492947" y="876461"/>
                </a:lnTo>
                <a:lnTo>
                  <a:pt x="492947" y="2424958"/>
                </a:lnTo>
                <a:cubicBezTo>
                  <a:pt x="646520" y="2471832"/>
                  <a:pt x="757382" y="2615059"/>
                  <a:pt x="757382" y="2784179"/>
                </a:cubicBezTo>
                <a:cubicBezTo>
                  <a:pt x="757382" y="2993324"/>
                  <a:pt x="587836" y="3162870"/>
                  <a:pt x="378691" y="3162870"/>
                </a:cubicBezTo>
                <a:cubicBezTo>
                  <a:pt x="169546" y="3162870"/>
                  <a:pt x="0" y="2993324"/>
                  <a:pt x="0" y="2784179"/>
                </a:cubicBezTo>
                <a:cubicBezTo>
                  <a:pt x="0" y="2610447"/>
                  <a:pt x="116991" y="2464039"/>
                  <a:pt x="276947" y="2421074"/>
                </a:cubicBezTo>
                <a:lnTo>
                  <a:pt x="276947" y="783746"/>
                </a:lnTo>
                <a:lnTo>
                  <a:pt x="281758" y="783746"/>
                </a:lnTo>
                <a:cubicBezTo>
                  <a:pt x="307533" y="493124"/>
                  <a:pt x="502412" y="231983"/>
                  <a:pt x="801266" y="95774"/>
                </a:cubicBezTo>
                <a:cubicBezTo>
                  <a:pt x="1082323" y="-32324"/>
                  <a:pt x="1416727" y="-31901"/>
                  <a:pt x="1697364" y="96907"/>
                </a:cubicBezTo>
                <a:cubicBezTo>
                  <a:pt x="1994951" y="233494"/>
                  <a:pt x="2188714" y="494056"/>
                  <a:pt x="2214549" y="783746"/>
                </a:cubicBezTo>
                <a:lnTo>
                  <a:pt x="2219205" y="783746"/>
                </a:lnTo>
                <a:lnTo>
                  <a:pt x="2219205" y="1295162"/>
                </a:lnTo>
                <a:cubicBezTo>
                  <a:pt x="2327099" y="1309357"/>
                  <a:pt x="2432799" y="1344641"/>
                  <a:pt x="2530224" y="1400656"/>
                </a:cubicBezTo>
                <a:cubicBezTo>
                  <a:pt x="2794677" y="1552703"/>
                  <a:pt x="2957961" y="1834385"/>
                  <a:pt x="2958558" y="2139573"/>
                </a:cubicBezTo>
                <a:lnTo>
                  <a:pt x="2912782" y="2139663"/>
                </a:lnTo>
                <a:lnTo>
                  <a:pt x="2912782" y="2568172"/>
                </a:lnTo>
                <a:lnTo>
                  <a:pt x="2909478" y="2568172"/>
                </a:lnTo>
                <a:cubicBezTo>
                  <a:pt x="2913747" y="2652344"/>
                  <a:pt x="2908320" y="2768123"/>
                  <a:pt x="2836763" y="2808609"/>
                </a:cubicBezTo>
                <a:cubicBezTo>
                  <a:pt x="2754824" y="2874388"/>
                  <a:pt x="2704345" y="2914609"/>
                  <a:pt x="2599970" y="2983091"/>
                </a:cubicBezTo>
                <a:lnTo>
                  <a:pt x="2602250" y="2985811"/>
                </a:lnTo>
                <a:lnTo>
                  <a:pt x="2515466" y="3058559"/>
                </a:lnTo>
                <a:cubicBezTo>
                  <a:pt x="2517346" y="3093252"/>
                  <a:pt x="2505554" y="3128225"/>
                  <a:pt x="2481114" y="3156586"/>
                </a:cubicBezTo>
                <a:cubicBezTo>
                  <a:pt x="2454429" y="3187551"/>
                  <a:pt x="2417719" y="3204769"/>
                  <a:pt x="2379939" y="320757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89" name="Block Arc 11">
            <a:extLst>
              <a:ext uri="{FF2B5EF4-FFF2-40B4-BE49-F238E27FC236}">
                <a16:creationId xmlns:a16="http://schemas.microsoft.com/office/drawing/2014/main" xmlns="" id="{6237B46C-EE2F-45F5-A452-AEF5853F7D2C}"/>
              </a:ext>
            </a:extLst>
          </p:cNvPr>
          <p:cNvSpPr/>
          <p:nvPr/>
        </p:nvSpPr>
        <p:spPr>
          <a:xfrm rot="10800000">
            <a:off x="8710309" y="4659312"/>
            <a:ext cx="320105" cy="520850"/>
          </a:xfrm>
          <a:custGeom>
            <a:avLst/>
            <a:gdLst/>
            <a:ahLst/>
            <a:cxnLst/>
            <a:rect l="l" t="t" r="r" b="b"/>
            <a:pathLst>
              <a:path w="3636337" h="7138182">
                <a:moveTo>
                  <a:pt x="1563551" y="3029061"/>
                </a:moveTo>
                <a:lnTo>
                  <a:pt x="1563551" y="1171769"/>
                </a:lnTo>
                <a:cubicBezTo>
                  <a:pt x="1444523" y="1201084"/>
                  <a:pt x="1330799" y="1254073"/>
                  <a:pt x="1228219" y="1328453"/>
                </a:cubicBezTo>
                <a:cubicBezTo>
                  <a:pt x="927220" y="1546705"/>
                  <a:pt x="771440" y="1913395"/>
                  <a:pt x="823311" y="2281559"/>
                </a:cubicBezTo>
                <a:cubicBezTo>
                  <a:pt x="886035" y="2761950"/>
                  <a:pt x="1181988" y="2923981"/>
                  <a:pt x="1563551" y="3029061"/>
                </a:cubicBezTo>
                <a:close/>
                <a:moveTo>
                  <a:pt x="2056123" y="5971053"/>
                </a:moveTo>
                <a:cubicBezTo>
                  <a:pt x="2180706" y="5941789"/>
                  <a:pt x="2300029" y="5887431"/>
                  <a:pt x="2407191" y="5809729"/>
                </a:cubicBezTo>
                <a:cubicBezTo>
                  <a:pt x="2708190" y="5591477"/>
                  <a:pt x="2863970" y="5224787"/>
                  <a:pt x="2812099" y="4856623"/>
                </a:cubicBezTo>
                <a:cubicBezTo>
                  <a:pt x="2712300" y="4365494"/>
                  <a:pt x="2419393" y="4148018"/>
                  <a:pt x="2056123" y="4007016"/>
                </a:cubicBezTo>
                <a:close/>
                <a:moveTo>
                  <a:pt x="2056123" y="7138182"/>
                </a:moveTo>
                <a:lnTo>
                  <a:pt x="1563551" y="7138182"/>
                </a:lnTo>
                <a:lnTo>
                  <a:pt x="1563551" y="6796553"/>
                </a:lnTo>
                <a:cubicBezTo>
                  <a:pt x="1376287" y="6771102"/>
                  <a:pt x="1191751" y="6715291"/>
                  <a:pt x="1016794" y="6629471"/>
                </a:cubicBezTo>
                <a:cubicBezTo>
                  <a:pt x="412303" y="6332946"/>
                  <a:pt x="21102" y="5726704"/>
                  <a:pt x="0" y="5053734"/>
                </a:cubicBezTo>
                <a:lnTo>
                  <a:pt x="813973" y="5028205"/>
                </a:lnTo>
                <a:cubicBezTo>
                  <a:pt x="825624" y="5399818"/>
                  <a:pt x="1041643" y="5734588"/>
                  <a:pt x="1375441" y="5898325"/>
                </a:cubicBezTo>
                <a:cubicBezTo>
                  <a:pt x="1436179" y="5928119"/>
                  <a:pt x="1499008" y="5951362"/>
                  <a:pt x="1563551" y="5965918"/>
                </a:cubicBezTo>
                <a:lnTo>
                  <a:pt x="1563551" y="3847635"/>
                </a:lnTo>
                <a:cubicBezTo>
                  <a:pt x="920238" y="3662345"/>
                  <a:pt x="233045" y="3450393"/>
                  <a:pt x="16852" y="2382091"/>
                </a:cubicBezTo>
                <a:cubicBezTo>
                  <a:pt x="-73403" y="1719933"/>
                  <a:pt x="208577" y="1061859"/>
                  <a:pt x="750173" y="669157"/>
                </a:cubicBezTo>
                <a:cubicBezTo>
                  <a:pt x="994931" y="491686"/>
                  <a:pt x="1274723" y="381458"/>
                  <a:pt x="1563551" y="341319"/>
                </a:cubicBezTo>
                <a:lnTo>
                  <a:pt x="1563551" y="0"/>
                </a:lnTo>
                <a:lnTo>
                  <a:pt x="2056123" y="0"/>
                </a:lnTo>
                <a:lnTo>
                  <a:pt x="2056123" y="339268"/>
                </a:lnTo>
                <a:cubicBezTo>
                  <a:pt x="2248752" y="363969"/>
                  <a:pt x="2438747" y="420481"/>
                  <a:pt x="2618616" y="508711"/>
                </a:cubicBezTo>
                <a:cubicBezTo>
                  <a:pt x="3223107" y="805237"/>
                  <a:pt x="3614308" y="1411478"/>
                  <a:pt x="3635410" y="2084448"/>
                </a:cubicBezTo>
                <a:lnTo>
                  <a:pt x="2821437" y="2109978"/>
                </a:lnTo>
                <a:cubicBezTo>
                  <a:pt x="2809786" y="1738364"/>
                  <a:pt x="2593767" y="1403594"/>
                  <a:pt x="2259969" y="1239857"/>
                </a:cubicBezTo>
                <a:cubicBezTo>
                  <a:pt x="2194243" y="1207617"/>
                  <a:pt x="2126069" y="1183046"/>
                  <a:pt x="2056123" y="1168235"/>
                </a:cubicBezTo>
                <a:lnTo>
                  <a:pt x="2056123" y="3150890"/>
                </a:lnTo>
                <a:cubicBezTo>
                  <a:pt x="2675271" y="3303511"/>
                  <a:pt x="3347939" y="3564428"/>
                  <a:pt x="3618512" y="4743007"/>
                </a:cubicBezTo>
                <a:cubicBezTo>
                  <a:pt x="3712448" y="5409725"/>
                  <a:pt x="3430336" y="6073786"/>
                  <a:pt x="2885237" y="6469025"/>
                </a:cubicBezTo>
                <a:cubicBezTo>
                  <a:pt x="2636047" y="6649712"/>
                  <a:pt x="2350538" y="6760700"/>
                  <a:pt x="2056123" y="67987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0" name="Rectangle 21">
            <a:extLst>
              <a:ext uri="{FF2B5EF4-FFF2-40B4-BE49-F238E27FC236}">
                <a16:creationId xmlns:a16="http://schemas.microsoft.com/office/drawing/2014/main" xmlns="" id="{3DFB5373-0015-4A31-8F01-1597E404815D}"/>
              </a:ext>
            </a:extLst>
          </p:cNvPr>
          <p:cNvSpPr/>
          <p:nvPr/>
        </p:nvSpPr>
        <p:spPr>
          <a:xfrm>
            <a:off x="6977936" y="4798176"/>
            <a:ext cx="505898" cy="283399"/>
          </a:xfrm>
          <a:custGeom>
            <a:avLst/>
            <a:gdLst/>
            <a:ahLst/>
            <a:cxnLst/>
            <a:rect l="l" t="t" r="r" b="b"/>
            <a:pathLst>
              <a:path w="4560938" h="2554996">
                <a:moveTo>
                  <a:pt x="2315585" y="1351978"/>
                </a:moveTo>
                <a:lnTo>
                  <a:pt x="2315585" y="1608128"/>
                </a:lnTo>
                <a:cubicBezTo>
                  <a:pt x="2332000" y="1604085"/>
                  <a:pt x="2347685" y="1596777"/>
                  <a:pt x="2361832" y="1586519"/>
                </a:cubicBezTo>
                <a:cubicBezTo>
                  <a:pt x="2403345" y="1556419"/>
                  <a:pt x="2424829" y="1505846"/>
                  <a:pt x="2417675" y="1455070"/>
                </a:cubicBezTo>
                <a:cubicBezTo>
                  <a:pt x="2409025" y="1388817"/>
                  <a:pt x="2368208" y="1366470"/>
                  <a:pt x="2315585" y="1351978"/>
                </a:cubicBezTo>
                <a:close/>
                <a:moveTo>
                  <a:pt x="3612086" y="989467"/>
                </a:moveTo>
                <a:cubicBezTo>
                  <a:pt x="3453010" y="989467"/>
                  <a:pt x="3324054" y="1118423"/>
                  <a:pt x="3324054" y="1277499"/>
                </a:cubicBezTo>
                <a:cubicBezTo>
                  <a:pt x="3324054" y="1436575"/>
                  <a:pt x="3453010" y="1565531"/>
                  <a:pt x="3612086" y="1565531"/>
                </a:cubicBezTo>
                <a:cubicBezTo>
                  <a:pt x="3771162" y="1565531"/>
                  <a:pt x="3900118" y="1436575"/>
                  <a:pt x="3900118" y="1277499"/>
                </a:cubicBezTo>
                <a:cubicBezTo>
                  <a:pt x="3900118" y="1118423"/>
                  <a:pt x="3771162" y="989467"/>
                  <a:pt x="3612086" y="989467"/>
                </a:cubicBezTo>
                <a:close/>
                <a:moveTo>
                  <a:pt x="948854" y="989467"/>
                </a:moveTo>
                <a:cubicBezTo>
                  <a:pt x="789778" y="989467"/>
                  <a:pt x="660822" y="1118423"/>
                  <a:pt x="660822" y="1277499"/>
                </a:cubicBezTo>
                <a:cubicBezTo>
                  <a:pt x="660822" y="1436575"/>
                  <a:pt x="789778" y="1565531"/>
                  <a:pt x="948854" y="1565531"/>
                </a:cubicBezTo>
                <a:cubicBezTo>
                  <a:pt x="1107930" y="1565531"/>
                  <a:pt x="1236886" y="1436575"/>
                  <a:pt x="1236886" y="1277499"/>
                </a:cubicBezTo>
                <a:cubicBezTo>
                  <a:pt x="1236886" y="1118423"/>
                  <a:pt x="1107930" y="989467"/>
                  <a:pt x="948854" y="989467"/>
                </a:cubicBezTo>
                <a:close/>
                <a:moveTo>
                  <a:pt x="2247651" y="946230"/>
                </a:moveTo>
                <a:cubicBezTo>
                  <a:pt x="2230469" y="950266"/>
                  <a:pt x="2214012" y="957763"/>
                  <a:pt x="2199233" y="968479"/>
                </a:cubicBezTo>
                <a:cubicBezTo>
                  <a:pt x="2157721" y="998579"/>
                  <a:pt x="2136236" y="1049152"/>
                  <a:pt x="2143390" y="1099928"/>
                </a:cubicBezTo>
                <a:cubicBezTo>
                  <a:pt x="2157154" y="1167662"/>
                  <a:pt x="2197550" y="1197656"/>
                  <a:pt x="2247651" y="1217102"/>
                </a:cubicBezTo>
                <a:close/>
                <a:moveTo>
                  <a:pt x="2247651" y="785264"/>
                </a:moveTo>
                <a:lnTo>
                  <a:pt x="2315585" y="785264"/>
                </a:lnTo>
                <a:lnTo>
                  <a:pt x="2315585" y="832380"/>
                </a:lnTo>
                <a:cubicBezTo>
                  <a:pt x="2341411" y="835890"/>
                  <a:pt x="2366862" y="843587"/>
                  <a:pt x="2390991" y="855423"/>
                </a:cubicBezTo>
                <a:cubicBezTo>
                  <a:pt x="2474360" y="896319"/>
                  <a:pt x="2528313" y="979930"/>
                  <a:pt x="2531223" y="1072743"/>
                </a:cubicBezTo>
                <a:lnTo>
                  <a:pt x="2418963" y="1076264"/>
                </a:lnTo>
                <a:cubicBezTo>
                  <a:pt x="2417356" y="1025012"/>
                  <a:pt x="2387564" y="978842"/>
                  <a:pt x="2341528" y="956260"/>
                </a:cubicBezTo>
                <a:cubicBezTo>
                  <a:pt x="2333151" y="952151"/>
                  <a:pt x="2324486" y="948946"/>
                  <a:pt x="2315585" y="946938"/>
                </a:cubicBezTo>
                <a:lnTo>
                  <a:pt x="2315585" y="1239083"/>
                </a:lnTo>
                <a:cubicBezTo>
                  <a:pt x="2404308" y="1264638"/>
                  <a:pt x="2499083" y="1293869"/>
                  <a:pt x="2528899" y="1441205"/>
                </a:cubicBezTo>
                <a:cubicBezTo>
                  <a:pt x="2541347" y="1532528"/>
                  <a:pt x="2502457" y="1623287"/>
                  <a:pt x="2427762" y="1677447"/>
                </a:cubicBezTo>
                <a:cubicBezTo>
                  <a:pt x="2394006" y="1701923"/>
                  <a:pt x="2355419" y="1717125"/>
                  <a:pt x="2315585" y="1722661"/>
                </a:cubicBezTo>
                <a:lnTo>
                  <a:pt x="2315585" y="1769734"/>
                </a:lnTo>
                <a:lnTo>
                  <a:pt x="2247651" y="1769734"/>
                </a:lnTo>
                <a:lnTo>
                  <a:pt x="2247651" y="1722944"/>
                </a:lnTo>
                <a:cubicBezTo>
                  <a:pt x="2221084" y="1719537"/>
                  <a:pt x="2194881" y="1711743"/>
                  <a:pt x="2170074" y="1699575"/>
                </a:cubicBezTo>
                <a:cubicBezTo>
                  <a:pt x="2086705" y="1658679"/>
                  <a:pt x="2032752" y="1575069"/>
                  <a:pt x="2029842" y="1482255"/>
                </a:cubicBezTo>
                <a:lnTo>
                  <a:pt x="2142102" y="1478734"/>
                </a:lnTo>
                <a:cubicBezTo>
                  <a:pt x="2143709" y="1529986"/>
                  <a:pt x="2173501" y="1576156"/>
                  <a:pt x="2219537" y="1598738"/>
                </a:cubicBezTo>
                <a:cubicBezTo>
                  <a:pt x="2228602" y="1603184"/>
                  <a:pt x="2238004" y="1606573"/>
                  <a:pt x="2247651" y="1608616"/>
                </a:cubicBezTo>
                <a:lnTo>
                  <a:pt x="2247651" y="1335176"/>
                </a:lnTo>
                <a:cubicBezTo>
                  <a:pt x="2162261" y="1314127"/>
                  <a:pt x="2069489" y="1278142"/>
                  <a:pt x="2032173" y="1115597"/>
                </a:cubicBezTo>
                <a:cubicBezTo>
                  <a:pt x="2019217" y="1023646"/>
                  <a:pt x="2058125" y="932061"/>
                  <a:pt x="2133303" y="877552"/>
                </a:cubicBezTo>
                <a:cubicBezTo>
                  <a:pt x="2167670" y="852632"/>
                  <a:pt x="2207046" y="837325"/>
                  <a:pt x="2247651" y="832077"/>
                </a:cubicBezTo>
                <a:close/>
                <a:moveTo>
                  <a:pt x="2280470" y="617534"/>
                </a:moveTo>
                <a:cubicBezTo>
                  <a:pt x="1915981" y="617534"/>
                  <a:pt x="1620504" y="913011"/>
                  <a:pt x="1620504" y="1277500"/>
                </a:cubicBezTo>
                <a:cubicBezTo>
                  <a:pt x="1620504" y="1641989"/>
                  <a:pt x="1915981" y="1937466"/>
                  <a:pt x="2280470" y="1937466"/>
                </a:cubicBezTo>
                <a:cubicBezTo>
                  <a:pt x="2644959" y="1937466"/>
                  <a:pt x="2940436" y="1641989"/>
                  <a:pt x="2940436" y="1277500"/>
                </a:cubicBezTo>
                <a:cubicBezTo>
                  <a:pt x="2940436" y="913011"/>
                  <a:pt x="2644959" y="617534"/>
                  <a:pt x="2280470" y="617534"/>
                </a:cubicBezTo>
                <a:close/>
                <a:moveTo>
                  <a:pt x="284505" y="265281"/>
                </a:moveTo>
                <a:lnTo>
                  <a:pt x="4276434" y="265281"/>
                </a:lnTo>
                <a:lnTo>
                  <a:pt x="4276434" y="2289716"/>
                </a:lnTo>
                <a:lnTo>
                  <a:pt x="284505" y="2289716"/>
                </a:lnTo>
                <a:close/>
                <a:moveTo>
                  <a:pt x="180344" y="148161"/>
                </a:moveTo>
                <a:lnTo>
                  <a:pt x="180344" y="2406836"/>
                </a:lnTo>
                <a:lnTo>
                  <a:pt x="4380595" y="2406836"/>
                </a:lnTo>
                <a:lnTo>
                  <a:pt x="4380595" y="148161"/>
                </a:lnTo>
                <a:close/>
                <a:moveTo>
                  <a:pt x="0" y="0"/>
                </a:moveTo>
                <a:lnTo>
                  <a:pt x="4560938" y="0"/>
                </a:lnTo>
                <a:lnTo>
                  <a:pt x="4560938" y="2554996"/>
                </a:lnTo>
                <a:lnTo>
                  <a:pt x="0" y="255499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1" name="Round Same Side Corner Rectangle 8">
            <a:extLst>
              <a:ext uri="{FF2B5EF4-FFF2-40B4-BE49-F238E27FC236}">
                <a16:creationId xmlns:a16="http://schemas.microsoft.com/office/drawing/2014/main" xmlns="" id="{E4451B41-2F0A-4F98-8F16-0D0192492445}"/>
              </a:ext>
            </a:extLst>
          </p:cNvPr>
          <p:cNvSpPr/>
          <p:nvPr/>
        </p:nvSpPr>
        <p:spPr>
          <a:xfrm>
            <a:off x="11061660" y="4700090"/>
            <a:ext cx="522441" cy="523242"/>
          </a:xfrm>
          <a:custGeom>
            <a:avLst/>
            <a:gdLst/>
            <a:ahLst/>
            <a:cxnLst/>
            <a:rect l="l" t="t" r="r" b="b"/>
            <a:pathLst>
              <a:path w="3197597" h="3202496">
                <a:moveTo>
                  <a:pt x="601421" y="1611393"/>
                </a:moveTo>
                <a:lnTo>
                  <a:pt x="2596176" y="1611393"/>
                </a:lnTo>
                <a:cubicBezTo>
                  <a:pt x="2928331" y="1611393"/>
                  <a:pt x="3197594" y="1880656"/>
                  <a:pt x="3197594" y="2212811"/>
                </a:cubicBezTo>
                <a:lnTo>
                  <a:pt x="3197594" y="2776360"/>
                </a:lnTo>
                <a:lnTo>
                  <a:pt x="3197597" y="2776360"/>
                </a:lnTo>
                <a:lnTo>
                  <a:pt x="3197597" y="2914824"/>
                </a:lnTo>
                <a:lnTo>
                  <a:pt x="3197198" y="2914824"/>
                </a:lnTo>
                <a:lnTo>
                  <a:pt x="3197198" y="3202496"/>
                </a:lnTo>
                <a:lnTo>
                  <a:pt x="398" y="3202496"/>
                </a:lnTo>
                <a:lnTo>
                  <a:pt x="398" y="2914824"/>
                </a:lnTo>
                <a:lnTo>
                  <a:pt x="0" y="2914824"/>
                </a:lnTo>
                <a:lnTo>
                  <a:pt x="0" y="2212811"/>
                </a:lnTo>
                <a:cubicBezTo>
                  <a:pt x="0" y="1880656"/>
                  <a:pt x="269266" y="1611393"/>
                  <a:pt x="601421" y="1611393"/>
                </a:cubicBezTo>
                <a:close/>
                <a:moveTo>
                  <a:pt x="1598801" y="0"/>
                </a:moveTo>
                <a:cubicBezTo>
                  <a:pt x="1998649" y="0"/>
                  <a:pt x="2322791" y="324142"/>
                  <a:pt x="2322791" y="723993"/>
                </a:cubicBezTo>
                <a:cubicBezTo>
                  <a:pt x="2322791" y="1123843"/>
                  <a:pt x="1998649" y="1447985"/>
                  <a:pt x="1598801" y="1447985"/>
                </a:cubicBezTo>
                <a:cubicBezTo>
                  <a:pt x="1198951" y="1447985"/>
                  <a:pt x="874809" y="1123843"/>
                  <a:pt x="874809" y="723993"/>
                </a:cubicBezTo>
                <a:cubicBezTo>
                  <a:pt x="874809" y="324142"/>
                  <a:pt x="1198951" y="0"/>
                  <a:pt x="159880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2" name="Rounded Rectangle 51">
            <a:extLst>
              <a:ext uri="{FF2B5EF4-FFF2-40B4-BE49-F238E27FC236}">
                <a16:creationId xmlns:a16="http://schemas.microsoft.com/office/drawing/2014/main" xmlns="" id="{B83253D3-E181-4488-9CD9-39D21527F719}"/>
              </a:ext>
            </a:extLst>
          </p:cNvPr>
          <p:cNvSpPr/>
          <p:nvPr/>
        </p:nvSpPr>
        <p:spPr>
          <a:xfrm rot="16200000" flipH="1">
            <a:off x="9442736" y="5628226"/>
            <a:ext cx="541566" cy="510026"/>
          </a:xfrm>
          <a:custGeom>
            <a:avLst/>
            <a:gdLst/>
            <a:ahLst/>
            <a:cxnLst/>
            <a:rect l="l" t="t" r="r" b="b"/>
            <a:pathLst>
              <a:path w="2928608" h="2758049">
                <a:moveTo>
                  <a:pt x="2797052" y="1199936"/>
                </a:moveTo>
                <a:lnTo>
                  <a:pt x="2797052" y="1541978"/>
                </a:lnTo>
                <a:cubicBezTo>
                  <a:pt x="2797052" y="1578306"/>
                  <a:pt x="2826502" y="1607756"/>
                  <a:pt x="2862830" y="1607756"/>
                </a:cubicBezTo>
                <a:lnTo>
                  <a:pt x="2862830" y="1607755"/>
                </a:lnTo>
                <a:cubicBezTo>
                  <a:pt x="2899158" y="1607755"/>
                  <a:pt x="2928608" y="1578305"/>
                  <a:pt x="2928608" y="1541977"/>
                </a:cubicBezTo>
                <a:lnTo>
                  <a:pt x="2928607" y="1199936"/>
                </a:lnTo>
                <a:cubicBezTo>
                  <a:pt x="2928607" y="1163608"/>
                  <a:pt x="2899158" y="1134159"/>
                  <a:pt x="2862830" y="1134158"/>
                </a:cubicBezTo>
                <a:cubicBezTo>
                  <a:pt x="2826502" y="1134159"/>
                  <a:pt x="2797052" y="1163608"/>
                  <a:pt x="2797052" y="1199936"/>
                </a:cubicBezTo>
                <a:close/>
                <a:moveTo>
                  <a:pt x="2593193" y="1147315"/>
                </a:moveTo>
                <a:lnTo>
                  <a:pt x="2593193" y="1594601"/>
                </a:lnTo>
                <a:cubicBezTo>
                  <a:pt x="2593193" y="1630929"/>
                  <a:pt x="2622643" y="1660379"/>
                  <a:pt x="2658971" y="1660379"/>
                </a:cubicBezTo>
                <a:lnTo>
                  <a:pt x="2658971" y="1660378"/>
                </a:lnTo>
                <a:cubicBezTo>
                  <a:pt x="2695299" y="1660378"/>
                  <a:pt x="2724749" y="1630928"/>
                  <a:pt x="2724749" y="1594600"/>
                </a:cubicBezTo>
                <a:lnTo>
                  <a:pt x="2724748" y="1147315"/>
                </a:lnTo>
                <a:cubicBezTo>
                  <a:pt x="2724748" y="1110987"/>
                  <a:pt x="2695299" y="1081538"/>
                  <a:pt x="2658971" y="1081537"/>
                </a:cubicBezTo>
                <a:cubicBezTo>
                  <a:pt x="2622643" y="1081538"/>
                  <a:pt x="2593193" y="1110987"/>
                  <a:pt x="2593193" y="1147315"/>
                </a:cubicBezTo>
                <a:close/>
                <a:moveTo>
                  <a:pt x="2389334" y="1121004"/>
                </a:moveTo>
                <a:lnTo>
                  <a:pt x="2389334" y="1620912"/>
                </a:lnTo>
                <a:cubicBezTo>
                  <a:pt x="2389334" y="1657240"/>
                  <a:pt x="2418784" y="1686690"/>
                  <a:pt x="2455112" y="1686690"/>
                </a:cubicBezTo>
                <a:lnTo>
                  <a:pt x="2455112" y="1686689"/>
                </a:lnTo>
                <a:cubicBezTo>
                  <a:pt x="2491440" y="1686689"/>
                  <a:pt x="2520890" y="1657239"/>
                  <a:pt x="2520890" y="1620911"/>
                </a:cubicBezTo>
                <a:lnTo>
                  <a:pt x="2520889" y="1121004"/>
                </a:lnTo>
                <a:cubicBezTo>
                  <a:pt x="2520889" y="1084676"/>
                  <a:pt x="2491440" y="1055227"/>
                  <a:pt x="2455112" y="1055226"/>
                </a:cubicBezTo>
                <a:cubicBezTo>
                  <a:pt x="2418784" y="1055227"/>
                  <a:pt x="2389334" y="1084676"/>
                  <a:pt x="2389334" y="1121004"/>
                </a:cubicBezTo>
                <a:close/>
                <a:moveTo>
                  <a:pt x="1314382" y="1247024"/>
                </a:moveTo>
                <a:cubicBezTo>
                  <a:pt x="1314381" y="1225915"/>
                  <a:pt x="1331494" y="1208803"/>
                  <a:pt x="1352603" y="1208803"/>
                </a:cubicBezTo>
                <a:lnTo>
                  <a:pt x="1410313" y="1208803"/>
                </a:lnTo>
                <a:lnTo>
                  <a:pt x="1410313" y="1146778"/>
                </a:lnTo>
                <a:cubicBezTo>
                  <a:pt x="1410313" y="1145599"/>
                  <a:pt x="1410393" y="1144438"/>
                  <a:pt x="1411688" y="1143457"/>
                </a:cubicBezTo>
                <a:lnTo>
                  <a:pt x="1408531" y="1133444"/>
                </a:lnTo>
                <a:cubicBezTo>
                  <a:pt x="1410371" y="1112415"/>
                  <a:pt x="1428909" y="1096860"/>
                  <a:pt x="1449938" y="1098699"/>
                </a:cubicBezTo>
                <a:lnTo>
                  <a:pt x="2236821" y="1167543"/>
                </a:lnTo>
                <a:cubicBezTo>
                  <a:pt x="2257849" y="1169383"/>
                  <a:pt x="2273405" y="1187920"/>
                  <a:pt x="2271565" y="1208950"/>
                </a:cubicBezTo>
                <a:cubicBezTo>
                  <a:pt x="2269725" y="1229978"/>
                  <a:pt x="2251187" y="1245533"/>
                  <a:pt x="2230159" y="1243693"/>
                </a:cubicBezTo>
                <a:cubicBezTo>
                  <a:pt x="1973864" y="1221271"/>
                  <a:pt x="1717570" y="1198849"/>
                  <a:pt x="1461275" y="1176426"/>
                </a:cubicBezTo>
                <a:lnTo>
                  <a:pt x="1461274" y="1208803"/>
                </a:lnTo>
                <a:lnTo>
                  <a:pt x="1518985" y="1208803"/>
                </a:lnTo>
                <a:cubicBezTo>
                  <a:pt x="1540095" y="1208802"/>
                  <a:pt x="1557205" y="1225915"/>
                  <a:pt x="1557206" y="1247025"/>
                </a:cubicBezTo>
                <a:lnTo>
                  <a:pt x="1557207" y="1247023"/>
                </a:lnTo>
                <a:cubicBezTo>
                  <a:pt x="1557207" y="1268132"/>
                  <a:pt x="1540095" y="1285244"/>
                  <a:pt x="1518986" y="1285244"/>
                </a:cubicBezTo>
                <a:cubicBezTo>
                  <a:pt x="1499749" y="1285244"/>
                  <a:pt x="1480511" y="1285243"/>
                  <a:pt x="1461275" y="1285244"/>
                </a:cubicBezTo>
                <a:lnTo>
                  <a:pt x="1461275" y="1337600"/>
                </a:lnTo>
                <a:lnTo>
                  <a:pt x="1518985" y="1337600"/>
                </a:lnTo>
                <a:cubicBezTo>
                  <a:pt x="1540095" y="1337600"/>
                  <a:pt x="1557206" y="1354713"/>
                  <a:pt x="1557206" y="1375821"/>
                </a:cubicBezTo>
                <a:lnTo>
                  <a:pt x="1557207" y="1375820"/>
                </a:lnTo>
                <a:cubicBezTo>
                  <a:pt x="1557206" y="1396928"/>
                  <a:pt x="1540095" y="1414041"/>
                  <a:pt x="1518986" y="1414041"/>
                </a:cubicBezTo>
                <a:cubicBezTo>
                  <a:pt x="1499750" y="1414041"/>
                  <a:pt x="1480511" y="1414041"/>
                  <a:pt x="1461275" y="1414042"/>
                </a:cubicBezTo>
                <a:lnTo>
                  <a:pt x="1461275" y="1466398"/>
                </a:lnTo>
                <a:lnTo>
                  <a:pt x="1518985" y="1466398"/>
                </a:lnTo>
                <a:cubicBezTo>
                  <a:pt x="1540095" y="1466398"/>
                  <a:pt x="1557206" y="1483509"/>
                  <a:pt x="1557206" y="1504618"/>
                </a:cubicBezTo>
                <a:lnTo>
                  <a:pt x="1557207" y="1504619"/>
                </a:lnTo>
                <a:cubicBezTo>
                  <a:pt x="1557207" y="1525727"/>
                  <a:pt x="1540094" y="1542838"/>
                  <a:pt x="1518986" y="1542839"/>
                </a:cubicBezTo>
                <a:cubicBezTo>
                  <a:pt x="1499749" y="1542839"/>
                  <a:pt x="1480511" y="1542838"/>
                  <a:pt x="1461275" y="1542839"/>
                </a:cubicBezTo>
                <a:lnTo>
                  <a:pt x="1461274" y="1575412"/>
                </a:lnTo>
                <a:lnTo>
                  <a:pt x="2226550" y="1494978"/>
                </a:lnTo>
                <a:cubicBezTo>
                  <a:pt x="2247542" y="1492772"/>
                  <a:pt x="2266350" y="1508001"/>
                  <a:pt x="2268556" y="1528995"/>
                </a:cubicBezTo>
                <a:cubicBezTo>
                  <a:pt x="2270763" y="1549988"/>
                  <a:pt x="2255534" y="1568794"/>
                  <a:pt x="2234542" y="1571000"/>
                </a:cubicBezTo>
                <a:cubicBezTo>
                  <a:pt x="1972686" y="1598522"/>
                  <a:pt x="1710833" y="1626046"/>
                  <a:pt x="1448978" y="1653567"/>
                </a:cubicBezTo>
                <a:cubicBezTo>
                  <a:pt x="1427984" y="1655774"/>
                  <a:pt x="1409178" y="1640544"/>
                  <a:pt x="1406971" y="1619551"/>
                </a:cubicBezTo>
                <a:cubicBezTo>
                  <a:pt x="1406474" y="1614827"/>
                  <a:pt x="1406862" y="1610214"/>
                  <a:pt x="1410805" y="1606610"/>
                </a:cubicBezTo>
                <a:lnTo>
                  <a:pt x="1410312" y="1605422"/>
                </a:lnTo>
                <a:lnTo>
                  <a:pt x="1410312" y="1542839"/>
                </a:lnTo>
                <a:lnTo>
                  <a:pt x="1352603" y="1542841"/>
                </a:lnTo>
                <a:cubicBezTo>
                  <a:pt x="1331494" y="1542841"/>
                  <a:pt x="1314382" y="1525729"/>
                  <a:pt x="1314382" y="1504619"/>
                </a:cubicBezTo>
                <a:cubicBezTo>
                  <a:pt x="1314382" y="1483510"/>
                  <a:pt x="1331493" y="1466397"/>
                  <a:pt x="1352603" y="1466398"/>
                </a:cubicBezTo>
                <a:lnTo>
                  <a:pt x="1410312" y="1466398"/>
                </a:lnTo>
                <a:lnTo>
                  <a:pt x="1410313" y="1414042"/>
                </a:lnTo>
                <a:lnTo>
                  <a:pt x="1352603" y="1414042"/>
                </a:lnTo>
                <a:cubicBezTo>
                  <a:pt x="1331494" y="1414041"/>
                  <a:pt x="1314383" y="1396930"/>
                  <a:pt x="1314382" y="1375820"/>
                </a:cubicBezTo>
                <a:cubicBezTo>
                  <a:pt x="1314383" y="1354713"/>
                  <a:pt x="1331494" y="1337600"/>
                  <a:pt x="1352603" y="1337601"/>
                </a:cubicBezTo>
                <a:lnTo>
                  <a:pt x="1410312" y="1337600"/>
                </a:lnTo>
                <a:lnTo>
                  <a:pt x="1410312" y="1285244"/>
                </a:lnTo>
                <a:lnTo>
                  <a:pt x="1352603" y="1285244"/>
                </a:lnTo>
                <a:cubicBezTo>
                  <a:pt x="1331494" y="1285244"/>
                  <a:pt x="1314381" y="1268133"/>
                  <a:pt x="1314382" y="1247024"/>
                </a:cubicBezTo>
                <a:close/>
                <a:moveTo>
                  <a:pt x="1171967" y="72000"/>
                </a:moveTo>
                <a:lnTo>
                  <a:pt x="1171967" y="288000"/>
                </a:lnTo>
                <a:cubicBezTo>
                  <a:pt x="1171967" y="327765"/>
                  <a:pt x="1204202" y="360000"/>
                  <a:pt x="1243967" y="360000"/>
                </a:cubicBezTo>
                <a:cubicBezTo>
                  <a:pt x="1283732" y="360000"/>
                  <a:pt x="1315967" y="327765"/>
                  <a:pt x="1315967" y="288000"/>
                </a:cubicBezTo>
                <a:lnTo>
                  <a:pt x="1315967" y="72000"/>
                </a:lnTo>
                <a:cubicBezTo>
                  <a:pt x="1315967" y="32235"/>
                  <a:pt x="1283732" y="0"/>
                  <a:pt x="1243967" y="0"/>
                </a:cubicBezTo>
                <a:cubicBezTo>
                  <a:pt x="1204202" y="0"/>
                  <a:pt x="1171967" y="32235"/>
                  <a:pt x="1171967" y="72000"/>
                </a:cubicBezTo>
                <a:close/>
                <a:moveTo>
                  <a:pt x="1171966" y="2470049"/>
                </a:moveTo>
                <a:lnTo>
                  <a:pt x="1171966" y="2686049"/>
                </a:lnTo>
                <a:cubicBezTo>
                  <a:pt x="1171966" y="2725814"/>
                  <a:pt x="1204201" y="2758049"/>
                  <a:pt x="1243966" y="2758049"/>
                </a:cubicBezTo>
                <a:cubicBezTo>
                  <a:pt x="1283731" y="2758049"/>
                  <a:pt x="1315966" y="2725814"/>
                  <a:pt x="1315966" y="2686049"/>
                </a:cubicBezTo>
                <a:lnTo>
                  <a:pt x="1315966" y="2470049"/>
                </a:lnTo>
                <a:cubicBezTo>
                  <a:pt x="1315966" y="2430284"/>
                  <a:pt x="1283731" y="2398049"/>
                  <a:pt x="1243966" y="2398049"/>
                </a:cubicBezTo>
                <a:cubicBezTo>
                  <a:pt x="1204201" y="2398049"/>
                  <a:pt x="1171966" y="2430284"/>
                  <a:pt x="1171966" y="2470049"/>
                </a:cubicBezTo>
                <a:close/>
                <a:moveTo>
                  <a:pt x="515345" y="1370958"/>
                </a:moveTo>
                <a:cubicBezTo>
                  <a:pt x="515344" y="1558300"/>
                  <a:pt x="586814" y="1745642"/>
                  <a:pt x="729750" y="1888579"/>
                </a:cubicBezTo>
                <a:cubicBezTo>
                  <a:pt x="1015625" y="2174454"/>
                  <a:pt x="1479119" y="2174454"/>
                  <a:pt x="1764994" y="1888580"/>
                </a:cubicBezTo>
                <a:lnTo>
                  <a:pt x="1940572" y="1713001"/>
                </a:lnTo>
                <a:lnTo>
                  <a:pt x="2136413" y="1713002"/>
                </a:lnTo>
                <a:cubicBezTo>
                  <a:pt x="2215124" y="1713001"/>
                  <a:pt x="2278929" y="1649195"/>
                  <a:pt x="2278929" y="1570486"/>
                </a:cubicBezTo>
                <a:lnTo>
                  <a:pt x="2278929" y="1374645"/>
                </a:lnTo>
                <a:lnTo>
                  <a:pt x="2282614" y="1370959"/>
                </a:lnTo>
                <a:lnTo>
                  <a:pt x="2278929" y="1367272"/>
                </a:lnTo>
                <a:lnTo>
                  <a:pt x="2278929" y="1171432"/>
                </a:lnTo>
                <a:cubicBezTo>
                  <a:pt x="2278929" y="1092722"/>
                  <a:pt x="2215123" y="1028916"/>
                  <a:pt x="2136413" y="1028916"/>
                </a:cubicBezTo>
                <a:lnTo>
                  <a:pt x="1940571" y="1028916"/>
                </a:lnTo>
                <a:cubicBezTo>
                  <a:pt x="1882045" y="970390"/>
                  <a:pt x="1823519" y="911862"/>
                  <a:pt x="1764993" y="853336"/>
                </a:cubicBezTo>
                <a:cubicBezTo>
                  <a:pt x="1479118" y="567461"/>
                  <a:pt x="1015625" y="567462"/>
                  <a:pt x="729750" y="853336"/>
                </a:cubicBezTo>
                <a:cubicBezTo>
                  <a:pt x="586813" y="996273"/>
                  <a:pt x="515344" y="1183616"/>
                  <a:pt x="515345" y="1370958"/>
                </a:cubicBezTo>
                <a:close/>
                <a:moveTo>
                  <a:pt x="388776" y="2386770"/>
                </a:moveTo>
                <a:cubicBezTo>
                  <a:pt x="388776" y="2405196"/>
                  <a:pt x="395805" y="2423622"/>
                  <a:pt x="409865" y="2437681"/>
                </a:cubicBezTo>
                <a:cubicBezTo>
                  <a:pt x="437983" y="2465800"/>
                  <a:pt x="483570" y="2465800"/>
                  <a:pt x="511688" y="2437681"/>
                </a:cubicBezTo>
                <a:lnTo>
                  <a:pt x="664423" y="2284946"/>
                </a:lnTo>
                <a:cubicBezTo>
                  <a:pt x="692541" y="2256828"/>
                  <a:pt x="692541" y="2211241"/>
                  <a:pt x="664423" y="2183123"/>
                </a:cubicBezTo>
                <a:cubicBezTo>
                  <a:pt x="636305" y="2155005"/>
                  <a:pt x="590718" y="2155005"/>
                  <a:pt x="562599" y="2183123"/>
                </a:cubicBezTo>
                <a:lnTo>
                  <a:pt x="409865" y="2335858"/>
                </a:lnTo>
                <a:cubicBezTo>
                  <a:pt x="395805" y="2349917"/>
                  <a:pt x="388776" y="2368343"/>
                  <a:pt x="388776" y="2386770"/>
                </a:cubicBezTo>
                <a:close/>
                <a:moveTo>
                  <a:pt x="388776" y="365689"/>
                </a:moveTo>
                <a:cubicBezTo>
                  <a:pt x="388776" y="384115"/>
                  <a:pt x="395805" y="402541"/>
                  <a:pt x="409865" y="416600"/>
                </a:cubicBezTo>
                <a:lnTo>
                  <a:pt x="562599" y="569335"/>
                </a:lnTo>
                <a:cubicBezTo>
                  <a:pt x="590718" y="597454"/>
                  <a:pt x="636305" y="597454"/>
                  <a:pt x="664423" y="569335"/>
                </a:cubicBezTo>
                <a:cubicBezTo>
                  <a:pt x="692541" y="541217"/>
                  <a:pt x="692541" y="495630"/>
                  <a:pt x="664423" y="467512"/>
                </a:cubicBezTo>
                <a:lnTo>
                  <a:pt x="511688" y="314777"/>
                </a:lnTo>
                <a:cubicBezTo>
                  <a:pt x="483570" y="286659"/>
                  <a:pt x="437983" y="286659"/>
                  <a:pt x="409865" y="314777"/>
                </a:cubicBezTo>
                <a:cubicBezTo>
                  <a:pt x="395805" y="328836"/>
                  <a:pt x="388776" y="347262"/>
                  <a:pt x="388776" y="365689"/>
                </a:cubicBezTo>
                <a:close/>
                <a:moveTo>
                  <a:pt x="0" y="1379024"/>
                </a:moveTo>
                <a:cubicBezTo>
                  <a:pt x="0" y="1418789"/>
                  <a:pt x="32235" y="1451024"/>
                  <a:pt x="72000" y="1451024"/>
                </a:cubicBezTo>
                <a:lnTo>
                  <a:pt x="288000" y="1451024"/>
                </a:lnTo>
                <a:cubicBezTo>
                  <a:pt x="327765" y="1451024"/>
                  <a:pt x="360000" y="1418789"/>
                  <a:pt x="360000" y="1379024"/>
                </a:cubicBezTo>
                <a:cubicBezTo>
                  <a:pt x="360000" y="1339259"/>
                  <a:pt x="327765" y="1307024"/>
                  <a:pt x="288000" y="1307024"/>
                </a:cubicBezTo>
                <a:lnTo>
                  <a:pt x="72000" y="1307024"/>
                </a:lnTo>
                <a:cubicBezTo>
                  <a:pt x="32235" y="1307024"/>
                  <a:pt x="0" y="1339259"/>
                  <a:pt x="0" y="137902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3" name="Isosceles Triangle 5">
            <a:extLst>
              <a:ext uri="{FF2B5EF4-FFF2-40B4-BE49-F238E27FC236}">
                <a16:creationId xmlns:a16="http://schemas.microsoft.com/office/drawing/2014/main" xmlns="" id="{C90FA9E7-BC2A-492A-9790-9857E5ADE9BC}"/>
              </a:ext>
            </a:extLst>
          </p:cNvPr>
          <p:cNvSpPr>
            <a:spLocks noChangeAspect="1"/>
          </p:cNvSpPr>
          <p:nvPr/>
        </p:nvSpPr>
        <p:spPr>
          <a:xfrm>
            <a:off x="7895083" y="4737985"/>
            <a:ext cx="404220" cy="403783"/>
          </a:xfrm>
          <a:custGeom>
            <a:avLst/>
            <a:gdLst/>
            <a:ahLst/>
            <a:cxnLst/>
            <a:rect l="l" t="t" r="r" b="b"/>
            <a:pathLst>
              <a:path w="3229104" h="3225610">
                <a:moveTo>
                  <a:pt x="2311104" y="907633"/>
                </a:moveTo>
                <a:lnTo>
                  <a:pt x="3229104" y="907633"/>
                </a:lnTo>
                <a:lnTo>
                  <a:pt x="1769979" y="3097491"/>
                </a:lnTo>
                <a:close/>
                <a:moveTo>
                  <a:pt x="823" y="907633"/>
                </a:moveTo>
                <a:lnTo>
                  <a:pt x="918823" y="907633"/>
                </a:lnTo>
                <a:lnTo>
                  <a:pt x="1498048" y="3135591"/>
                </a:lnTo>
                <a:close/>
                <a:moveTo>
                  <a:pt x="1036980" y="907632"/>
                </a:moveTo>
                <a:lnTo>
                  <a:pt x="2192122" y="907632"/>
                </a:lnTo>
                <a:lnTo>
                  <a:pt x="1614551" y="3225610"/>
                </a:lnTo>
                <a:close/>
                <a:moveTo>
                  <a:pt x="2769693" y="0"/>
                </a:moveTo>
                <a:lnTo>
                  <a:pt x="3229104" y="792088"/>
                </a:lnTo>
                <a:lnTo>
                  <a:pt x="2310282" y="792088"/>
                </a:lnTo>
                <a:close/>
                <a:moveTo>
                  <a:pt x="1732713" y="0"/>
                </a:moveTo>
                <a:lnTo>
                  <a:pt x="2651535" y="0"/>
                </a:lnTo>
                <a:lnTo>
                  <a:pt x="2192124" y="792088"/>
                </a:lnTo>
                <a:close/>
                <a:moveTo>
                  <a:pt x="1614553" y="0"/>
                </a:moveTo>
                <a:lnTo>
                  <a:pt x="2073964" y="792088"/>
                </a:lnTo>
                <a:lnTo>
                  <a:pt x="1155142" y="792088"/>
                </a:lnTo>
                <a:close/>
                <a:moveTo>
                  <a:pt x="577571" y="0"/>
                </a:moveTo>
                <a:lnTo>
                  <a:pt x="1496393" y="0"/>
                </a:lnTo>
                <a:lnTo>
                  <a:pt x="1036982" y="792088"/>
                </a:lnTo>
                <a:close/>
                <a:moveTo>
                  <a:pt x="459411" y="0"/>
                </a:moveTo>
                <a:lnTo>
                  <a:pt x="918822" y="792088"/>
                </a:lnTo>
                <a:lnTo>
                  <a:pt x="0" y="7920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4" name="Trapezoid 22">
            <a:extLst>
              <a:ext uri="{FF2B5EF4-FFF2-40B4-BE49-F238E27FC236}">
                <a16:creationId xmlns:a16="http://schemas.microsoft.com/office/drawing/2014/main" xmlns="" id="{D2EC6B0A-E896-40D9-B4A8-1556019F68B9}"/>
              </a:ext>
            </a:extLst>
          </p:cNvPr>
          <p:cNvSpPr>
            <a:spLocks noChangeAspect="1"/>
          </p:cNvSpPr>
          <p:nvPr/>
        </p:nvSpPr>
        <p:spPr>
          <a:xfrm>
            <a:off x="9438721" y="4805113"/>
            <a:ext cx="529812" cy="269525"/>
          </a:xfrm>
          <a:custGeom>
            <a:avLst/>
            <a:gdLst/>
            <a:ahLst/>
            <a:cxnLst/>
            <a:rect l="l" t="t" r="r" b="b"/>
            <a:pathLst>
              <a:path w="3261500" h="1659188">
                <a:moveTo>
                  <a:pt x="121102" y="1436888"/>
                </a:moveTo>
                <a:lnTo>
                  <a:pt x="3045452" y="1436888"/>
                </a:lnTo>
                <a:cubicBezTo>
                  <a:pt x="3001437" y="1508238"/>
                  <a:pt x="2956882" y="1580993"/>
                  <a:pt x="2918729" y="1659188"/>
                </a:cubicBezTo>
                <a:lnTo>
                  <a:pt x="202648" y="1659188"/>
                </a:lnTo>
                <a:cubicBezTo>
                  <a:pt x="188127" y="1585004"/>
                  <a:pt x="156049" y="1510828"/>
                  <a:pt x="121102" y="1436888"/>
                </a:cubicBezTo>
                <a:close/>
                <a:moveTo>
                  <a:pt x="2814967" y="1119413"/>
                </a:moveTo>
                <a:lnTo>
                  <a:pt x="2814967" y="1227413"/>
                </a:lnTo>
                <a:lnTo>
                  <a:pt x="2922967" y="1227413"/>
                </a:lnTo>
                <a:lnTo>
                  <a:pt x="2922967" y="1119413"/>
                </a:lnTo>
                <a:close/>
                <a:moveTo>
                  <a:pt x="2600074" y="1119413"/>
                </a:moveTo>
                <a:lnTo>
                  <a:pt x="2600074" y="1227413"/>
                </a:lnTo>
                <a:lnTo>
                  <a:pt x="2708074" y="1227413"/>
                </a:lnTo>
                <a:lnTo>
                  <a:pt x="2708074" y="1119413"/>
                </a:lnTo>
                <a:close/>
                <a:moveTo>
                  <a:pt x="2385182" y="1119413"/>
                </a:moveTo>
                <a:lnTo>
                  <a:pt x="2385182" y="1227413"/>
                </a:lnTo>
                <a:lnTo>
                  <a:pt x="2493182" y="1227413"/>
                </a:lnTo>
                <a:lnTo>
                  <a:pt x="2493182" y="1119413"/>
                </a:lnTo>
                <a:close/>
                <a:moveTo>
                  <a:pt x="1716569" y="1119413"/>
                </a:moveTo>
                <a:lnTo>
                  <a:pt x="1716569" y="1227413"/>
                </a:lnTo>
                <a:lnTo>
                  <a:pt x="1824569" y="1227413"/>
                </a:lnTo>
                <a:lnTo>
                  <a:pt x="1824569" y="1119413"/>
                </a:lnTo>
                <a:close/>
                <a:moveTo>
                  <a:pt x="1501676" y="1119413"/>
                </a:moveTo>
                <a:lnTo>
                  <a:pt x="1501676" y="1227413"/>
                </a:lnTo>
                <a:lnTo>
                  <a:pt x="1609676" y="1227413"/>
                </a:lnTo>
                <a:lnTo>
                  <a:pt x="1609676" y="1119413"/>
                </a:lnTo>
                <a:close/>
                <a:moveTo>
                  <a:pt x="1286784" y="1119413"/>
                </a:moveTo>
                <a:lnTo>
                  <a:pt x="1286784" y="1227413"/>
                </a:lnTo>
                <a:lnTo>
                  <a:pt x="1394784" y="1227413"/>
                </a:lnTo>
                <a:lnTo>
                  <a:pt x="1394784" y="1119413"/>
                </a:lnTo>
                <a:close/>
                <a:moveTo>
                  <a:pt x="1071892" y="1119413"/>
                </a:moveTo>
                <a:lnTo>
                  <a:pt x="1071892" y="1227413"/>
                </a:lnTo>
                <a:lnTo>
                  <a:pt x="1179892" y="1227413"/>
                </a:lnTo>
                <a:lnTo>
                  <a:pt x="1179892" y="1119413"/>
                </a:lnTo>
                <a:close/>
                <a:moveTo>
                  <a:pt x="857000" y="1119413"/>
                </a:moveTo>
                <a:lnTo>
                  <a:pt x="857000" y="1227413"/>
                </a:lnTo>
                <a:lnTo>
                  <a:pt x="965000" y="1227413"/>
                </a:lnTo>
                <a:lnTo>
                  <a:pt x="965000" y="1119413"/>
                </a:lnTo>
                <a:close/>
                <a:moveTo>
                  <a:pt x="642108" y="1119413"/>
                </a:moveTo>
                <a:lnTo>
                  <a:pt x="642108" y="1227413"/>
                </a:lnTo>
                <a:lnTo>
                  <a:pt x="750108" y="1227413"/>
                </a:lnTo>
                <a:lnTo>
                  <a:pt x="750108" y="1119413"/>
                </a:lnTo>
                <a:close/>
                <a:moveTo>
                  <a:pt x="427216" y="1119413"/>
                </a:moveTo>
                <a:lnTo>
                  <a:pt x="427216" y="1227413"/>
                </a:lnTo>
                <a:lnTo>
                  <a:pt x="535216" y="1227413"/>
                </a:lnTo>
                <a:lnTo>
                  <a:pt x="535216" y="1119413"/>
                </a:lnTo>
                <a:close/>
                <a:moveTo>
                  <a:pt x="356387" y="794045"/>
                </a:moveTo>
                <a:lnTo>
                  <a:pt x="310667" y="896924"/>
                </a:lnTo>
                <a:lnTo>
                  <a:pt x="2620886" y="908354"/>
                </a:lnTo>
                <a:lnTo>
                  <a:pt x="2540130" y="801665"/>
                </a:lnTo>
                <a:close/>
                <a:moveTo>
                  <a:pt x="382676" y="631248"/>
                </a:moveTo>
                <a:lnTo>
                  <a:pt x="363625" y="730317"/>
                </a:lnTo>
                <a:lnTo>
                  <a:pt x="2492522" y="737937"/>
                </a:lnTo>
                <a:lnTo>
                  <a:pt x="2418771" y="631248"/>
                </a:lnTo>
                <a:close/>
                <a:moveTo>
                  <a:pt x="1756650" y="318899"/>
                </a:moveTo>
                <a:lnTo>
                  <a:pt x="1756650" y="477608"/>
                </a:lnTo>
                <a:lnTo>
                  <a:pt x="1900650" y="477608"/>
                </a:lnTo>
                <a:lnTo>
                  <a:pt x="1900650" y="318899"/>
                </a:lnTo>
                <a:close/>
                <a:moveTo>
                  <a:pt x="1470038" y="318899"/>
                </a:moveTo>
                <a:lnTo>
                  <a:pt x="1470038" y="477608"/>
                </a:lnTo>
                <a:lnTo>
                  <a:pt x="1614038" y="477608"/>
                </a:lnTo>
                <a:lnTo>
                  <a:pt x="1614038" y="318899"/>
                </a:lnTo>
                <a:close/>
                <a:moveTo>
                  <a:pt x="1183427" y="318899"/>
                </a:moveTo>
                <a:lnTo>
                  <a:pt x="1183427" y="477608"/>
                </a:lnTo>
                <a:lnTo>
                  <a:pt x="1327427" y="477608"/>
                </a:lnTo>
                <a:lnTo>
                  <a:pt x="1327427" y="318899"/>
                </a:lnTo>
                <a:close/>
                <a:moveTo>
                  <a:pt x="896816" y="318899"/>
                </a:moveTo>
                <a:lnTo>
                  <a:pt x="896816" y="477608"/>
                </a:lnTo>
                <a:lnTo>
                  <a:pt x="1040816" y="477608"/>
                </a:lnTo>
                <a:lnTo>
                  <a:pt x="1040816" y="318899"/>
                </a:lnTo>
                <a:close/>
                <a:moveTo>
                  <a:pt x="1190618" y="0"/>
                </a:moveTo>
                <a:lnTo>
                  <a:pt x="1271830" y="0"/>
                </a:lnTo>
                <a:lnTo>
                  <a:pt x="1308266" y="193836"/>
                </a:lnTo>
                <a:lnTo>
                  <a:pt x="1977660" y="193836"/>
                </a:lnTo>
                <a:lnTo>
                  <a:pt x="2138144" y="525639"/>
                </a:lnTo>
                <a:lnTo>
                  <a:pt x="2421400" y="525639"/>
                </a:lnTo>
                <a:lnTo>
                  <a:pt x="2750195" y="950920"/>
                </a:lnTo>
                <a:lnTo>
                  <a:pt x="3261500" y="937238"/>
                </a:lnTo>
                <a:cubicBezTo>
                  <a:pt x="3244841" y="1097170"/>
                  <a:pt x="3172191" y="1230845"/>
                  <a:pt x="3089450" y="1364888"/>
                </a:cubicBezTo>
                <a:lnTo>
                  <a:pt x="88044" y="1364888"/>
                </a:lnTo>
                <a:cubicBezTo>
                  <a:pt x="35437" y="1251413"/>
                  <a:pt x="-11245" y="1137942"/>
                  <a:pt x="2399" y="1024450"/>
                </a:cubicBezTo>
                <a:lnTo>
                  <a:pt x="197767" y="1019222"/>
                </a:lnTo>
                <a:lnTo>
                  <a:pt x="321162" y="525639"/>
                </a:lnTo>
                <a:lnTo>
                  <a:pt x="681951" y="525639"/>
                </a:lnTo>
                <a:lnTo>
                  <a:pt x="764901" y="193836"/>
                </a:lnTo>
                <a:lnTo>
                  <a:pt x="930048" y="193836"/>
                </a:lnTo>
                <a:lnTo>
                  <a:pt x="966373" y="588"/>
                </a:lnTo>
                <a:lnTo>
                  <a:pt x="1047585" y="588"/>
                </a:lnTo>
                <a:lnTo>
                  <a:pt x="1083910" y="193836"/>
                </a:lnTo>
                <a:lnTo>
                  <a:pt x="1154183" y="1938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5" name="Rounded Rectangle 20">
            <a:extLst>
              <a:ext uri="{FF2B5EF4-FFF2-40B4-BE49-F238E27FC236}">
                <a16:creationId xmlns:a16="http://schemas.microsoft.com/office/drawing/2014/main" xmlns="" id="{B5A75B4D-CA52-4F78-AC74-CB42B7BD2898}"/>
              </a:ext>
            </a:extLst>
          </p:cNvPr>
          <p:cNvSpPr>
            <a:spLocks noChangeAspect="1"/>
          </p:cNvSpPr>
          <p:nvPr/>
        </p:nvSpPr>
        <p:spPr>
          <a:xfrm rot="2160000">
            <a:off x="10296822" y="4674968"/>
            <a:ext cx="491028" cy="529812"/>
          </a:xfrm>
          <a:custGeom>
            <a:avLst/>
            <a:gdLst/>
            <a:ahLst/>
            <a:cxnLst/>
            <a:rect l="l" t="t" r="r" b="b"/>
            <a:pathLst>
              <a:path w="2735240" h="2951283">
                <a:moveTo>
                  <a:pt x="945240" y="943134"/>
                </a:moveTo>
                <a:cubicBezTo>
                  <a:pt x="504657" y="1263236"/>
                  <a:pt x="406988" y="1879894"/>
                  <a:pt x="727090" y="2320477"/>
                </a:cubicBezTo>
                <a:cubicBezTo>
                  <a:pt x="1047193" y="2761060"/>
                  <a:pt x="1663850" y="2858729"/>
                  <a:pt x="2104434" y="2538627"/>
                </a:cubicBezTo>
                <a:cubicBezTo>
                  <a:pt x="2545017" y="2218524"/>
                  <a:pt x="2642686" y="1601867"/>
                  <a:pt x="2322584" y="1161283"/>
                </a:cubicBezTo>
                <a:cubicBezTo>
                  <a:pt x="2003839" y="722570"/>
                  <a:pt x="1391052" y="623866"/>
                  <a:pt x="951049" y="939346"/>
                </a:cubicBezTo>
                <a:lnTo>
                  <a:pt x="1557721" y="1618250"/>
                </a:lnTo>
                <a:cubicBezTo>
                  <a:pt x="1596798" y="1621348"/>
                  <a:pt x="1633874" y="1641400"/>
                  <a:pt x="1658719" y="1675596"/>
                </a:cubicBezTo>
                <a:cubicBezTo>
                  <a:pt x="1705470" y="1739944"/>
                  <a:pt x="1691206" y="1830007"/>
                  <a:pt x="1626858" y="1876758"/>
                </a:cubicBezTo>
                <a:cubicBezTo>
                  <a:pt x="1562511" y="1923509"/>
                  <a:pt x="1472448" y="1909245"/>
                  <a:pt x="1425696" y="1844897"/>
                </a:cubicBezTo>
                <a:cubicBezTo>
                  <a:pt x="1398776" y="1807844"/>
                  <a:pt x="1392087" y="1762265"/>
                  <a:pt x="1405709" y="1721944"/>
                </a:cubicBezTo>
                <a:lnTo>
                  <a:pt x="950242" y="939871"/>
                </a:lnTo>
                <a:cubicBezTo>
                  <a:pt x="948462" y="940800"/>
                  <a:pt x="946850" y="941964"/>
                  <a:pt x="945240" y="943134"/>
                </a:cubicBezTo>
                <a:close/>
                <a:moveTo>
                  <a:pt x="390013" y="178929"/>
                </a:moveTo>
                <a:cubicBezTo>
                  <a:pt x="223423" y="299964"/>
                  <a:pt x="186493" y="533130"/>
                  <a:pt x="307528" y="699721"/>
                </a:cubicBezTo>
                <a:cubicBezTo>
                  <a:pt x="392822" y="817118"/>
                  <a:pt x="533802" y="870124"/>
                  <a:pt x="667672" y="847235"/>
                </a:cubicBezTo>
                <a:lnTo>
                  <a:pt x="556452" y="694153"/>
                </a:lnTo>
                <a:lnTo>
                  <a:pt x="528500" y="714461"/>
                </a:lnTo>
                <a:cubicBezTo>
                  <a:pt x="498835" y="736014"/>
                  <a:pt x="457314" y="729437"/>
                  <a:pt x="435761" y="699772"/>
                </a:cubicBezTo>
                <a:lnTo>
                  <a:pt x="341779" y="570418"/>
                </a:lnTo>
                <a:cubicBezTo>
                  <a:pt x="320226" y="540753"/>
                  <a:pt x="326803" y="499231"/>
                  <a:pt x="356468" y="477679"/>
                </a:cubicBezTo>
                <a:lnTo>
                  <a:pt x="684509" y="239343"/>
                </a:lnTo>
                <a:cubicBezTo>
                  <a:pt x="714174" y="217790"/>
                  <a:pt x="755695" y="224366"/>
                  <a:pt x="777248" y="254031"/>
                </a:cubicBezTo>
                <a:lnTo>
                  <a:pt x="871230" y="383386"/>
                </a:lnTo>
                <a:cubicBezTo>
                  <a:pt x="892782" y="413051"/>
                  <a:pt x="886206" y="454572"/>
                  <a:pt x="856541" y="476125"/>
                </a:cubicBezTo>
                <a:lnTo>
                  <a:pt x="828590" y="496433"/>
                </a:lnTo>
                <a:lnTo>
                  <a:pt x="939810" y="649514"/>
                </a:lnTo>
                <a:cubicBezTo>
                  <a:pt x="1002947" y="529270"/>
                  <a:pt x="996100" y="378811"/>
                  <a:pt x="910806" y="261414"/>
                </a:cubicBezTo>
                <a:cubicBezTo>
                  <a:pt x="789771" y="94824"/>
                  <a:pt x="556604" y="57894"/>
                  <a:pt x="390013" y="178929"/>
                </a:cubicBezTo>
                <a:close/>
                <a:moveTo>
                  <a:pt x="326716" y="91807"/>
                </a:moveTo>
                <a:cubicBezTo>
                  <a:pt x="541423" y="-64186"/>
                  <a:pt x="841934" y="-16590"/>
                  <a:pt x="997927" y="198117"/>
                </a:cubicBezTo>
                <a:cubicBezTo>
                  <a:pt x="1090326" y="325293"/>
                  <a:pt x="1111296" y="482575"/>
                  <a:pt x="1067359" y="621566"/>
                </a:cubicBezTo>
                <a:cubicBezTo>
                  <a:pt x="1125087" y="596400"/>
                  <a:pt x="1184605" y="577365"/>
                  <a:pt x="1244892" y="563339"/>
                </a:cubicBezTo>
                <a:lnTo>
                  <a:pt x="1244892" y="425809"/>
                </a:lnTo>
                <a:lnTo>
                  <a:pt x="1238396" y="425809"/>
                </a:lnTo>
                <a:cubicBezTo>
                  <a:pt x="1203300" y="425809"/>
                  <a:pt x="1174849" y="397358"/>
                  <a:pt x="1174849" y="362262"/>
                </a:cubicBezTo>
                <a:lnTo>
                  <a:pt x="1174849" y="209229"/>
                </a:lnTo>
                <a:cubicBezTo>
                  <a:pt x="1174849" y="191681"/>
                  <a:pt x="1181962" y="175794"/>
                  <a:pt x="1193462" y="164294"/>
                </a:cubicBezTo>
                <a:cubicBezTo>
                  <a:pt x="1204961" y="152795"/>
                  <a:pt x="1220848" y="145682"/>
                  <a:pt x="1238396" y="145682"/>
                </a:cubicBezTo>
                <a:lnTo>
                  <a:pt x="1484804" y="145682"/>
                </a:lnTo>
                <a:cubicBezTo>
                  <a:pt x="1519900" y="145682"/>
                  <a:pt x="1548351" y="174133"/>
                  <a:pt x="1548351" y="209229"/>
                </a:cubicBezTo>
                <a:lnTo>
                  <a:pt x="1548351" y="362262"/>
                </a:lnTo>
                <a:cubicBezTo>
                  <a:pt x="1548351" y="397358"/>
                  <a:pt x="1519900" y="425809"/>
                  <a:pt x="1484804" y="425809"/>
                </a:cubicBezTo>
                <a:lnTo>
                  <a:pt x="1478305" y="425809"/>
                </a:lnTo>
                <a:lnTo>
                  <a:pt x="1478305" y="531522"/>
                </a:lnTo>
                <a:cubicBezTo>
                  <a:pt x="1867969" y="516696"/>
                  <a:pt x="2257580" y="690299"/>
                  <a:pt x="2504004" y="1029474"/>
                </a:cubicBezTo>
                <a:cubicBezTo>
                  <a:pt x="2896903" y="1570253"/>
                  <a:pt x="2777023" y="2327148"/>
                  <a:pt x="2236244" y="2720047"/>
                </a:cubicBezTo>
                <a:cubicBezTo>
                  <a:pt x="1695464" y="3112946"/>
                  <a:pt x="938569" y="2993066"/>
                  <a:pt x="545670" y="2452287"/>
                </a:cubicBezTo>
                <a:cubicBezTo>
                  <a:pt x="302842" y="2118063"/>
                  <a:pt x="255883" y="1701289"/>
                  <a:pt x="383624" y="1339097"/>
                </a:cubicBezTo>
                <a:lnTo>
                  <a:pt x="271337" y="1301981"/>
                </a:lnTo>
                <a:lnTo>
                  <a:pt x="269200" y="1308446"/>
                </a:lnTo>
                <a:cubicBezTo>
                  <a:pt x="258184" y="1341768"/>
                  <a:pt x="222242" y="1359852"/>
                  <a:pt x="188919" y="1348836"/>
                </a:cubicBezTo>
                <a:lnTo>
                  <a:pt x="43619" y="1300805"/>
                </a:lnTo>
                <a:cubicBezTo>
                  <a:pt x="10297" y="1289790"/>
                  <a:pt x="-7787" y="1253847"/>
                  <a:pt x="3228" y="1220525"/>
                </a:cubicBezTo>
                <a:lnTo>
                  <a:pt x="80565" y="986568"/>
                </a:lnTo>
                <a:cubicBezTo>
                  <a:pt x="86073" y="969906"/>
                  <a:pt x="97812" y="957056"/>
                  <a:pt x="112340" y="949746"/>
                </a:cubicBezTo>
                <a:cubicBezTo>
                  <a:pt x="126869" y="942436"/>
                  <a:pt x="144185" y="940669"/>
                  <a:pt x="160847" y="946177"/>
                </a:cubicBezTo>
                <a:lnTo>
                  <a:pt x="306147" y="994208"/>
                </a:lnTo>
                <a:cubicBezTo>
                  <a:pt x="339468" y="1005223"/>
                  <a:pt x="357552" y="1041166"/>
                  <a:pt x="346537" y="1074488"/>
                </a:cubicBezTo>
                <a:lnTo>
                  <a:pt x="344596" y="1080361"/>
                </a:lnTo>
                <a:lnTo>
                  <a:pt x="482601" y="1125980"/>
                </a:lnTo>
                <a:cubicBezTo>
                  <a:pt x="516519" y="1067404"/>
                  <a:pt x="556040" y="1011588"/>
                  <a:pt x="601675" y="959905"/>
                </a:cubicBezTo>
                <a:cubicBezTo>
                  <a:pt x="455910" y="958740"/>
                  <a:pt x="312806" y="890195"/>
                  <a:pt x="220407" y="763018"/>
                </a:cubicBezTo>
                <a:cubicBezTo>
                  <a:pt x="64413" y="548311"/>
                  <a:pt x="112009" y="247801"/>
                  <a:pt x="326716" y="91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6" name="Trapezoid 28">
            <a:extLst>
              <a:ext uri="{FF2B5EF4-FFF2-40B4-BE49-F238E27FC236}">
                <a16:creationId xmlns:a16="http://schemas.microsoft.com/office/drawing/2014/main" xmlns="" id="{013F6F7D-652C-40EF-B339-66A172676932}"/>
              </a:ext>
            </a:extLst>
          </p:cNvPr>
          <p:cNvSpPr>
            <a:spLocks noChangeAspect="1"/>
          </p:cNvSpPr>
          <p:nvPr/>
        </p:nvSpPr>
        <p:spPr>
          <a:xfrm>
            <a:off x="4477340" y="4674968"/>
            <a:ext cx="437175" cy="529812"/>
          </a:xfrm>
          <a:custGeom>
            <a:avLst/>
            <a:gdLst/>
            <a:ahLst/>
            <a:cxnLst/>
            <a:rect l="l" t="t" r="r" b="b"/>
            <a:pathLst>
              <a:path w="2664297" h="3228846">
                <a:moveTo>
                  <a:pt x="2006233" y="1910002"/>
                </a:moveTo>
                <a:cubicBezTo>
                  <a:pt x="2195393" y="2270441"/>
                  <a:pt x="2396463" y="2592453"/>
                  <a:pt x="2218318" y="2693318"/>
                </a:cubicBezTo>
                <a:cubicBezTo>
                  <a:pt x="1760490" y="2959655"/>
                  <a:pt x="875097" y="3011972"/>
                  <a:pt x="413381" y="2693318"/>
                </a:cubicBezTo>
                <a:cubicBezTo>
                  <a:pt x="278026" y="2578660"/>
                  <a:pt x="448417" y="2270210"/>
                  <a:pt x="622358" y="1918652"/>
                </a:cubicBezTo>
                <a:close/>
                <a:moveTo>
                  <a:pt x="998355" y="318176"/>
                </a:moveTo>
                <a:lnTo>
                  <a:pt x="1054483" y="938365"/>
                </a:lnTo>
                <a:cubicBezTo>
                  <a:pt x="1073419" y="1202005"/>
                  <a:pt x="-94533" y="2544942"/>
                  <a:pt x="263185" y="2803859"/>
                </a:cubicBezTo>
                <a:cubicBezTo>
                  <a:pt x="799752" y="3120272"/>
                  <a:pt x="1828684" y="3068324"/>
                  <a:pt x="2360732" y="2803859"/>
                </a:cubicBezTo>
                <a:cubicBezTo>
                  <a:pt x="2817826" y="2582721"/>
                  <a:pt x="1567592" y="1249230"/>
                  <a:pt x="1559424" y="938364"/>
                </a:cubicBezTo>
                <a:lnTo>
                  <a:pt x="1635785" y="320808"/>
                </a:lnTo>
                <a:lnTo>
                  <a:pt x="1616510" y="323841"/>
                </a:lnTo>
                <a:cubicBezTo>
                  <a:pt x="1541035" y="362546"/>
                  <a:pt x="1432716" y="386340"/>
                  <a:pt x="1312455" y="386340"/>
                </a:cubicBezTo>
                <a:cubicBezTo>
                  <a:pt x="1186664" y="386340"/>
                  <a:pt x="1073940" y="360308"/>
                  <a:pt x="998355" y="318176"/>
                </a:cubicBezTo>
                <a:close/>
                <a:moveTo>
                  <a:pt x="1312455" y="60748"/>
                </a:moveTo>
                <a:cubicBezTo>
                  <a:pt x="1155275" y="60748"/>
                  <a:pt x="1027857" y="120035"/>
                  <a:pt x="1027857" y="193171"/>
                </a:cubicBezTo>
                <a:cubicBezTo>
                  <a:pt x="1027857" y="266307"/>
                  <a:pt x="1155275" y="325594"/>
                  <a:pt x="1312455" y="325594"/>
                </a:cubicBezTo>
                <a:cubicBezTo>
                  <a:pt x="1469634" y="325594"/>
                  <a:pt x="1597052" y="266307"/>
                  <a:pt x="1597052" y="193171"/>
                </a:cubicBezTo>
                <a:cubicBezTo>
                  <a:pt x="1597052" y="120035"/>
                  <a:pt x="1469634" y="60748"/>
                  <a:pt x="1312455" y="60748"/>
                </a:cubicBezTo>
                <a:close/>
                <a:moveTo>
                  <a:pt x="1312455" y="0"/>
                </a:moveTo>
                <a:cubicBezTo>
                  <a:pt x="1537130" y="0"/>
                  <a:pt x="1720121" y="83046"/>
                  <a:pt x="1726235" y="186847"/>
                </a:cubicBezTo>
                <a:cubicBezTo>
                  <a:pt x="1726742" y="186524"/>
                  <a:pt x="1727174" y="186120"/>
                  <a:pt x="1727606" y="185717"/>
                </a:cubicBezTo>
                <a:lnTo>
                  <a:pt x="1727102" y="190850"/>
                </a:lnTo>
                <a:cubicBezTo>
                  <a:pt x="1727595" y="191614"/>
                  <a:pt x="1727605" y="192391"/>
                  <a:pt x="1727605" y="193170"/>
                </a:cubicBezTo>
                <a:lnTo>
                  <a:pt x="1726271" y="199326"/>
                </a:lnTo>
                <a:lnTo>
                  <a:pt x="1655630" y="919826"/>
                </a:lnTo>
                <a:cubicBezTo>
                  <a:pt x="1665213" y="1268678"/>
                  <a:pt x="3079202" y="2735754"/>
                  <a:pt x="2542920" y="2983914"/>
                </a:cubicBezTo>
                <a:cubicBezTo>
                  <a:pt x="1918698" y="3280693"/>
                  <a:pt x="711513" y="3338989"/>
                  <a:pt x="81991" y="2983914"/>
                </a:cubicBezTo>
                <a:cubicBezTo>
                  <a:pt x="-337699" y="2693358"/>
                  <a:pt x="991496" y="1215684"/>
                  <a:pt x="969280" y="919828"/>
                </a:cubicBezTo>
                <a:lnTo>
                  <a:pt x="898640" y="199335"/>
                </a:lnTo>
                <a:cubicBezTo>
                  <a:pt x="897375" y="197339"/>
                  <a:pt x="897304" y="195258"/>
                  <a:pt x="897304" y="193170"/>
                </a:cubicBezTo>
                <a:lnTo>
                  <a:pt x="897808" y="190847"/>
                </a:lnTo>
                <a:lnTo>
                  <a:pt x="897305" y="185717"/>
                </a:lnTo>
                <a:lnTo>
                  <a:pt x="898687" y="186789"/>
                </a:lnTo>
                <a:cubicBezTo>
                  <a:pt x="904857" y="83015"/>
                  <a:pt x="1087821" y="0"/>
                  <a:pt x="131245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7" name="Rounded Rectangle 2">
            <a:extLst>
              <a:ext uri="{FF2B5EF4-FFF2-40B4-BE49-F238E27FC236}">
                <a16:creationId xmlns:a16="http://schemas.microsoft.com/office/drawing/2014/main" xmlns="" id="{2CB3F902-7F51-468E-928D-DF8ED92CA432}"/>
              </a:ext>
            </a:extLst>
          </p:cNvPr>
          <p:cNvSpPr/>
          <p:nvPr/>
        </p:nvSpPr>
        <p:spPr>
          <a:xfrm>
            <a:off x="5283276" y="5634756"/>
            <a:ext cx="519265" cy="519265"/>
          </a:xfrm>
          <a:custGeom>
            <a:avLst/>
            <a:gdLst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71732 w 3960440"/>
              <a:gd name="connsiteY2" fmla="*/ 2285845 h 3960000"/>
              <a:gd name="connsiteX3" fmla="*/ 1338560 w 3960440"/>
              <a:gd name="connsiteY3" fmla="*/ 1981614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71732 w 3960440"/>
              <a:gd name="connsiteY2" fmla="*/ 2285845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960440" h="3960000">
                <a:moveTo>
                  <a:pt x="1979373" y="472350"/>
                </a:moveTo>
                <a:cubicBezTo>
                  <a:pt x="1228307" y="485871"/>
                  <a:pt x="850011" y="1078219"/>
                  <a:pt x="813783" y="1434034"/>
                </a:cubicBezTo>
                <a:cubicBezTo>
                  <a:pt x="787561" y="1781828"/>
                  <a:pt x="889690" y="2005359"/>
                  <a:pt x="1119009" y="2222584"/>
                </a:cubicBezTo>
                <a:cubicBezTo>
                  <a:pt x="1178964" y="2123026"/>
                  <a:pt x="1260199" y="1908547"/>
                  <a:pt x="1328015" y="1812920"/>
                </a:cubicBezTo>
                <a:cubicBezTo>
                  <a:pt x="1222115" y="1647651"/>
                  <a:pt x="1255483" y="1756375"/>
                  <a:pt x="1234998" y="1431771"/>
                </a:cubicBezTo>
                <a:cubicBezTo>
                  <a:pt x="1331609" y="922504"/>
                  <a:pt x="1719145" y="812633"/>
                  <a:pt x="2217373" y="891303"/>
                </a:cubicBezTo>
                <a:cubicBezTo>
                  <a:pt x="2693518" y="1016895"/>
                  <a:pt x="2787642" y="1344599"/>
                  <a:pt x="2783502" y="1606823"/>
                </a:cubicBezTo>
                <a:cubicBezTo>
                  <a:pt x="2771081" y="1743454"/>
                  <a:pt x="2679609" y="2064482"/>
                  <a:pt x="2456028" y="2225955"/>
                </a:cubicBezTo>
                <a:cubicBezTo>
                  <a:pt x="2192422" y="2399851"/>
                  <a:pt x="2004893" y="2209395"/>
                  <a:pt x="2026974" y="2018938"/>
                </a:cubicBezTo>
                <a:cubicBezTo>
                  <a:pt x="2072519" y="1810540"/>
                  <a:pt x="2086043" y="1754994"/>
                  <a:pt x="2135727" y="1554876"/>
                </a:cubicBezTo>
                <a:cubicBezTo>
                  <a:pt x="2195073" y="1382360"/>
                  <a:pt x="2084273" y="1259912"/>
                  <a:pt x="1915898" y="1219889"/>
                </a:cubicBezTo>
                <a:cubicBezTo>
                  <a:pt x="1750283" y="1186766"/>
                  <a:pt x="1626460" y="1331294"/>
                  <a:pt x="1589196" y="1434803"/>
                </a:cubicBezTo>
                <a:cubicBezTo>
                  <a:pt x="1499489" y="1732912"/>
                  <a:pt x="1614533" y="1824000"/>
                  <a:pt x="1574511" y="1939931"/>
                </a:cubicBezTo>
                <a:cubicBezTo>
                  <a:pt x="1332991" y="2671400"/>
                  <a:pt x="1220920" y="3468343"/>
                  <a:pt x="1339611" y="3487664"/>
                </a:cubicBezTo>
                <a:cubicBezTo>
                  <a:pt x="1434840" y="3497327"/>
                  <a:pt x="1730357" y="3129057"/>
                  <a:pt x="1887692" y="2422431"/>
                </a:cubicBezTo>
                <a:cubicBezTo>
                  <a:pt x="1985681" y="2531460"/>
                  <a:pt x="2093439" y="2747804"/>
                  <a:pt x="2336342" y="2720202"/>
                </a:cubicBezTo>
                <a:cubicBezTo>
                  <a:pt x="2693796" y="2666377"/>
                  <a:pt x="3092265" y="2401394"/>
                  <a:pt x="3176454" y="1627140"/>
                </a:cubicBezTo>
                <a:cubicBezTo>
                  <a:pt x="3254038" y="999456"/>
                  <a:pt x="2816023" y="430731"/>
                  <a:pt x="1979373" y="472350"/>
                </a:cubicBezTo>
                <a:close/>
                <a:moveTo>
                  <a:pt x="436907" y="0"/>
                </a:moveTo>
                <a:lnTo>
                  <a:pt x="3523533" y="0"/>
                </a:lnTo>
                <a:cubicBezTo>
                  <a:pt x="3764830" y="0"/>
                  <a:pt x="3960440" y="195610"/>
                  <a:pt x="3960440" y="436907"/>
                </a:cubicBezTo>
                <a:lnTo>
                  <a:pt x="3960440" y="3523093"/>
                </a:lnTo>
                <a:cubicBezTo>
                  <a:pt x="3960440" y="3764390"/>
                  <a:pt x="3764830" y="3960000"/>
                  <a:pt x="3523533" y="3960000"/>
                </a:cubicBezTo>
                <a:lnTo>
                  <a:pt x="436907" y="3960000"/>
                </a:lnTo>
                <a:cubicBezTo>
                  <a:pt x="195610" y="3960000"/>
                  <a:pt x="0" y="3764390"/>
                  <a:pt x="0" y="3523093"/>
                </a:cubicBezTo>
                <a:lnTo>
                  <a:pt x="0" y="436907"/>
                </a:lnTo>
                <a:cubicBezTo>
                  <a:pt x="0" y="195610"/>
                  <a:pt x="195610" y="0"/>
                  <a:pt x="43690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8" name="Rounded Rectangle 8">
            <a:extLst>
              <a:ext uri="{FF2B5EF4-FFF2-40B4-BE49-F238E27FC236}">
                <a16:creationId xmlns:a16="http://schemas.microsoft.com/office/drawing/2014/main" xmlns="" id="{CF999092-51D0-4040-A441-EE93FB3BE0AB}"/>
              </a:ext>
            </a:extLst>
          </p:cNvPr>
          <p:cNvSpPr/>
          <p:nvPr/>
        </p:nvSpPr>
        <p:spPr>
          <a:xfrm>
            <a:off x="4436267" y="5634756"/>
            <a:ext cx="519323" cy="519265"/>
          </a:xfrm>
          <a:custGeom>
            <a:avLst/>
            <a:gdLst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688485 w 3888432"/>
              <a:gd name="connsiteY5" fmla="*/ 147563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2688485 w 3888432"/>
              <a:gd name="connsiteY17" fmla="*/ 1475633 h 3960440"/>
              <a:gd name="connsiteX18" fmla="*/ 878058 w 3888432"/>
              <a:gd name="connsiteY18" fmla="*/ 648072 h 3960440"/>
              <a:gd name="connsiteX19" fmla="*/ 554477 w 3888432"/>
              <a:gd name="connsiteY19" fmla="*/ 971653 h 3960440"/>
              <a:gd name="connsiteX20" fmla="*/ 878058 w 3888432"/>
              <a:gd name="connsiteY20" fmla="*/ 1295234 h 3960440"/>
              <a:gd name="connsiteX21" fmla="*/ 1201639 w 3888432"/>
              <a:gd name="connsiteY21" fmla="*/ 971653 h 3960440"/>
              <a:gd name="connsiteX22" fmla="*/ 878058 w 3888432"/>
              <a:gd name="connsiteY22" fmla="*/ 648072 h 3960440"/>
              <a:gd name="connsiteX23" fmla="*/ 333511 w 3888432"/>
              <a:gd name="connsiteY23" fmla="*/ 0 h 3960440"/>
              <a:gd name="connsiteX24" fmla="*/ 3554921 w 3888432"/>
              <a:gd name="connsiteY24" fmla="*/ 0 h 3960440"/>
              <a:gd name="connsiteX25" fmla="*/ 3888432 w 3888432"/>
              <a:gd name="connsiteY25" fmla="*/ 333511 h 3960440"/>
              <a:gd name="connsiteX26" fmla="*/ 3888432 w 3888432"/>
              <a:gd name="connsiteY26" fmla="*/ 3626929 h 3960440"/>
              <a:gd name="connsiteX27" fmla="*/ 3554921 w 3888432"/>
              <a:gd name="connsiteY27" fmla="*/ 3960440 h 3960440"/>
              <a:gd name="connsiteX28" fmla="*/ 333511 w 3888432"/>
              <a:gd name="connsiteY28" fmla="*/ 3960440 h 3960440"/>
              <a:gd name="connsiteX29" fmla="*/ 0 w 3888432"/>
              <a:gd name="connsiteY29" fmla="*/ 3626929 h 3960440"/>
              <a:gd name="connsiteX30" fmla="*/ 0 w 3888432"/>
              <a:gd name="connsiteY30" fmla="*/ 333511 h 3960440"/>
              <a:gd name="connsiteX31" fmla="*/ 333511 w 3888432"/>
              <a:gd name="connsiteY31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888432" h="3960440">
                <a:moveTo>
                  <a:pt x="554477" y="1512168"/>
                </a:moveTo>
                <a:lnTo>
                  <a:pt x="554477" y="3312368"/>
                </a:lnTo>
                <a:lnTo>
                  <a:pt x="1201638" y="3312368"/>
                </a:lnTo>
                <a:lnTo>
                  <a:pt x="1201638" y="1512168"/>
                </a:lnTo>
                <a:lnTo>
                  <a:pt x="554477" y="1512168"/>
                </a:lnTo>
                <a:close/>
                <a:moveTo>
                  <a:pt x="2840340" y="1479943"/>
                </a:moveTo>
                <a:cubicBezTo>
                  <a:pt x="2293254" y="1484797"/>
                  <a:pt x="2254084" y="1780470"/>
                  <a:pt x="2136833" y="1785510"/>
                </a:cubicBezTo>
                <a:lnTo>
                  <a:pt x="2136833" y="1510185"/>
                </a:lnTo>
                <a:lnTo>
                  <a:pt x="1489672" y="1510185"/>
                </a:lnTo>
                <a:lnTo>
                  <a:pt x="1489672" y="3310385"/>
                </a:lnTo>
                <a:lnTo>
                  <a:pt x="2136833" y="3310385"/>
                </a:lnTo>
                <a:cubicBezTo>
                  <a:pt x="2140283" y="2925445"/>
                  <a:pt x="2133383" y="2560917"/>
                  <a:pt x="2147184" y="2155564"/>
                </a:cubicBezTo>
                <a:cubicBezTo>
                  <a:pt x="2187272" y="1842063"/>
                  <a:pt x="2668986" y="1938990"/>
                  <a:pt x="2673919" y="2138897"/>
                </a:cubicBezTo>
                <a:lnTo>
                  <a:pt x="2679688" y="3312366"/>
                </a:lnTo>
                <a:lnTo>
                  <a:pt x="3326849" y="3312366"/>
                </a:lnTo>
                <a:cubicBezTo>
                  <a:pt x="3329155" y="2917782"/>
                  <a:pt x="3331462" y="2523197"/>
                  <a:pt x="3333768" y="2128613"/>
                </a:cubicBezTo>
                <a:cubicBezTo>
                  <a:pt x="3339026" y="1942962"/>
                  <a:pt x="3184753" y="1475890"/>
                  <a:pt x="2840340" y="1479943"/>
                </a:cubicBezTo>
                <a:close/>
                <a:moveTo>
                  <a:pt x="878058" y="648072"/>
                </a:moveTo>
                <a:cubicBezTo>
                  <a:pt x="699349" y="648072"/>
                  <a:pt x="554477" y="792944"/>
                  <a:pt x="554477" y="971653"/>
                </a:cubicBezTo>
                <a:cubicBezTo>
                  <a:pt x="554477" y="1150362"/>
                  <a:pt x="699349" y="1295234"/>
                  <a:pt x="878058" y="1295234"/>
                </a:cubicBezTo>
                <a:cubicBezTo>
                  <a:pt x="1056767" y="1295234"/>
                  <a:pt x="1201639" y="1150362"/>
                  <a:pt x="1201639" y="971653"/>
                </a:cubicBezTo>
                <a:cubicBezTo>
                  <a:pt x="1201639" y="792944"/>
                  <a:pt x="1056767" y="648072"/>
                  <a:pt x="878058" y="648072"/>
                </a:cubicBezTo>
                <a:close/>
                <a:moveTo>
                  <a:pt x="333511" y="0"/>
                </a:moveTo>
                <a:lnTo>
                  <a:pt x="3554921" y="0"/>
                </a:lnTo>
                <a:cubicBezTo>
                  <a:pt x="3739114" y="0"/>
                  <a:pt x="3888432" y="149318"/>
                  <a:pt x="3888432" y="333511"/>
                </a:cubicBezTo>
                <a:lnTo>
                  <a:pt x="3888432" y="3626929"/>
                </a:lnTo>
                <a:cubicBezTo>
                  <a:pt x="3888432" y="3811122"/>
                  <a:pt x="3739114" y="3960440"/>
                  <a:pt x="3554921" y="3960440"/>
                </a:cubicBezTo>
                <a:lnTo>
                  <a:pt x="333511" y="3960440"/>
                </a:lnTo>
                <a:cubicBezTo>
                  <a:pt x="149318" y="3960440"/>
                  <a:pt x="0" y="3811122"/>
                  <a:pt x="0" y="3626929"/>
                </a:cubicBezTo>
                <a:lnTo>
                  <a:pt x="0" y="333511"/>
                </a:lnTo>
                <a:cubicBezTo>
                  <a:pt x="0" y="149318"/>
                  <a:pt x="149318" y="0"/>
                  <a:pt x="3335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9" name="Rounded Rectangle 2">
            <a:extLst>
              <a:ext uri="{FF2B5EF4-FFF2-40B4-BE49-F238E27FC236}">
                <a16:creationId xmlns:a16="http://schemas.microsoft.com/office/drawing/2014/main" xmlns="" id="{5394194E-40CF-4800-82F4-DA12261F9012}"/>
              </a:ext>
            </a:extLst>
          </p:cNvPr>
          <p:cNvSpPr/>
          <p:nvPr/>
        </p:nvSpPr>
        <p:spPr>
          <a:xfrm>
            <a:off x="6971252" y="5634756"/>
            <a:ext cx="519265" cy="519265"/>
          </a:xfrm>
          <a:custGeom>
            <a:avLst/>
            <a:gdLst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55131 w 3960000"/>
              <a:gd name="connsiteY2" fmla="*/ 1419362 h 3960000"/>
              <a:gd name="connsiteX3" fmla="*/ 3160999 w 3960000"/>
              <a:gd name="connsiteY3" fmla="*/ 1374274 h 3960000"/>
              <a:gd name="connsiteX4" fmla="*/ 2538382 w 3960000"/>
              <a:gd name="connsiteY4" fmla="*/ 802616 h 3960000"/>
              <a:gd name="connsiteX5" fmla="*/ 1921633 w 3960000"/>
              <a:gd name="connsiteY5" fmla="*/ 1419365 h 3960000"/>
              <a:gd name="connsiteX6" fmla="*/ 1942445 w 3960000"/>
              <a:gd name="connsiteY6" fmla="*/ 1570340 h 3960000"/>
              <a:gd name="connsiteX7" fmla="*/ 752016 w 3960000"/>
              <a:gd name="connsiteY7" fmla="*/ 931012 h 3960000"/>
              <a:gd name="connsiteX8" fmla="*/ 934030 w 3960000"/>
              <a:gd name="connsiteY8" fmla="*/ 1745738 h 3960000"/>
              <a:gd name="connsiteX9" fmla="*/ 665343 w 3960000"/>
              <a:gd name="connsiteY9" fmla="*/ 1650397 h 3960000"/>
              <a:gd name="connsiteX10" fmla="*/ 1111709 w 3960000"/>
              <a:gd name="connsiteY10" fmla="*/ 2257108 h 3960000"/>
              <a:gd name="connsiteX11" fmla="*/ 856023 w 3960000"/>
              <a:gd name="connsiteY11" fmla="*/ 2244108 h 3960000"/>
              <a:gd name="connsiteX12" fmla="*/ 1402064 w 3960000"/>
              <a:gd name="connsiteY12" fmla="*/ 2660137 h 3960000"/>
              <a:gd name="connsiteX13" fmla="*/ 552668 w 3960000"/>
              <a:gd name="connsiteY13" fmla="*/ 2902822 h 3960000"/>
              <a:gd name="connsiteX14" fmla="*/ 1978439 w 3960000"/>
              <a:gd name="connsiteY14" fmla="*/ 3093502 h 3960000"/>
              <a:gd name="connsiteX15" fmla="*/ 3053184 w 3960000"/>
              <a:gd name="connsiteY15" fmla="*/ 2031759 h 3960000"/>
              <a:gd name="connsiteX16" fmla="*/ 3155131 w 3960000"/>
              <a:gd name="connsiteY16" fmla="*/ 1419365 h 3960000"/>
              <a:gd name="connsiteX17" fmla="*/ 3207849 w 3960000"/>
              <a:gd name="connsiteY17" fmla="*/ 1493166 h 3960000"/>
              <a:gd name="connsiteX18" fmla="*/ 3407333 w 3960000"/>
              <a:gd name="connsiteY18" fmla="*/ 1117847 h 3960000"/>
              <a:gd name="connsiteX19" fmla="*/ 3108461 w 3960000"/>
              <a:gd name="connsiteY19" fmla="*/ 1185086 h 3960000"/>
              <a:gd name="connsiteX20" fmla="*/ 3334650 w 3960000"/>
              <a:gd name="connsiteY20" fmla="*/ 883134 h 3960000"/>
              <a:gd name="connsiteX21" fmla="*/ 2995677 w 3960000"/>
              <a:gd name="connsiteY21" fmla="*/ 1008938 h 3960000"/>
              <a:gd name="connsiteX22" fmla="*/ 2538382 w 3960000"/>
              <a:gd name="connsiteY22" fmla="*/ 802616 h 3960000"/>
              <a:gd name="connsiteX23" fmla="*/ 308009 w 3960000"/>
              <a:gd name="connsiteY23" fmla="*/ 0 h 3960000"/>
              <a:gd name="connsiteX24" fmla="*/ 3651991 w 3960000"/>
              <a:gd name="connsiteY24" fmla="*/ 0 h 3960000"/>
              <a:gd name="connsiteX25" fmla="*/ 3960000 w 3960000"/>
              <a:gd name="connsiteY25" fmla="*/ 308009 h 3960000"/>
              <a:gd name="connsiteX26" fmla="*/ 3960000 w 3960000"/>
              <a:gd name="connsiteY26" fmla="*/ 3651991 h 3960000"/>
              <a:gd name="connsiteX27" fmla="*/ 3651991 w 3960000"/>
              <a:gd name="connsiteY27" fmla="*/ 3960000 h 3960000"/>
              <a:gd name="connsiteX28" fmla="*/ 308009 w 3960000"/>
              <a:gd name="connsiteY28" fmla="*/ 3960000 h 3960000"/>
              <a:gd name="connsiteX29" fmla="*/ 0 w 3960000"/>
              <a:gd name="connsiteY29" fmla="*/ 3651991 h 3960000"/>
              <a:gd name="connsiteX30" fmla="*/ 0 w 3960000"/>
              <a:gd name="connsiteY30" fmla="*/ 308009 h 3960000"/>
              <a:gd name="connsiteX31" fmla="*/ 308009 w 3960000"/>
              <a:gd name="connsiteY31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55131 w 3960000"/>
              <a:gd name="connsiteY2" fmla="*/ 1419362 h 3960000"/>
              <a:gd name="connsiteX3" fmla="*/ 3160999 w 3960000"/>
              <a:gd name="connsiteY3" fmla="*/ 1374274 h 3960000"/>
              <a:gd name="connsiteX4" fmla="*/ 2538382 w 3960000"/>
              <a:gd name="connsiteY4" fmla="*/ 802616 h 3960000"/>
              <a:gd name="connsiteX5" fmla="*/ 1921633 w 3960000"/>
              <a:gd name="connsiteY5" fmla="*/ 1419365 h 3960000"/>
              <a:gd name="connsiteX6" fmla="*/ 1942445 w 3960000"/>
              <a:gd name="connsiteY6" fmla="*/ 1570340 h 3960000"/>
              <a:gd name="connsiteX7" fmla="*/ 752016 w 3960000"/>
              <a:gd name="connsiteY7" fmla="*/ 931012 h 3960000"/>
              <a:gd name="connsiteX8" fmla="*/ 934030 w 3960000"/>
              <a:gd name="connsiteY8" fmla="*/ 1745738 h 3960000"/>
              <a:gd name="connsiteX9" fmla="*/ 665343 w 3960000"/>
              <a:gd name="connsiteY9" fmla="*/ 1650397 h 3960000"/>
              <a:gd name="connsiteX10" fmla="*/ 1111709 w 3960000"/>
              <a:gd name="connsiteY10" fmla="*/ 2257108 h 3960000"/>
              <a:gd name="connsiteX11" fmla="*/ 856023 w 3960000"/>
              <a:gd name="connsiteY11" fmla="*/ 2244108 h 3960000"/>
              <a:gd name="connsiteX12" fmla="*/ 1402064 w 3960000"/>
              <a:gd name="connsiteY12" fmla="*/ 2660137 h 3960000"/>
              <a:gd name="connsiteX13" fmla="*/ 552668 w 3960000"/>
              <a:gd name="connsiteY13" fmla="*/ 2902822 h 3960000"/>
              <a:gd name="connsiteX14" fmla="*/ 1978439 w 3960000"/>
              <a:gd name="connsiteY14" fmla="*/ 3093502 h 3960000"/>
              <a:gd name="connsiteX15" fmla="*/ 3053184 w 3960000"/>
              <a:gd name="connsiteY15" fmla="*/ 2031759 h 3960000"/>
              <a:gd name="connsiteX16" fmla="*/ 3207849 w 3960000"/>
              <a:gd name="connsiteY16" fmla="*/ 1493166 h 3960000"/>
              <a:gd name="connsiteX17" fmla="*/ 3407333 w 3960000"/>
              <a:gd name="connsiteY17" fmla="*/ 1117847 h 3960000"/>
              <a:gd name="connsiteX18" fmla="*/ 3108461 w 3960000"/>
              <a:gd name="connsiteY18" fmla="*/ 1185086 h 3960000"/>
              <a:gd name="connsiteX19" fmla="*/ 3334650 w 3960000"/>
              <a:gd name="connsiteY19" fmla="*/ 883134 h 3960000"/>
              <a:gd name="connsiteX20" fmla="*/ 2995677 w 3960000"/>
              <a:gd name="connsiteY20" fmla="*/ 1008938 h 3960000"/>
              <a:gd name="connsiteX21" fmla="*/ 2538382 w 3960000"/>
              <a:gd name="connsiteY21" fmla="*/ 802616 h 3960000"/>
              <a:gd name="connsiteX22" fmla="*/ 308009 w 3960000"/>
              <a:gd name="connsiteY22" fmla="*/ 0 h 3960000"/>
              <a:gd name="connsiteX23" fmla="*/ 3651991 w 3960000"/>
              <a:gd name="connsiteY23" fmla="*/ 0 h 3960000"/>
              <a:gd name="connsiteX24" fmla="*/ 3960000 w 3960000"/>
              <a:gd name="connsiteY24" fmla="*/ 308009 h 3960000"/>
              <a:gd name="connsiteX25" fmla="*/ 3960000 w 3960000"/>
              <a:gd name="connsiteY25" fmla="*/ 3651991 h 3960000"/>
              <a:gd name="connsiteX26" fmla="*/ 3651991 w 3960000"/>
              <a:gd name="connsiteY26" fmla="*/ 3960000 h 3960000"/>
              <a:gd name="connsiteX27" fmla="*/ 308009 w 3960000"/>
              <a:gd name="connsiteY27" fmla="*/ 3960000 h 3960000"/>
              <a:gd name="connsiteX28" fmla="*/ 0 w 3960000"/>
              <a:gd name="connsiteY28" fmla="*/ 3651991 h 3960000"/>
              <a:gd name="connsiteX29" fmla="*/ 0 w 3960000"/>
              <a:gd name="connsiteY29" fmla="*/ 308009 h 3960000"/>
              <a:gd name="connsiteX30" fmla="*/ 308009 w 3960000"/>
              <a:gd name="connsiteY30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07333 w 3960000"/>
              <a:gd name="connsiteY16" fmla="*/ 1117847 h 3960000"/>
              <a:gd name="connsiteX17" fmla="*/ 3108461 w 3960000"/>
              <a:gd name="connsiteY17" fmla="*/ 1185086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07333 w 3960000"/>
              <a:gd name="connsiteY16" fmla="*/ 1117847 h 3960000"/>
              <a:gd name="connsiteX17" fmla="*/ 3140091 w 3960000"/>
              <a:gd name="connsiteY17" fmla="*/ 1227260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34030 w 3960000"/>
              <a:gd name="connsiteY7" fmla="*/ 1745738 h 3960000"/>
              <a:gd name="connsiteX8" fmla="*/ 644257 w 3960000"/>
              <a:gd name="connsiteY8" fmla="*/ 1555506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56023 w 3960000"/>
              <a:gd name="connsiteY10" fmla="*/ 2244108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960000" h="3960000">
                <a:moveTo>
                  <a:pt x="3160999" y="1374274"/>
                </a:moveTo>
                <a:lnTo>
                  <a:pt x="3155132" y="1419362"/>
                </a:lnTo>
                <a:lnTo>
                  <a:pt x="3160999" y="1374274"/>
                </a:lnTo>
                <a:close/>
                <a:moveTo>
                  <a:pt x="2496208" y="770986"/>
                </a:moveTo>
                <a:cubicBezTo>
                  <a:pt x="2113414" y="770986"/>
                  <a:pt x="1929581" y="1106902"/>
                  <a:pt x="1921633" y="1292845"/>
                </a:cubicBezTo>
                <a:cubicBezTo>
                  <a:pt x="1914712" y="1454769"/>
                  <a:pt x="1928136" y="1522392"/>
                  <a:pt x="1942445" y="1570340"/>
                </a:cubicBezTo>
                <a:cubicBezTo>
                  <a:pt x="1547199" y="1510736"/>
                  <a:pt x="1237189" y="1330681"/>
                  <a:pt x="815277" y="836121"/>
                </a:cubicBezTo>
                <a:cubicBezTo>
                  <a:pt x="618819" y="1229038"/>
                  <a:pt x="733086" y="1558961"/>
                  <a:pt x="965659" y="1735195"/>
                </a:cubicBezTo>
                <a:cubicBezTo>
                  <a:pt x="864541" y="1716416"/>
                  <a:pt x="662904" y="1695759"/>
                  <a:pt x="570453" y="1629310"/>
                </a:cubicBezTo>
                <a:cubicBezTo>
                  <a:pt x="597898" y="2016450"/>
                  <a:pt x="990931" y="2177657"/>
                  <a:pt x="1196057" y="2257108"/>
                </a:cubicBezTo>
                <a:cubicBezTo>
                  <a:pt x="1113718" y="2275887"/>
                  <a:pt x="943857" y="2321380"/>
                  <a:pt x="813848" y="2296824"/>
                </a:cubicBezTo>
                <a:cubicBezTo>
                  <a:pt x="926523" y="2634848"/>
                  <a:pt x="1326064" y="2611755"/>
                  <a:pt x="1486410" y="2607420"/>
                </a:cubicBezTo>
                <a:cubicBezTo>
                  <a:pt x="1297174" y="2749708"/>
                  <a:pt x="1000058" y="2795794"/>
                  <a:pt x="489408" y="2829018"/>
                </a:cubicBezTo>
                <a:cubicBezTo>
                  <a:pt x="914827" y="3139596"/>
                  <a:pt x="1734874" y="3242281"/>
                  <a:pt x="2062787" y="3146219"/>
                </a:cubicBezTo>
                <a:cubicBezTo>
                  <a:pt x="2763394" y="2903535"/>
                  <a:pt x="2915370" y="2621267"/>
                  <a:pt x="3074271" y="2105563"/>
                </a:cubicBezTo>
                <a:cubicBezTo>
                  <a:pt x="3173740" y="1733406"/>
                  <a:pt x="3145310" y="1648999"/>
                  <a:pt x="3207849" y="1493166"/>
                </a:cubicBezTo>
                <a:cubicBezTo>
                  <a:pt x="3270388" y="1337333"/>
                  <a:pt x="3414210" y="1276468"/>
                  <a:pt x="3449507" y="1170564"/>
                </a:cubicBezTo>
                <a:cubicBezTo>
                  <a:pt x="3349883" y="1192977"/>
                  <a:pt x="3252716" y="1239516"/>
                  <a:pt x="3140091" y="1227260"/>
                </a:cubicBezTo>
                <a:cubicBezTo>
                  <a:pt x="3219995" y="1183499"/>
                  <a:pt x="3274317" y="996523"/>
                  <a:pt x="3324107" y="851504"/>
                </a:cubicBezTo>
                <a:cubicBezTo>
                  <a:pt x="3215037" y="921165"/>
                  <a:pt x="3152155" y="998691"/>
                  <a:pt x="2995677" y="1008938"/>
                </a:cubicBezTo>
                <a:cubicBezTo>
                  <a:pt x="2884471" y="881691"/>
                  <a:pt x="2678487" y="770986"/>
                  <a:pt x="2496208" y="770986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0" name="Rounded Rectangle 3">
            <a:extLst>
              <a:ext uri="{FF2B5EF4-FFF2-40B4-BE49-F238E27FC236}">
                <a16:creationId xmlns:a16="http://schemas.microsoft.com/office/drawing/2014/main" xmlns="" id="{C2FE4DD9-BD0F-42FA-8558-1E2788EACC02}"/>
              </a:ext>
            </a:extLst>
          </p:cNvPr>
          <p:cNvSpPr>
            <a:spLocks noChangeAspect="1"/>
          </p:cNvSpPr>
          <p:nvPr/>
        </p:nvSpPr>
        <p:spPr>
          <a:xfrm>
            <a:off x="6121262" y="5634756"/>
            <a:ext cx="519265" cy="519265"/>
          </a:xfrm>
          <a:custGeom>
            <a:avLst/>
            <a:gdLst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59137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960000" h="3960000">
                <a:moveTo>
                  <a:pt x="2841893" y="181064"/>
                </a:moveTo>
                <a:cubicBezTo>
                  <a:pt x="2485731" y="190239"/>
                  <a:pt x="2106781" y="339266"/>
                  <a:pt x="2105790" y="859562"/>
                </a:cubicBezTo>
                <a:lnTo>
                  <a:pt x="2106860" y="863292"/>
                </a:lnTo>
                <a:lnTo>
                  <a:pt x="2106860" y="1248172"/>
                </a:lnTo>
                <a:lnTo>
                  <a:pt x="1691968" y="1248172"/>
                </a:lnTo>
                <a:lnTo>
                  <a:pt x="1691968" y="1824236"/>
                </a:lnTo>
                <a:lnTo>
                  <a:pt x="2106860" y="1824236"/>
                </a:lnTo>
                <a:lnTo>
                  <a:pt x="2106860" y="3779396"/>
                </a:lnTo>
                <a:lnTo>
                  <a:pt x="2754932" y="3779396"/>
                </a:lnTo>
                <a:lnTo>
                  <a:pt x="2754932" y="1824236"/>
                </a:lnTo>
                <a:lnTo>
                  <a:pt x="3305869" y="1813665"/>
                </a:lnTo>
                <a:lnTo>
                  <a:pt x="3348152" y="1248172"/>
                </a:lnTo>
                <a:lnTo>
                  <a:pt x="2754932" y="1248172"/>
                </a:lnTo>
                <a:lnTo>
                  <a:pt x="2754932" y="907124"/>
                </a:lnTo>
                <a:cubicBezTo>
                  <a:pt x="2746287" y="682909"/>
                  <a:pt x="3126764" y="685506"/>
                  <a:pt x="3369037" y="704441"/>
                </a:cubicBezTo>
                <a:cubicBezTo>
                  <a:pt x="3391941" y="556446"/>
                  <a:pt x="3409927" y="381656"/>
                  <a:pt x="3410216" y="195189"/>
                </a:cubicBezTo>
                <a:cubicBezTo>
                  <a:pt x="3239930" y="163882"/>
                  <a:pt x="3118909" y="173928"/>
                  <a:pt x="2841893" y="181064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1" name="Rounded Rectangle 10">
            <a:extLst>
              <a:ext uri="{FF2B5EF4-FFF2-40B4-BE49-F238E27FC236}">
                <a16:creationId xmlns:a16="http://schemas.microsoft.com/office/drawing/2014/main" xmlns="" id="{798E328E-1056-4BD6-8D0A-FEC675AE63E6}"/>
              </a:ext>
            </a:extLst>
          </p:cNvPr>
          <p:cNvSpPr>
            <a:spLocks noChangeAspect="1"/>
          </p:cNvSpPr>
          <p:nvPr/>
        </p:nvSpPr>
        <p:spPr>
          <a:xfrm>
            <a:off x="7836637" y="5624208"/>
            <a:ext cx="521115" cy="529812"/>
          </a:xfrm>
          <a:custGeom>
            <a:avLst/>
            <a:gdLst/>
            <a:ahLst/>
            <a:cxnLst/>
            <a:rect l="l" t="t" r="r" b="b"/>
            <a:pathLst>
              <a:path w="3186824" h="3240000">
                <a:moveTo>
                  <a:pt x="2141174" y="1384899"/>
                </a:moveTo>
                <a:lnTo>
                  <a:pt x="2141174" y="1528887"/>
                </a:lnTo>
                <a:lnTo>
                  <a:pt x="1997174" y="1528887"/>
                </a:lnTo>
                <a:lnTo>
                  <a:pt x="1997174" y="1744911"/>
                </a:lnTo>
                <a:lnTo>
                  <a:pt x="2141174" y="1744911"/>
                </a:lnTo>
                <a:lnTo>
                  <a:pt x="2141174" y="1888899"/>
                </a:lnTo>
                <a:lnTo>
                  <a:pt x="2357174" y="1888899"/>
                </a:lnTo>
                <a:lnTo>
                  <a:pt x="2357174" y="1744911"/>
                </a:lnTo>
                <a:lnTo>
                  <a:pt x="2501174" y="1744911"/>
                </a:lnTo>
                <a:lnTo>
                  <a:pt x="2501174" y="1528887"/>
                </a:lnTo>
                <a:lnTo>
                  <a:pt x="2357174" y="1528887"/>
                </a:lnTo>
                <a:lnTo>
                  <a:pt x="2357174" y="1384899"/>
                </a:lnTo>
                <a:close/>
                <a:moveTo>
                  <a:pt x="1286582" y="1008157"/>
                </a:moveTo>
                <a:cubicBezTo>
                  <a:pt x="1148208" y="1006486"/>
                  <a:pt x="1009270" y="1051569"/>
                  <a:pt x="894997" y="1143711"/>
                </a:cubicBezTo>
                <a:cubicBezTo>
                  <a:pt x="666451" y="1327995"/>
                  <a:pt x="600947" y="1648602"/>
                  <a:pt x="738892" y="1907765"/>
                </a:cubicBezTo>
                <a:cubicBezTo>
                  <a:pt x="876837" y="2166928"/>
                  <a:pt x="1179371" y="2291639"/>
                  <a:pt x="1459875" y="2204971"/>
                </a:cubicBezTo>
                <a:cubicBezTo>
                  <a:pt x="1676459" y="2138053"/>
                  <a:pt x="1832801" y="1959669"/>
                  <a:pt x="1876637" y="1747242"/>
                </a:cubicBezTo>
                <a:lnTo>
                  <a:pt x="1879565" y="1747242"/>
                </a:lnTo>
                <a:lnTo>
                  <a:pt x="1879565" y="1728291"/>
                </a:lnTo>
                <a:cubicBezTo>
                  <a:pt x="1891883" y="1671800"/>
                  <a:pt x="1894168" y="1612713"/>
                  <a:pt x="1887545" y="1552862"/>
                </a:cubicBezTo>
                <a:lnTo>
                  <a:pt x="1879565" y="1553745"/>
                </a:lnTo>
                <a:lnTo>
                  <a:pt x="1879565" y="1531218"/>
                </a:lnTo>
                <a:lnTo>
                  <a:pt x="1231565" y="1531218"/>
                </a:lnTo>
                <a:lnTo>
                  <a:pt x="1231565" y="1747242"/>
                </a:lnTo>
                <a:lnTo>
                  <a:pt x="1565835" y="1747242"/>
                </a:lnTo>
                <a:cubicBezTo>
                  <a:pt x="1530201" y="1827940"/>
                  <a:pt x="1460959" y="1892348"/>
                  <a:pt x="1371795" y="1919897"/>
                </a:cubicBezTo>
                <a:cubicBezTo>
                  <a:pt x="1228031" y="1964316"/>
                  <a:pt x="1072976" y="1900399"/>
                  <a:pt x="1002277" y="1767573"/>
                </a:cubicBezTo>
                <a:cubicBezTo>
                  <a:pt x="931578" y="1634747"/>
                  <a:pt x="965150" y="1470429"/>
                  <a:pt x="1082284" y="1375980"/>
                </a:cubicBezTo>
                <a:cubicBezTo>
                  <a:pt x="1199418" y="1281531"/>
                  <a:pt x="1367118" y="1283556"/>
                  <a:pt x="1481937" y="1380807"/>
                </a:cubicBezTo>
                <a:lnTo>
                  <a:pt x="1674778" y="1153129"/>
                </a:lnTo>
                <a:cubicBezTo>
                  <a:pt x="1562764" y="1058254"/>
                  <a:pt x="1424955" y="1009828"/>
                  <a:pt x="1286582" y="1008157"/>
                </a:cubicBezTo>
                <a:close/>
                <a:moveTo>
                  <a:pt x="293028" y="0"/>
                </a:moveTo>
                <a:lnTo>
                  <a:pt x="2893796" y="0"/>
                </a:lnTo>
                <a:cubicBezTo>
                  <a:pt x="3055631" y="0"/>
                  <a:pt x="3186824" y="131193"/>
                  <a:pt x="3186824" y="293028"/>
                </a:cubicBezTo>
                <a:lnTo>
                  <a:pt x="3186824" y="2946972"/>
                </a:lnTo>
                <a:cubicBezTo>
                  <a:pt x="3186824" y="3108807"/>
                  <a:pt x="3055631" y="3240000"/>
                  <a:pt x="2893796" y="3240000"/>
                </a:cubicBezTo>
                <a:lnTo>
                  <a:pt x="293028" y="3240000"/>
                </a:lnTo>
                <a:cubicBezTo>
                  <a:pt x="131193" y="3240000"/>
                  <a:pt x="0" y="3108807"/>
                  <a:pt x="0" y="2946972"/>
                </a:cubicBezTo>
                <a:lnTo>
                  <a:pt x="0" y="293028"/>
                </a:lnTo>
                <a:cubicBezTo>
                  <a:pt x="0" y="131193"/>
                  <a:pt x="131193" y="0"/>
                  <a:pt x="29302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2" name="Block Arc 6">
            <a:extLst>
              <a:ext uri="{FF2B5EF4-FFF2-40B4-BE49-F238E27FC236}">
                <a16:creationId xmlns:a16="http://schemas.microsoft.com/office/drawing/2014/main" xmlns="" id="{62965521-2EFF-4BE9-866C-3D9369FA5C74}"/>
              </a:ext>
            </a:extLst>
          </p:cNvPr>
          <p:cNvSpPr/>
          <p:nvPr/>
        </p:nvSpPr>
        <p:spPr>
          <a:xfrm>
            <a:off x="8626102" y="5660698"/>
            <a:ext cx="488516" cy="493322"/>
          </a:xfrm>
          <a:custGeom>
            <a:avLst/>
            <a:gdLst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151233"/>
              <a:gd name="connsiteY0" fmla="*/ 2175617 h 3221116"/>
              <a:gd name="connsiteX1" fmla="*/ 2658205 w 3151233"/>
              <a:gd name="connsiteY1" fmla="*/ 2178566 h 3221116"/>
              <a:gd name="connsiteX2" fmla="*/ 2664630 w 3151233"/>
              <a:gd name="connsiteY2" fmla="*/ 2175617 h 3221116"/>
              <a:gd name="connsiteX3" fmla="*/ 1477043 w 3151233"/>
              <a:gd name="connsiteY3" fmla="*/ 1144372 h 3221116"/>
              <a:gd name="connsiteX4" fmla="*/ 1409070 w 3151233"/>
              <a:gd name="connsiteY4" fmla="*/ 1159393 h 3221116"/>
              <a:gd name="connsiteX5" fmla="*/ 1152384 w 3151233"/>
              <a:gd name="connsiteY5" fmla="*/ 1703728 h 3221116"/>
              <a:gd name="connsiteX6" fmla="*/ 1514013 w 3151233"/>
              <a:gd name="connsiteY6" fmla="*/ 2152290 h 3221116"/>
              <a:gd name="connsiteX7" fmla="*/ 1850815 w 3151233"/>
              <a:gd name="connsiteY7" fmla="*/ 1654259 h 3221116"/>
              <a:gd name="connsiteX8" fmla="*/ 1830467 w 3151233"/>
              <a:gd name="connsiteY8" fmla="*/ 1515986 h 3221116"/>
              <a:gd name="connsiteX9" fmla="*/ 1477043 w 3151233"/>
              <a:gd name="connsiteY9" fmla="*/ 1144372 h 3221116"/>
              <a:gd name="connsiteX10" fmla="*/ 1651152 w 3151233"/>
              <a:gd name="connsiteY10" fmla="*/ 501 h 3221116"/>
              <a:gd name="connsiteX11" fmla="*/ 2580395 w 3151233"/>
              <a:gd name="connsiteY11" fmla="*/ 324821 h 3221116"/>
              <a:gd name="connsiteX12" fmla="*/ 3030464 w 3151233"/>
              <a:gd name="connsiteY12" fmla="*/ 2249544 h 3221116"/>
              <a:gd name="connsiteX13" fmla="*/ 2585849 w 3151233"/>
              <a:gd name="connsiteY13" fmla="*/ 2588887 h 3221116"/>
              <a:gd name="connsiteX14" fmla="*/ 1973374 w 3151233"/>
              <a:gd name="connsiteY14" fmla="*/ 2195096 h 3221116"/>
              <a:gd name="connsiteX15" fmla="*/ 1390827 w 3151233"/>
              <a:gd name="connsiteY15" fmla="*/ 2527630 h 3221116"/>
              <a:gd name="connsiteX16" fmla="*/ 783896 w 3151233"/>
              <a:gd name="connsiteY16" fmla="*/ 1665044 h 3221116"/>
              <a:gd name="connsiteX17" fmla="*/ 1268509 w 3151233"/>
              <a:gd name="connsiteY17" fmla="*/ 819983 h 3221116"/>
              <a:gd name="connsiteX18" fmla="*/ 1328805 w 3151233"/>
              <a:gd name="connsiteY18" fmla="*/ 807930 h 3221116"/>
              <a:gd name="connsiteX19" fmla="*/ 1390827 w 3151233"/>
              <a:gd name="connsiteY19" fmla="*/ 802457 h 3221116"/>
              <a:gd name="connsiteX20" fmla="*/ 1462242 w 3151233"/>
              <a:gd name="connsiteY20" fmla="*/ 801708 h 3221116"/>
              <a:gd name="connsiteX21" fmla="*/ 1956122 w 3151233"/>
              <a:gd name="connsiteY21" fmla="*/ 1110076 h 3221116"/>
              <a:gd name="connsiteX22" fmla="*/ 1973374 w 3151233"/>
              <a:gd name="connsiteY22" fmla="*/ 875315 h 3221116"/>
              <a:gd name="connsiteX23" fmla="*/ 2333414 w 3151233"/>
              <a:gd name="connsiteY23" fmla="*/ 875315 h 3221116"/>
              <a:gd name="connsiteX24" fmla="*/ 2324788 w 3151233"/>
              <a:gd name="connsiteY24" fmla="*/ 2054049 h 3221116"/>
              <a:gd name="connsiteX25" fmla="*/ 2661746 w 3151233"/>
              <a:gd name="connsiteY25" fmla="*/ 2179658 h 3221116"/>
              <a:gd name="connsiteX26" fmla="*/ 2691046 w 3151233"/>
              <a:gd name="connsiteY26" fmla="*/ 2188689 h 3221116"/>
              <a:gd name="connsiteX27" fmla="*/ 2667011 w 3151233"/>
              <a:gd name="connsiteY27" fmla="*/ 2175828 h 3221116"/>
              <a:gd name="connsiteX28" fmla="*/ 2332141 w 3151233"/>
              <a:gd name="connsiteY28" fmla="*/ 653899 h 3221116"/>
              <a:gd name="connsiteX29" fmla="*/ 776764 w 3151233"/>
              <a:gd name="connsiteY29" fmla="*/ 749845 h 3221116"/>
              <a:gd name="connsiteX30" fmla="*/ 631487 w 3151233"/>
              <a:gd name="connsiteY30" fmla="*/ 2301392 h 3221116"/>
              <a:gd name="connsiteX31" fmla="*/ 2142017 w 3151233"/>
              <a:gd name="connsiteY31" fmla="*/ 2684410 h 3221116"/>
              <a:gd name="connsiteX32" fmla="*/ 2324866 w 3151233"/>
              <a:gd name="connsiteY32" fmla="*/ 3053856 h 3221116"/>
              <a:gd name="connsiteX33" fmla="*/ 294693 w 3151233"/>
              <a:gd name="connsiteY33" fmla="*/ 2539075 h 3221116"/>
              <a:gd name="connsiteX34" fmla="*/ 489947 w 3151233"/>
              <a:gd name="connsiteY34" fmla="*/ 453774 h 3221116"/>
              <a:gd name="connsiteX35" fmla="*/ 1651152 w 3151233"/>
              <a:gd name="connsiteY35" fmla="*/ 501 h 3221116"/>
              <a:gd name="connsiteX0" fmla="*/ 2664630 w 3161851"/>
              <a:gd name="connsiteY0" fmla="*/ 2175617 h 3221116"/>
              <a:gd name="connsiteX1" fmla="*/ 2658205 w 3161851"/>
              <a:gd name="connsiteY1" fmla="*/ 2178566 h 3221116"/>
              <a:gd name="connsiteX2" fmla="*/ 2664630 w 3161851"/>
              <a:gd name="connsiteY2" fmla="*/ 2175617 h 3221116"/>
              <a:gd name="connsiteX3" fmla="*/ 1477043 w 3161851"/>
              <a:gd name="connsiteY3" fmla="*/ 1144372 h 3221116"/>
              <a:gd name="connsiteX4" fmla="*/ 1409070 w 3161851"/>
              <a:gd name="connsiteY4" fmla="*/ 1159393 h 3221116"/>
              <a:gd name="connsiteX5" fmla="*/ 1152384 w 3161851"/>
              <a:gd name="connsiteY5" fmla="*/ 1703728 h 3221116"/>
              <a:gd name="connsiteX6" fmla="*/ 1514013 w 3161851"/>
              <a:gd name="connsiteY6" fmla="*/ 2152290 h 3221116"/>
              <a:gd name="connsiteX7" fmla="*/ 1850815 w 3161851"/>
              <a:gd name="connsiteY7" fmla="*/ 1654259 h 3221116"/>
              <a:gd name="connsiteX8" fmla="*/ 1830467 w 3161851"/>
              <a:gd name="connsiteY8" fmla="*/ 1515986 h 3221116"/>
              <a:gd name="connsiteX9" fmla="*/ 1477043 w 3161851"/>
              <a:gd name="connsiteY9" fmla="*/ 1144372 h 3221116"/>
              <a:gd name="connsiteX10" fmla="*/ 1651152 w 3161851"/>
              <a:gd name="connsiteY10" fmla="*/ 501 h 3221116"/>
              <a:gd name="connsiteX11" fmla="*/ 2580395 w 3161851"/>
              <a:gd name="connsiteY11" fmla="*/ 324821 h 3221116"/>
              <a:gd name="connsiteX12" fmla="*/ 3030464 w 3161851"/>
              <a:gd name="connsiteY12" fmla="*/ 2249544 h 3221116"/>
              <a:gd name="connsiteX13" fmla="*/ 2585849 w 3161851"/>
              <a:gd name="connsiteY13" fmla="*/ 2588887 h 3221116"/>
              <a:gd name="connsiteX14" fmla="*/ 1973374 w 3161851"/>
              <a:gd name="connsiteY14" fmla="*/ 2195096 h 3221116"/>
              <a:gd name="connsiteX15" fmla="*/ 1390827 w 3161851"/>
              <a:gd name="connsiteY15" fmla="*/ 2527630 h 3221116"/>
              <a:gd name="connsiteX16" fmla="*/ 783896 w 3161851"/>
              <a:gd name="connsiteY16" fmla="*/ 1665044 h 3221116"/>
              <a:gd name="connsiteX17" fmla="*/ 1268509 w 3161851"/>
              <a:gd name="connsiteY17" fmla="*/ 819983 h 3221116"/>
              <a:gd name="connsiteX18" fmla="*/ 1328805 w 3161851"/>
              <a:gd name="connsiteY18" fmla="*/ 807930 h 3221116"/>
              <a:gd name="connsiteX19" fmla="*/ 1390827 w 3161851"/>
              <a:gd name="connsiteY19" fmla="*/ 802457 h 3221116"/>
              <a:gd name="connsiteX20" fmla="*/ 1462242 w 3161851"/>
              <a:gd name="connsiteY20" fmla="*/ 801708 h 3221116"/>
              <a:gd name="connsiteX21" fmla="*/ 1956122 w 3161851"/>
              <a:gd name="connsiteY21" fmla="*/ 1110076 h 3221116"/>
              <a:gd name="connsiteX22" fmla="*/ 1973374 w 3161851"/>
              <a:gd name="connsiteY22" fmla="*/ 875315 h 3221116"/>
              <a:gd name="connsiteX23" fmla="*/ 2333414 w 3161851"/>
              <a:gd name="connsiteY23" fmla="*/ 875315 h 3221116"/>
              <a:gd name="connsiteX24" fmla="*/ 2324788 w 3161851"/>
              <a:gd name="connsiteY24" fmla="*/ 2054049 h 3221116"/>
              <a:gd name="connsiteX25" fmla="*/ 2661746 w 3161851"/>
              <a:gd name="connsiteY25" fmla="*/ 2179658 h 3221116"/>
              <a:gd name="connsiteX26" fmla="*/ 2691046 w 3161851"/>
              <a:gd name="connsiteY26" fmla="*/ 2188689 h 3221116"/>
              <a:gd name="connsiteX27" fmla="*/ 2667011 w 3161851"/>
              <a:gd name="connsiteY27" fmla="*/ 2175828 h 3221116"/>
              <a:gd name="connsiteX28" fmla="*/ 2332141 w 3161851"/>
              <a:gd name="connsiteY28" fmla="*/ 653899 h 3221116"/>
              <a:gd name="connsiteX29" fmla="*/ 776764 w 3161851"/>
              <a:gd name="connsiteY29" fmla="*/ 749845 h 3221116"/>
              <a:gd name="connsiteX30" fmla="*/ 631487 w 3161851"/>
              <a:gd name="connsiteY30" fmla="*/ 2301392 h 3221116"/>
              <a:gd name="connsiteX31" fmla="*/ 2142017 w 3161851"/>
              <a:gd name="connsiteY31" fmla="*/ 2684410 h 3221116"/>
              <a:gd name="connsiteX32" fmla="*/ 2324866 w 3161851"/>
              <a:gd name="connsiteY32" fmla="*/ 3053856 h 3221116"/>
              <a:gd name="connsiteX33" fmla="*/ 294693 w 3161851"/>
              <a:gd name="connsiteY33" fmla="*/ 2539075 h 3221116"/>
              <a:gd name="connsiteX34" fmla="*/ 489947 w 3161851"/>
              <a:gd name="connsiteY34" fmla="*/ 453774 h 3221116"/>
              <a:gd name="connsiteX35" fmla="*/ 1651152 w 3161851"/>
              <a:gd name="connsiteY35" fmla="*/ 501 h 3221116"/>
              <a:gd name="connsiteX0" fmla="*/ 2664630 w 3182629"/>
              <a:gd name="connsiteY0" fmla="*/ 2175617 h 3221116"/>
              <a:gd name="connsiteX1" fmla="*/ 2658205 w 3182629"/>
              <a:gd name="connsiteY1" fmla="*/ 2178566 h 3221116"/>
              <a:gd name="connsiteX2" fmla="*/ 2664630 w 3182629"/>
              <a:gd name="connsiteY2" fmla="*/ 2175617 h 3221116"/>
              <a:gd name="connsiteX3" fmla="*/ 1477043 w 3182629"/>
              <a:gd name="connsiteY3" fmla="*/ 1144372 h 3221116"/>
              <a:gd name="connsiteX4" fmla="*/ 1409070 w 3182629"/>
              <a:gd name="connsiteY4" fmla="*/ 1159393 h 3221116"/>
              <a:gd name="connsiteX5" fmla="*/ 1152384 w 3182629"/>
              <a:gd name="connsiteY5" fmla="*/ 1703728 h 3221116"/>
              <a:gd name="connsiteX6" fmla="*/ 1514013 w 3182629"/>
              <a:gd name="connsiteY6" fmla="*/ 2152290 h 3221116"/>
              <a:gd name="connsiteX7" fmla="*/ 1850815 w 3182629"/>
              <a:gd name="connsiteY7" fmla="*/ 1654259 h 3221116"/>
              <a:gd name="connsiteX8" fmla="*/ 1830467 w 3182629"/>
              <a:gd name="connsiteY8" fmla="*/ 1515986 h 3221116"/>
              <a:gd name="connsiteX9" fmla="*/ 1477043 w 3182629"/>
              <a:gd name="connsiteY9" fmla="*/ 1144372 h 3221116"/>
              <a:gd name="connsiteX10" fmla="*/ 1651152 w 3182629"/>
              <a:gd name="connsiteY10" fmla="*/ 501 h 3221116"/>
              <a:gd name="connsiteX11" fmla="*/ 2580395 w 3182629"/>
              <a:gd name="connsiteY11" fmla="*/ 324821 h 3221116"/>
              <a:gd name="connsiteX12" fmla="*/ 3030464 w 3182629"/>
              <a:gd name="connsiteY12" fmla="*/ 2249544 h 3221116"/>
              <a:gd name="connsiteX13" fmla="*/ 2585849 w 3182629"/>
              <a:gd name="connsiteY13" fmla="*/ 2588887 h 3221116"/>
              <a:gd name="connsiteX14" fmla="*/ 1973374 w 3182629"/>
              <a:gd name="connsiteY14" fmla="*/ 2195096 h 3221116"/>
              <a:gd name="connsiteX15" fmla="*/ 1390827 w 3182629"/>
              <a:gd name="connsiteY15" fmla="*/ 2527630 h 3221116"/>
              <a:gd name="connsiteX16" fmla="*/ 783896 w 3182629"/>
              <a:gd name="connsiteY16" fmla="*/ 1665044 h 3221116"/>
              <a:gd name="connsiteX17" fmla="*/ 1268509 w 3182629"/>
              <a:gd name="connsiteY17" fmla="*/ 819983 h 3221116"/>
              <a:gd name="connsiteX18" fmla="*/ 1328805 w 3182629"/>
              <a:gd name="connsiteY18" fmla="*/ 807930 h 3221116"/>
              <a:gd name="connsiteX19" fmla="*/ 1390827 w 3182629"/>
              <a:gd name="connsiteY19" fmla="*/ 802457 h 3221116"/>
              <a:gd name="connsiteX20" fmla="*/ 1462242 w 3182629"/>
              <a:gd name="connsiteY20" fmla="*/ 801708 h 3221116"/>
              <a:gd name="connsiteX21" fmla="*/ 1956122 w 3182629"/>
              <a:gd name="connsiteY21" fmla="*/ 1110076 h 3221116"/>
              <a:gd name="connsiteX22" fmla="*/ 1973374 w 3182629"/>
              <a:gd name="connsiteY22" fmla="*/ 875315 h 3221116"/>
              <a:gd name="connsiteX23" fmla="*/ 2333414 w 3182629"/>
              <a:gd name="connsiteY23" fmla="*/ 875315 h 3221116"/>
              <a:gd name="connsiteX24" fmla="*/ 2324788 w 3182629"/>
              <a:gd name="connsiteY24" fmla="*/ 2054049 h 3221116"/>
              <a:gd name="connsiteX25" fmla="*/ 2661746 w 3182629"/>
              <a:gd name="connsiteY25" fmla="*/ 2179658 h 3221116"/>
              <a:gd name="connsiteX26" fmla="*/ 2691046 w 3182629"/>
              <a:gd name="connsiteY26" fmla="*/ 2188689 h 3221116"/>
              <a:gd name="connsiteX27" fmla="*/ 2667011 w 3182629"/>
              <a:gd name="connsiteY27" fmla="*/ 2175828 h 3221116"/>
              <a:gd name="connsiteX28" fmla="*/ 2332141 w 3182629"/>
              <a:gd name="connsiteY28" fmla="*/ 653899 h 3221116"/>
              <a:gd name="connsiteX29" fmla="*/ 776764 w 3182629"/>
              <a:gd name="connsiteY29" fmla="*/ 749845 h 3221116"/>
              <a:gd name="connsiteX30" fmla="*/ 631487 w 3182629"/>
              <a:gd name="connsiteY30" fmla="*/ 2301392 h 3221116"/>
              <a:gd name="connsiteX31" fmla="*/ 2142017 w 3182629"/>
              <a:gd name="connsiteY31" fmla="*/ 2684410 h 3221116"/>
              <a:gd name="connsiteX32" fmla="*/ 2324866 w 3182629"/>
              <a:gd name="connsiteY32" fmla="*/ 3053856 h 3221116"/>
              <a:gd name="connsiteX33" fmla="*/ 294693 w 3182629"/>
              <a:gd name="connsiteY33" fmla="*/ 2539075 h 3221116"/>
              <a:gd name="connsiteX34" fmla="*/ 489947 w 3182629"/>
              <a:gd name="connsiteY34" fmla="*/ 453774 h 3221116"/>
              <a:gd name="connsiteX35" fmla="*/ 1651152 w 3182629"/>
              <a:gd name="connsiteY35" fmla="*/ 501 h 3221116"/>
              <a:gd name="connsiteX0" fmla="*/ 2664630 w 3189723"/>
              <a:gd name="connsiteY0" fmla="*/ 2175617 h 3221116"/>
              <a:gd name="connsiteX1" fmla="*/ 2658205 w 3189723"/>
              <a:gd name="connsiteY1" fmla="*/ 2178566 h 3221116"/>
              <a:gd name="connsiteX2" fmla="*/ 2664630 w 3189723"/>
              <a:gd name="connsiteY2" fmla="*/ 2175617 h 3221116"/>
              <a:gd name="connsiteX3" fmla="*/ 1477043 w 3189723"/>
              <a:gd name="connsiteY3" fmla="*/ 1144372 h 3221116"/>
              <a:gd name="connsiteX4" fmla="*/ 1409070 w 3189723"/>
              <a:gd name="connsiteY4" fmla="*/ 1159393 h 3221116"/>
              <a:gd name="connsiteX5" fmla="*/ 1152384 w 3189723"/>
              <a:gd name="connsiteY5" fmla="*/ 1703728 h 3221116"/>
              <a:gd name="connsiteX6" fmla="*/ 1514013 w 3189723"/>
              <a:gd name="connsiteY6" fmla="*/ 2152290 h 3221116"/>
              <a:gd name="connsiteX7" fmla="*/ 1850815 w 3189723"/>
              <a:gd name="connsiteY7" fmla="*/ 1654259 h 3221116"/>
              <a:gd name="connsiteX8" fmla="*/ 1830467 w 3189723"/>
              <a:gd name="connsiteY8" fmla="*/ 1515986 h 3221116"/>
              <a:gd name="connsiteX9" fmla="*/ 1477043 w 3189723"/>
              <a:gd name="connsiteY9" fmla="*/ 1144372 h 3221116"/>
              <a:gd name="connsiteX10" fmla="*/ 1651152 w 3189723"/>
              <a:gd name="connsiteY10" fmla="*/ 501 h 3221116"/>
              <a:gd name="connsiteX11" fmla="*/ 2580395 w 3189723"/>
              <a:gd name="connsiteY11" fmla="*/ 324821 h 3221116"/>
              <a:gd name="connsiteX12" fmla="*/ 3030464 w 3189723"/>
              <a:gd name="connsiteY12" fmla="*/ 2249544 h 3221116"/>
              <a:gd name="connsiteX13" fmla="*/ 2585849 w 3189723"/>
              <a:gd name="connsiteY13" fmla="*/ 2588887 h 3221116"/>
              <a:gd name="connsiteX14" fmla="*/ 1973374 w 3189723"/>
              <a:gd name="connsiteY14" fmla="*/ 2195096 h 3221116"/>
              <a:gd name="connsiteX15" fmla="*/ 1390827 w 3189723"/>
              <a:gd name="connsiteY15" fmla="*/ 2527630 h 3221116"/>
              <a:gd name="connsiteX16" fmla="*/ 783896 w 3189723"/>
              <a:gd name="connsiteY16" fmla="*/ 1665044 h 3221116"/>
              <a:gd name="connsiteX17" fmla="*/ 1268509 w 3189723"/>
              <a:gd name="connsiteY17" fmla="*/ 819983 h 3221116"/>
              <a:gd name="connsiteX18" fmla="*/ 1328805 w 3189723"/>
              <a:gd name="connsiteY18" fmla="*/ 807930 h 3221116"/>
              <a:gd name="connsiteX19" fmla="*/ 1390827 w 3189723"/>
              <a:gd name="connsiteY19" fmla="*/ 802457 h 3221116"/>
              <a:gd name="connsiteX20" fmla="*/ 1462242 w 3189723"/>
              <a:gd name="connsiteY20" fmla="*/ 801708 h 3221116"/>
              <a:gd name="connsiteX21" fmla="*/ 1956122 w 3189723"/>
              <a:gd name="connsiteY21" fmla="*/ 1110076 h 3221116"/>
              <a:gd name="connsiteX22" fmla="*/ 1973374 w 3189723"/>
              <a:gd name="connsiteY22" fmla="*/ 875315 h 3221116"/>
              <a:gd name="connsiteX23" fmla="*/ 2333414 w 3189723"/>
              <a:gd name="connsiteY23" fmla="*/ 875315 h 3221116"/>
              <a:gd name="connsiteX24" fmla="*/ 2324788 w 3189723"/>
              <a:gd name="connsiteY24" fmla="*/ 2054049 h 3221116"/>
              <a:gd name="connsiteX25" fmla="*/ 2661746 w 3189723"/>
              <a:gd name="connsiteY25" fmla="*/ 2179658 h 3221116"/>
              <a:gd name="connsiteX26" fmla="*/ 2691046 w 3189723"/>
              <a:gd name="connsiteY26" fmla="*/ 2188689 h 3221116"/>
              <a:gd name="connsiteX27" fmla="*/ 2667011 w 3189723"/>
              <a:gd name="connsiteY27" fmla="*/ 2175828 h 3221116"/>
              <a:gd name="connsiteX28" fmla="*/ 2332141 w 3189723"/>
              <a:gd name="connsiteY28" fmla="*/ 653899 h 3221116"/>
              <a:gd name="connsiteX29" fmla="*/ 776764 w 3189723"/>
              <a:gd name="connsiteY29" fmla="*/ 749845 h 3221116"/>
              <a:gd name="connsiteX30" fmla="*/ 631487 w 3189723"/>
              <a:gd name="connsiteY30" fmla="*/ 2301392 h 3221116"/>
              <a:gd name="connsiteX31" fmla="*/ 2142017 w 3189723"/>
              <a:gd name="connsiteY31" fmla="*/ 2684410 h 3221116"/>
              <a:gd name="connsiteX32" fmla="*/ 2324866 w 3189723"/>
              <a:gd name="connsiteY32" fmla="*/ 3053856 h 3221116"/>
              <a:gd name="connsiteX33" fmla="*/ 294693 w 3189723"/>
              <a:gd name="connsiteY33" fmla="*/ 2539075 h 3221116"/>
              <a:gd name="connsiteX34" fmla="*/ 489947 w 3189723"/>
              <a:gd name="connsiteY34" fmla="*/ 453774 h 3221116"/>
              <a:gd name="connsiteX35" fmla="*/ 1651152 w 3189723"/>
              <a:gd name="connsiteY35" fmla="*/ 501 h 322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189723" h="3221116">
                <a:moveTo>
                  <a:pt x="2664630" y="2175617"/>
                </a:moveTo>
                <a:lnTo>
                  <a:pt x="2658205" y="2178566"/>
                </a:lnTo>
                <a:cubicBezTo>
                  <a:pt x="2662222" y="2175972"/>
                  <a:pt x="2664284" y="2175096"/>
                  <a:pt x="2664630" y="2175617"/>
                </a:cubicBezTo>
                <a:close/>
                <a:moveTo>
                  <a:pt x="1477043" y="1144372"/>
                </a:moveTo>
                <a:lnTo>
                  <a:pt x="1409070" y="1159393"/>
                </a:lnTo>
                <a:cubicBezTo>
                  <a:pt x="1167974" y="1216277"/>
                  <a:pt x="1134894" y="1538245"/>
                  <a:pt x="1152384" y="1703728"/>
                </a:cubicBezTo>
                <a:cubicBezTo>
                  <a:pt x="1169874" y="1869211"/>
                  <a:pt x="1272747" y="2156947"/>
                  <a:pt x="1514013" y="2152290"/>
                </a:cubicBezTo>
                <a:cubicBezTo>
                  <a:pt x="1680659" y="2149073"/>
                  <a:pt x="1865876" y="1940767"/>
                  <a:pt x="1850815" y="1654259"/>
                </a:cubicBezTo>
                <a:cubicBezTo>
                  <a:pt x="1844015" y="1608142"/>
                  <a:pt x="1837162" y="1561942"/>
                  <a:pt x="1830467" y="1515986"/>
                </a:cubicBezTo>
                <a:cubicBezTo>
                  <a:pt x="1779361" y="1292438"/>
                  <a:pt x="1635542" y="1134285"/>
                  <a:pt x="1477043" y="1144372"/>
                </a:cubicBezTo>
                <a:close/>
                <a:moveTo>
                  <a:pt x="1651152" y="501"/>
                </a:moveTo>
                <a:cubicBezTo>
                  <a:pt x="1977584" y="8635"/>
                  <a:pt x="2235425" y="52153"/>
                  <a:pt x="2580395" y="324821"/>
                </a:cubicBezTo>
                <a:cubicBezTo>
                  <a:pt x="3000061" y="656529"/>
                  <a:pt x="3430704" y="1549940"/>
                  <a:pt x="3030464" y="2249544"/>
                </a:cubicBezTo>
                <a:cubicBezTo>
                  <a:pt x="2882259" y="2451798"/>
                  <a:pt x="2785813" y="2507403"/>
                  <a:pt x="2585849" y="2588887"/>
                </a:cubicBezTo>
                <a:cubicBezTo>
                  <a:pt x="2194785" y="2615774"/>
                  <a:pt x="1984876" y="2478759"/>
                  <a:pt x="1973374" y="2195096"/>
                </a:cubicBezTo>
                <a:cubicBezTo>
                  <a:pt x="1841986" y="2496540"/>
                  <a:pt x="1610941" y="2555551"/>
                  <a:pt x="1390827" y="2527630"/>
                </a:cubicBezTo>
                <a:cubicBezTo>
                  <a:pt x="1131071" y="2494680"/>
                  <a:pt x="853863" y="2136270"/>
                  <a:pt x="783896" y="1665044"/>
                </a:cubicBezTo>
                <a:cubicBezTo>
                  <a:pt x="715204" y="1202409"/>
                  <a:pt x="991941" y="900416"/>
                  <a:pt x="1268509" y="819983"/>
                </a:cubicBezTo>
                <a:cubicBezTo>
                  <a:pt x="1288264" y="814237"/>
                  <a:pt x="1308391" y="810536"/>
                  <a:pt x="1328805" y="807930"/>
                </a:cubicBezTo>
                <a:cubicBezTo>
                  <a:pt x="1349219" y="805325"/>
                  <a:pt x="1369921" y="803817"/>
                  <a:pt x="1390827" y="802457"/>
                </a:cubicBezTo>
                <a:cubicBezTo>
                  <a:pt x="1416795" y="800769"/>
                  <a:pt x="1355770" y="788713"/>
                  <a:pt x="1462242" y="801708"/>
                </a:cubicBezTo>
                <a:cubicBezTo>
                  <a:pt x="1599590" y="818472"/>
                  <a:pt x="1776043" y="890774"/>
                  <a:pt x="1956122" y="1110076"/>
                </a:cubicBezTo>
                <a:lnTo>
                  <a:pt x="1973374" y="875315"/>
                </a:lnTo>
                <a:lnTo>
                  <a:pt x="2333414" y="875315"/>
                </a:lnTo>
                <a:cubicBezTo>
                  <a:pt x="2330539" y="1325736"/>
                  <a:pt x="2327663" y="1603628"/>
                  <a:pt x="2324788" y="2054049"/>
                </a:cubicBezTo>
                <a:cubicBezTo>
                  <a:pt x="2290850" y="2479718"/>
                  <a:pt x="2627788" y="2217580"/>
                  <a:pt x="2661746" y="2179658"/>
                </a:cubicBezTo>
                <a:lnTo>
                  <a:pt x="2691046" y="2188689"/>
                </a:lnTo>
                <a:lnTo>
                  <a:pt x="2667011" y="2175828"/>
                </a:lnTo>
                <a:cubicBezTo>
                  <a:pt x="2945550" y="1655295"/>
                  <a:pt x="2803444" y="1009445"/>
                  <a:pt x="2332141" y="653899"/>
                </a:cubicBezTo>
                <a:cubicBezTo>
                  <a:pt x="1860838" y="298353"/>
                  <a:pt x="1200794" y="339069"/>
                  <a:pt x="776764" y="749845"/>
                </a:cubicBezTo>
                <a:cubicBezTo>
                  <a:pt x="352733" y="1160621"/>
                  <a:pt x="291083" y="1819040"/>
                  <a:pt x="631487" y="2301392"/>
                </a:cubicBezTo>
                <a:cubicBezTo>
                  <a:pt x="971891" y="2783745"/>
                  <a:pt x="1612904" y="2946283"/>
                  <a:pt x="2142017" y="2684410"/>
                </a:cubicBezTo>
                <a:lnTo>
                  <a:pt x="2324866" y="3053856"/>
                </a:lnTo>
                <a:cubicBezTo>
                  <a:pt x="1613730" y="3405817"/>
                  <a:pt x="752200" y="3187363"/>
                  <a:pt x="294693" y="2539075"/>
                </a:cubicBezTo>
                <a:cubicBezTo>
                  <a:pt x="-162814" y="1890787"/>
                  <a:pt x="-79956" y="1005863"/>
                  <a:pt x="489947" y="453774"/>
                </a:cubicBezTo>
                <a:cubicBezTo>
                  <a:pt x="810518" y="143225"/>
                  <a:pt x="1231454" y="-9956"/>
                  <a:pt x="1651152" y="50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3" name="Left Arrow 1">
            <a:extLst>
              <a:ext uri="{FF2B5EF4-FFF2-40B4-BE49-F238E27FC236}">
                <a16:creationId xmlns:a16="http://schemas.microsoft.com/office/drawing/2014/main" xmlns="" id="{1947BE1D-5A1D-43CF-B583-1D9110F2864D}"/>
              </a:ext>
            </a:extLst>
          </p:cNvPr>
          <p:cNvSpPr>
            <a:spLocks noChangeAspect="1"/>
          </p:cNvSpPr>
          <p:nvPr/>
        </p:nvSpPr>
        <p:spPr>
          <a:xfrm>
            <a:off x="11088980" y="5624208"/>
            <a:ext cx="544340" cy="529812"/>
          </a:xfrm>
          <a:custGeom>
            <a:avLst/>
            <a:gdLst/>
            <a:ahLst/>
            <a:cxnLst/>
            <a:rect l="l" t="t" r="r" b="b"/>
            <a:pathLst>
              <a:path w="3306630" h="3218379">
                <a:moveTo>
                  <a:pt x="0" y="2085651"/>
                </a:moveTo>
                <a:cubicBezTo>
                  <a:pt x="253919" y="2342528"/>
                  <a:pt x="881542" y="2297196"/>
                  <a:pt x="1388167" y="2271654"/>
                </a:cubicBezTo>
                <a:lnTo>
                  <a:pt x="1417952" y="2988872"/>
                </a:lnTo>
                <a:lnTo>
                  <a:pt x="717647" y="2950294"/>
                </a:lnTo>
                <a:cubicBezTo>
                  <a:pt x="467617" y="2928101"/>
                  <a:pt x="217417" y="2555860"/>
                  <a:pt x="0" y="2085651"/>
                </a:cubicBezTo>
                <a:close/>
                <a:moveTo>
                  <a:pt x="1969797" y="2019847"/>
                </a:moveTo>
                <a:lnTo>
                  <a:pt x="1969797" y="2274913"/>
                </a:lnTo>
                <a:lnTo>
                  <a:pt x="2657809" y="2274913"/>
                </a:lnTo>
                <a:cubicBezTo>
                  <a:pt x="2787205" y="2599270"/>
                  <a:pt x="2968360" y="2923626"/>
                  <a:pt x="2675062" y="2954686"/>
                </a:cubicBezTo>
                <a:lnTo>
                  <a:pt x="1969797" y="2963313"/>
                </a:lnTo>
                <a:lnTo>
                  <a:pt x="1969797" y="3218379"/>
                </a:lnTo>
                <a:lnTo>
                  <a:pt x="1429598" y="2619113"/>
                </a:lnTo>
                <a:close/>
                <a:moveTo>
                  <a:pt x="2961009" y="1275432"/>
                </a:moveTo>
                <a:lnTo>
                  <a:pt x="3277752" y="1901203"/>
                </a:lnTo>
                <a:cubicBezTo>
                  <a:pt x="3383548" y="2128832"/>
                  <a:pt x="3186278" y="2531632"/>
                  <a:pt x="2887773" y="2955026"/>
                </a:cubicBezTo>
                <a:cubicBezTo>
                  <a:pt x="2983276" y="2606687"/>
                  <a:pt x="2630206" y="2085815"/>
                  <a:pt x="2354773" y="1659836"/>
                </a:cubicBezTo>
                <a:close/>
                <a:moveTo>
                  <a:pt x="1019997" y="990789"/>
                </a:moveTo>
                <a:lnTo>
                  <a:pt x="1268877" y="1758248"/>
                </a:lnTo>
                <a:lnTo>
                  <a:pt x="1047983" y="1630715"/>
                </a:lnTo>
                <a:lnTo>
                  <a:pt x="703977" y="2226552"/>
                </a:lnTo>
                <a:cubicBezTo>
                  <a:pt x="358378" y="2176433"/>
                  <a:pt x="-13100" y="2171140"/>
                  <a:pt x="106650" y="1901606"/>
                </a:cubicBezTo>
                <a:lnTo>
                  <a:pt x="451811" y="1286515"/>
                </a:lnTo>
                <a:lnTo>
                  <a:pt x="230918" y="1158982"/>
                </a:lnTo>
                <a:close/>
                <a:moveTo>
                  <a:pt x="2174825" y="119764"/>
                </a:moveTo>
                <a:cubicBezTo>
                  <a:pt x="2220451" y="119103"/>
                  <a:pt x="2264887" y="143875"/>
                  <a:pt x="2308274" y="203493"/>
                </a:cubicBezTo>
                <a:lnTo>
                  <a:pt x="2668377" y="809957"/>
                </a:lnTo>
                <a:lnTo>
                  <a:pt x="2889271" y="682424"/>
                </a:lnTo>
                <a:lnTo>
                  <a:pt x="2640391" y="1449883"/>
                </a:lnTo>
                <a:lnTo>
                  <a:pt x="1851312" y="1281690"/>
                </a:lnTo>
                <a:lnTo>
                  <a:pt x="2072206" y="1154157"/>
                </a:lnTo>
                <a:lnTo>
                  <a:pt x="1728200" y="558321"/>
                </a:lnTo>
                <a:cubicBezTo>
                  <a:pt x="1890352" y="352642"/>
                  <a:pt x="2037947" y="121750"/>
                  <a:pt x="2174825" y="119764"/>
                </a:cubicBezTo>
                <a:close/>
                <a:moveTo>
                  <a:pt x="1831774" y="30"/>
                </a:moveTo>
                <a:cubicBezTo>
                  <a:pt x="1948530" y="539"/>
                  <a:pt x="2073232" y="7407"/>
                  <a:pt x="2202212" y="19111"/>
                </a:cubicBezTo>
                <a:cubicBezTo>
                  <a:pt x="1852790" y="110572"/>
                  <a:pt x="1578238" y="676776"/>
                  <a:pt x="1347045" y="1128297"/>
                </a:cubicBezTo>
                <a:lnTo>
                  <a:pt x="711024" y="795483"/>
                </a:lnTo>
                <a:lnTo>
                  <a:pt x="1094586" y="208291"/>
                </a:lnTo>
                <a:cubicBezTo>
                  <a:pt x="1202761" y="54213"/>
                  <a:pt x="1481508" y="-1496"/>
                  <a:pt x="1831774" y="3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4" name="Oval 35">
            <a:extLst>
              <a:ext uri="{FF2B5EF4-FFF2-40B4-BE49-F238E27FC236}">
                <a16:creationId xmlns:a16="http://schemas.microsoft.com/office/drawing/2014/main" xmlns="" id="{BCF76AF1-1ADE-45FB-9D44-99BC7FEECFA3}"/>
              </a:ext>
            </a:extLst>
          </p:cNvPr>
          <p:cNvSpPr/>
          <p:nvPr/>
        </p:nvSpPr>
        <p:spPr>
          <a:xfrm>
            <a:off x="10359195" y="5625275"/>
            <a:ext cx="426213" cy="537400"/>
          </a:xfrm>
          <a:custGeom>
            <a:avLst/>
            <a:gdLst/>
            <a:ahLst/>
            <a:cxnLst/>
            <a:rect l="l" t="t" r="r" b="b"/>
            <a:pathLst>
              <a:path w="2548531" h="3213371">
                <a:moveTo>
                  <a:pt x="792000" y="2498954"/>
                </a:moveTo>
                <a:lnTo>
                  <a:pt x="792000" y="2641726"/>
                </a:lnTo>
                <a:cubicBezTo>
                  <a:pt x="463357" y="2661706"/>
                  <a:pt x="216000" y="2748872"/>
                  <a:pt x="216000" y="2853371"/>
                </a:cubicBezTo>
                <a:cubicBezTo>
                  <a:pt x="216000" y="2972665"/>
                  <a:pt x="538355" y="3069371"/>
                  <a:pt x="936000" y="3069371"/>
                </a:cubicBezTo>
                <a:cubicBezTo>
                  <a:pt x="1333645" y="3069371"/>
                  <a:pt x="1656000" y="2972665"/>
                  <a:pt x="1656000" y="2853371"/>
                </a:cubicBezTo>
                <a:cubicBezTo>
                  <a:pt x="1656000" y="2748872"/>
                  <a:pt x="1408644" y="2661706"/>
                  <a:pt x="1080000" y="2641726"/>
                </a:cubicBezTo>
                <a:lnTo>
                  <a:pt x="1080000" y="2498954"/>
                </a:lnTo>
                <a:cubicBezTo>
                  <a:pt x="1528614" y="2524263"/>
                  <a:pt x="1872000" y="2673393"/>
                  <a:pt x="1872000" y="2853371"/>
                </a:cubicBezTo>
                <a:cubicBezTo>
                  <a:pt x="1872000" y="3052194"/>
                  <a:pt x="1452939" y="3213371"/>
                  <a:pt x="936000" y="3213371"/>
                </a:cubicBezTo>
                <a:cubicBezTo>
                  <a:pt x="419061" y="3213371"/>
                  <a:pt x="0" y="3052194"/>
                  <a:pt x="0" y="2853371"/>
                </a:cubicBezTo>
                <a:cubicBezTo>
                  <a:pt x="0" y="2673393"/>
                  <a:pt x="343386" y="2524263"/>
                  <a:pt x="792000" y="2498954"/>
                </a:cubicBezTo>
                <a:close/>
                <a:moveTo>
                  <a:pt x="2190403" y="180020"/>
                </a:moveTo>
                <a:cubicBezTo>
                  <a:pt x="2388233" y="180020"/>
                  <a:pt x="2548531" y="236495"/>
                  <a:pt x="2548531" y="306081"/>
                </a:cubicBezTo>
                <a:lnTo>
                  <a:pt x="2548531" y="1314569"/>
                </a:lnTo>
                <a:cubicBezTo>
                  <a:pt x="2548531" y="1244983"/>
                  <a:pt x="2388233" y="1188508"/>
                  <a:pt x="2190403" y="1188508"/>
                </a:cubicBezTo>
                <a:cubicBezTo>
                  <a:pt x="1992574" y="1188508"/>
                  <a:pt x="1832276" y="1244983"/>
                  <a:pt x="1832276" y="1314569"/>
                </a:cubicBezTo>
                <a:cubicBezTo>
                  <a:pt x="1832276" y="1384155"/>
                  <a:pt x="1671978" y="1440630"/>
                  <a:pt x="1474148" y="1440630"/>
                </a:cubicBezTo>
                <a:cubicBezTo>
                  <a:pt x="1276318" y="1440630"/>
                  <a:pt x="1116020" y="1384155"/>
                  <a:pt x="1116020" y="1314569"/>
                </a:cubicBezTo>
                <a:lnTo>
                  <a:pt x="1116020" y="306081"/>
                </a:lnTo>
                <a:cubicBezTo>
                  <a:pt x="1116020" y="375667"/>
                  <a:pt x="1276318" y="432142"/>
                  <a:pt x="1474148" y="432142"/>
                </a:cubicBezTo>
                <a:cubicBezTo>
                  <a:pt x="1671978" y="432142"/>
                  <a:pt x="1832276" y="375667"/>
                  <a:pt x="1832276" y="306081"/>
                </a:cubicBezTo>
                <a:cubicBezTo>
                  <a:pt x="1832276" y="236495"/>
                  <a:pt x="1992574" y="180020"/>
                  <a:pt x="2190403" y="180020"/>
                </a:cubicBezTo>
                <a:close/>
                <a:moveTo>
                  <a:pt x="936000" y="0"/>
                </a:moveTo>
                <a:cubicBezTo>
                  <a:pt x="1035422" y="0"/>
                  <a:pt x="1116020" y="80598"/>
                  <a:pt x="1116020" y="180020"/>
                </a:cubicBezTo>
                <a:cubicBezTo>
                  <a:pt x="1116020" y="246019"/>
                  <a:pt x="1080504" y="303723"/>
                  <a:pt x="1026000" y="332457"/>
                </a:cubicBezTo>
                <a:lnTo>
                  <a:pt x="1026000" y="2887874"/>
                </a:lnTo>
                <a:lnTo>
                  <a:pt x="846000" y="2887874"/>
                </a:lnTo>
                <a:lnTo>
                  <a:pt x="846000" y="332457"/>
                </a:lnTo>
                <a:cubicBezTo>
                  <a:pt x="791497" y="303723"/>
                  <a:pt x="755980" y="246019"/>
                  <a:pt x="755980" y="180020"/>
                </a:cubicBezTo>
                <a:cubicBezTo>
                  <a:pt x="755980" y="80598"/>
                  <a:pt x="836578" y="0"/>
                  <a:pt x="936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xmlns="" val="21268218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Fully Editable Icon Sets: C</a:t>
            </a:r>
          </a:p>
        </p:txBody>
      </p:sp>
      <p:sp>
        <p:nvSpPr>
          <p:cNvPr id="54" name="Isosceles Triangle 68">
            <a:extLst>
              <a:ext uri="{FF2B5EF4-FFF2-40B4-BE49-F238E27FC236}">
                <a16:creationId xmlns:a16="http://schemas.microsoft.com/office/drawing/2014/main" xmlns="" id="{870C564B-4826-4504-AD55-BCA183FFA29B}"/>
              </a:ext>
            </a:extLst>
          </p:cNvPr>
          <p:cNvSpPr/>
          <p:nvPr/>
        </p:nvSpPr>
        <p:spPr>
          <a:xfrm rot="10800000">
            <a:off x="7871934" y="4610240"/>
            <a:ext cx="220703" cy="687310"/>
          </a:xfrm>
          <a:custGeom>
            <a:avLst/>
            <a:gdLst/>
            <a:ahLst/>
            <a:cxnLst/>
            <a:rect l="l" t="t" r="r" b="b"/>
            <a:pathLst>
              <a:path w="1040400" h="3240000">
                <a:moveTo>
                  <a:pt x="41345" y="940666"/>
                </a:moveTo>
                <a:lnTo>
                  <a:pt x="1242" y="653403"/>
                </a:lnTo>
                <a:lnTo>
                  <a:pt x="0" y="653403"/>
                </a:lnTo>
                <a:lnTo>
                  <a:pt x="1057" y="652077"/>
                </a:lnTo>
                <a:lnTo>
                  <a:pt x="447" y="647712"/>
                </a:lnTo>
                <a:lnTo>
                  <a:pt x="4531" y="647712"/>
                </a:lnTo>
                <a:lnTo>
                  <a:pt x="520200" y="0"/>
                </a:lnTo>
                <a:lnTo>
                  <a:pt x="659109" y="174478"/>
                </a:lnTo>
                <a:close/>
                <a:moveTo>
                  <a:pt x="101622" y="1372451"/>
                </a:moveTo>
                <a:lnTo>
                  <a:pt x="61820" y="1087335"/>
                </a:lnTo>
                <a:lnTo>
                  <a:pt x="728036" y="261055"/>
                </a:lnTo>
                <a:lnTo>
                  <a:pt x="870500" y="439998"/>
                </a:lnTo>
                <a:lnTo>
                  <a:pt x="860164" y="431664"/>
                </a:lnTo>
                <a:close/>
                <a:moveTo>
                  <a:pt x="161365" y="1800403"/>
                </a:moveTo>
                <a:lnTo>
                  <a:pt x="122098" y="1519120"/>
                </a:lnTo>
                <a:lnTo>
                  <a:pt x="930953" y="515931"/>
                </a:lnTo>
                <a:lnTo>
                  <a:pt x="1035869" y="647712"/>
                </a:lnTo>
                <a:lnTo>
                  <a:pt x="1039954" y="647712"/>
                </a:lnTo>
                <a:lnTo>
                  <a:pt x="1039345" y="652078"/>
                </a:lnTo>
                <a:lnTo>
                  <a:pt x="1040400" y="653403"/>
                </a:lnTo>
                <a:lnTo>
                  <a:pt x="1039160" y="653403"/>
                </a:lnTo>
                <a:lnTo>
                  <a:pt x="1029316" y="723920"/>
                </a:lnTo>
                <a:close/>
                <a:moveTo>
                  <a:pt x="217894" y="2205330"/>
                </a:moveTo>
                <a:lnTo>
                  <a:pt x="181840" y="1947070"/>
                </a:lnTo>
                <a:lnTo>
                  <a:pt x="1000266" y="932012"/>
                </a:lnTo>
                <a:lnTo>
                  <a:pt x="949113" y="1298429"/>
                </a:lnTo>
                <a:close/>
                <a:moveTo>
                  <a:pt x="330192" y="2564220"/>
                </a:moveTo>
                <a:lnTo>
                  <a:pt x="267995" y="2564220"/>
                </a:lnTo>
                <a:lnTo>
                  <a:pt x="237100" y="2342912"/>
                </a:lnTo>
                <a:lnTo>
                  <a:pt x="242309" y="2347112"/>
                </a:lnTo>
                <a:lnTo>
                  <a:pt x="920063" y="1506522"/>
                </a:lnTo>
                <a:lnTo>
                  <a:pt x="865005" y="1900914"/>
                </a:lnTo>
                <a:close/>
                <a:moveTo>
                  <a:pt x="772406" y="2564220"/>
                </a:moveTo>
                <a:lnTo>
                  <a:pt x="468924" y="2564220"/>
                </a:lnTo>
                <a:lnTo>
                  <a:pt x="835955" y="2109008"/>
                </a:lnTo>
                <a:close/>
                <a:moveTo>
                  <a:pt x="892044" y="3240000"/>
                </a:moveTo>
                <a:lnTo>
                  <a:pt x="148356" y="3240000"/>
                </a:lnTo>
                <a:lnTo>
                  <a:pt x="276144" y="2663936"/>
                </a:lnTo>
                <a:lnTo>
                  <a:pt x="764256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5" name="Rectangle 9">
            <a:extLst>
              <a:ext uri="{FF2B5EF4-FFF2-40B4-BE49-F238E27FC236}">
                <a16:creationId xmlns:a16="http://schemas.microsoft.com/office/drawing/2014/main" xmlns="" id="{F4DF7C3C-D955-465B-A7ED-DA6CEFF74209}"/>
              </a:ext>
            </a:extLst>
          </p:cNvPr>
          <p:cNvSpPr/>
          <p:nvPr/>
        </p:nvSpPr>
        <p:spPr>
          <a:xfrm>
            <a:off x="8435540" y="4689594"/>
            <a:ext cx="529466" cy="528605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Isosceles Triangle 8">
            <a:extLst>
              <a:ext uri="{FF2B5EF4-FFF2-40B4-BE49-F238E27FC236}">
                <a16:creationId xmlns:a16="http://schemas.microsoft.com/office/drawing/2014/main" xmlns="" id="{FED1BF7A-7546-4AF8-89CC-3CEC8A5874C0}"/>
              </a:ext>
            </a:extLst>
          </p:cNvPr>
          <p:cNvSpPr/>
          <p:nvPr/>
        </p:nvSpPr>
        <p:spPr>
          <a:xfrm rot="16200000">
            <a:off x="4359308" y="3634371"/>
            <a:ext cx="444149" cy="529543"/>
          </a:xfrm>
          <a:custGeom>
            <a:avLst/>
            <a:gdLst/>
            <a:ahLst/>
            <a:cxnLst/>
            <a:rect l="l" t="t" r="r" b="b"/>
            <a:pathLst>
              <a:path w="2708011" h="3228660">
                <a:moveTo>
                  <a:pt x="1895121" y="2005092"/>
                </a:moveTo>
                <a:cubicBezTo>
                  <a:pt x="1769067" y="2196199"/>
                  <a:pt x="1559641" y="2315968"/>
                  <a:pt x="1331007" y="2327705"/>
                </a:cubicBezTo>
                <a:cubicBezTo>
                  <a:pt x="1102373" y="2339443"/>
                  <a:pt x="881783" y="2241749"/>
                  <a:pt x="736821" y="2064556"/>
                </a:cubicBezTo>
                <a:lnTo>
                  <a:pt x="885891" y="1942602"/>
                </a:lnTo>
                <a:cubicBezTo>
                  <a:pt x="992076" y="2072396"/>
                  <a:pt x="1153658" y="2143956"/>
                  <a:pt x="1321132" y="2135359"/>
                </a:cubicBezTo>
                <a:cubicBezTo>
                  <a:pt x="1488607" y="2126761"/>
                  <a:pt x="1642011" y="2039030"/>
                  <a:pt x="1734346" y="1899045"/>
                </a:cubicBezTo>
                <a:close/>
                <a:moveTo>
                  <a:pt x="2315256" y="2179725"/>
                </a:moveTo>
                <a:cubicBezTo>
                  <a:pt x="2124977" y="2519973"/>
                  <a:pt x="1777729" y="2743099"/>
                  <a:pt x="1389179" y="2774782"/>
                </a:cubicBezTo>
                <a:cubicBezTo>
                  <a:pt x="1000629" y="2806465"/>
                  <a:pt x="621821" y="2642541"/>
                  <a:pt x="378934" y="2337614"/>
                </a:cubicBezTo>
                <a:lnTo>
                  <a:pt x="519502" y="2225645"/>
                </a:lnTo>
                <a:cubicBezTo>
                  <a:pt x="725082" y="2483736"/>
                  <a:pt x="1045705" y="2622480"/>
                  <a:pt x="1374574" y="2595664"/>
                </a:cubicBezTo>
                <a:cubicBezTo>
                  <a:pt x="1703443" y="2568848"/>
                  <a:pt x="1997353" y="2379994"/>
                  <a:pt x="2158406" y="2092008"/>
                </a:cubicBezTo>
                <a:close/>
                <a:moveTo>
                  <a:pt x="2315941" y="1615003"/>
                </a:moveTo>
                <a:lnTo>
                  <a:pt x="272242" y="1615003"/>
                </a:lnTo>
                <a:lnTo>
                  <a:pt x="872561" y="666216"/>
                </a:lnTo>
                <a:lnTo>
                  <a:pt x="872561" y="219906"/>
                </a:lnTo>
                <a:cubicBezTo>
                  <a:pt x="872561" y="98674"/>
                  <a:pt x="970839" y="396"/>
                  <a:pt x="1092071" y="396"/>
                </a:cubicBezTo>
                <a:lnTo>
                  <a:pt x="1293841" y="396"/>
                </a:lnTo>
                <a:lnTo>
                  <a:pt x="1294092" y="0"/>
                </a:lnTo>
                <a:lnTo>
                  <a:pt x="1294343" y="396"/>
                </a:lnTo>
                <a:lnTo>
                  <a:pt x="1470231" y="396"/>
                </a:lnTo>
                <a:cubicBezTo>
                  <a:pt x="1591463" y="396"/>
                  <a:pt x="1689741" y="98674"/>
                  <a:pt x="1689741" y="219906"/>
                </a:cubicBezTo>
                <a:lnTo>
                  <a:pt x="1689741" y="625313"/>
                </a:lnTo>
                <a:close/>
                <a:moveTo>
                  <a:pt x="2708011" y="2399368"/>
                </a:moveTo>
                <a:cubicBezTo>
                  <a:pt x="2440740" y="2877288"/>
                  <a:pt x="1950128" y="3187847"/>
                  <a:pt x="1403807" y="3224932"/>
                </a:cubicBezTo>
                <a:cubicBezTo>
                  <a:pt x="857486" y="3262017"/>
                  <a:pt x="329406" y="3020609"/>
                  <a:pt x="0" y="2583191"/>
                </a:cubicBezTo>
                <a:lnTo>
                  <a:pt x="143153" y="2475389"/>
                </a:lnTo>
                <a:cubicBezTo>
                  <a:pt x="436120" y="2864419"/>
                  <a:pt x="905784" y="3079123"/>
                  <a:pt x="1391671" y="3046140"/>
                </a:cubicBezTo>
                <a:cubicBezTo>
                  <a:pt x="1877558" y="3013157"/>
                  <a:pt x="2313899" y="2736952"/>
                  <a:pt x="2551604" y="23118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7" name="Donut 8">
            <a:extLst>
              <a:ext uri="{FF2B5EF4-FFF2-40B4-BE49-F238E27FC236}">
                <a16:creationId xmlns:a16="http://schemas.microsoft.com/office/drawing/2014/main" xmlns="" id="{E6D41FF5-B672-4C8A-A062-73A4028D9602}"/>
              </a:ext>
            </a:extLst>
          </p:cNvPr>
          <p:cNvSpPr/>
          <p:nvPr/>
        </p:nvSpPr>
        <p:spPr>
          <a:xfrm>
            <a:off x="9475134" y="3608548"/>
            <a:ext cx="486216" cy="581184"/>
          </a:xfrm>
          <a:custGeom>
            <a:avLst/>
            <a:gdLst/>
            <a:ahLst/>
            <a:cxnLst/>
            <a:rect l="l" t="t" r="r" b="b"/>
            <a:pathLst>
              <a:path w="2688046" h="3213079">
                <a:moveTo>
                  <a:pt x="1056023" y="556744"/>
                </a:moveTo>
                <a:lnTo>
                  <a:pt x="1056023" y="906412"/>
                </a:lnTo>
                <a:cubicBezTo>
                  <a:pt x="641240" y="1029807"/>
                  <a:pt x="338989" y="1414134"/>
                  <a:pt x="338989" y="1869056"/>
                </a:cubicBezTo>
                <a:cubicBezTo>
                  <a:pt x="338989" y="2424121"/>
                  <a:pt x="788958" y="2874090"/>
                  <a:pt x="1344023" y="2874090"/>
                </a:cubicBezTo>
                <a:cubicBezTo>
                  <a:pt x="1899088" y="2874090"/>
                  <a:pt x="2349057" y="2424121"/>
                  <a:pt x="2349057" y="1869056"/>
                </a:cubicBezTo>
                <a:cubicBezTo>
                  <a:pt x="2349057" y="1414134"/>
                  <a:pt x="2046806" y="1029807"/>
                  <a:pt x="1632023" y="906412"/>
                </a:cubicBezTo>
                <a:lnTo>
                  <a:pt x="1632023" y="556744"/>
                </a:lnTo>
                <a:cubicBezTo>
                  <a:pt x="2235992" y="687900"/>
                  <a:pt x="2688046" y="1225687"/>
                  <a:pt x="2688046" y="1869056"/>
                </a:cubicBezTo>
                <a:cubicBezTo>
                  <a:pt x="2688046" y="2611339"/>
                  <a:pt x="2086306" y="3213079"/>
                  <a:pt x="1344023" y="3213079"/>
                </a:cubicBezTo>
                <a:cubicBezTo>
                  <a:pt x="601740" y="3213079"/>
                  <a:pt x="0" y="2611339"/>
                  <a:pt x="0" y="1869056"/>
                </a:cubicBezTo>
                <a:cubicBezTo>
                  <a:pt x="0" y="1225687"/>
                  <a:pt x="452054" y="687900"/>
                  <a:pt x="1056023" y="556744"/>
                </a:cubicBezTo>
                <a:close/>
                <a:moveTo>
                  <a:pt x="1344023" y="0"/>
                </a:moveTo>
                <a:cubicBezTo>
                  <a:pt x="1443445" y="0"/>
                  <a:pt x="1524043" y="80598"/>
                  <a:pt x="1524043" y="180020"/>
                </a:cubicBezTo>
                <a:lnTo>
                  <a:pt x="1524043" y="1413058"/>
                </a:lnTo>
                <a:cubicBezTo>
                  <a:pt x="1524043" y="1512480"/>
                  <a:pt x="1443445" y="1593078"/>
                  <a:pt x="1344023" y="1593078"/>
                </a:cubicBezTo>
                <a:cubicBezTo>
                  <a:pt x="1244601" y="1593078"/>
                  <a:pt x="1164003" y="1512480"/>
                  <a:pt x="1164003" y="1413058"/>
                </a:cubicBezTo>
                <a:lnTo>
                  <a:pt x="1164003" y="180020"/>
                </a:lnTo>
                <a:cubicBezTo>
                  <a:pt x="1164003" y="80598"/>
                  <a:pt x="1244601" y="0"/>
                  <a:pt x="13440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58" name="Freeform 18">
            <a:extLst>
              <a:ext uri="{FF2B5EF4-FFF2-40B4-BE49-F238E27FC236}">
                <a16:creationId xmlns:a16="http://schemas.microsoft.com/office/drawing/2014/main" xmlns="" id="{F57ADD61-A5C9-4BA6-A485-F46349246C4A}"/>
              </a:ext>
            </a:extLst>
          </p:cNvPr>
          <p:cNvSpPr/>
          <p:nvPr/>
        </p:nvSpPr>
        <p:spPr>
          <a:xfrm>
            <a:off x="10104940" y="4747559"/>
            <a:ext cx="511325" cy="412677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9" name="Oval 7">
            <a:extLst>
              <a:ext uri="{FF2B5EF4-FFF2-40B4-BE49-F238E27FC236}">
                <a16:creationId xmlns:a16="http://schemas.microsoft.com/office/drawing/2014/main" xmlns="" id="{5B3365E1-0E4A-4E37-8487-402BEAEC4C18}"/>
              </a:ext>
            </a:extLst>
          </p:cNvPr>
          <p:cNvSpPr/>
          <p:nvPr/>
        </p:nvSpPr>
        <p:spPr>
          <a:xfrm>
            <a:off x="10252271" y="3641889"/>
            <a:ext cx="514505" cy="51450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0" name="Freeform 20">
            <a:extLst>
              <a:ext uri="{FF2B5EF4-FFF2-40B4-BE49-F238E27FC236}">
                <a16:creationId xmlns:a16="http://schemas.microsoft.com/office/drawing/2014/main" xmlns="" id="{E674EC10-6DF4-4D79-8C68-8E0E302F4814}"/>
              </a:ext>
            </a:extLst>
          </p:cNvPr>
          <p:cNvSpPr/>
          <p:nvPr/>
        </p:nvSpPr>
        <p:spPr>
          <a:xfrm>
            <a:off x="10998217" y="5652772"/>
            <a:ext cx="536427" cy="573297"/>
          </a:xfrm>
          <a:custGeom>
            <a:avLst/>
            <a:gdLst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700645 w 2149434"/>
              <a:gd name="connsiteY3" fmla="*/ 166255 h 2933205"/>
              <a:gd name="connsiteX4" fmla="*/ 676894 w 2149434"/>
              <a:gd name="connsiteY4" fmla="*/ 0 h 2933205"/>
              <a:gd name="connsiteX5" fmla="*/ 2066307 w 2149434"/>
              <a:gd name="connsiteY5" fmla="*/ 819397 h 2933205"/>
              <a:gd name="connsiteX6" fmla="*/ 2149434 w 2149434"/>
              <a:gd name="connsiteY6" fmla="*/ 593766 h 2933205"/>
              <a:gd name="connsiteX7" fmla="*/ 1816925 w 2149434"/>
              <a:gd name="connsiteY7" fmla="*/ 2933205 h 2933205"/>
              <a:gd name="connsiteX8" fmla="*/ 1187533 w 2149434"/>
              <a:gd name="connsiteY8" fmla="*/ 926275 h 2933205"/>
              <a:gd name="connsiteX9" fmla="*/ 1080655 w 2149434"/>
              <a:gd name="connsiteY9" fmla="*/ 1828800 h 2933205"/>
              <a:gd name="connsiteX10" fmla="*/ 914400 w 2149434"/>
              <a:gd name="connsiteY10" fmla="*/ 1448790 h 2933205"/>
              <a:gd name="connsiteX11" fmla="*/ 795647 w 2149434"/>
              <a:gd name="connsiteY11" fmla="*/ 2933205 h 2933205"/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676894 w 2149434"/>
              <a:gd name="connsiteY3" fmla="*/ 0 h 2933205"/>
              <a:gd name="connsiteX4" fmla="*/ 2066307 w 2149434"/>
              <a:gd name="connsiteY4" fmla="*/ 819397 h 2933205"/>
              <a:gd name="connsiteX5" fmla="*/ 2149434 w 2149434"/>
              <a:gd name="connsiteY5" fmla="*/ 593766 h 2933205"/>
              <a:gd name="connsiteX6" fmla="*/ 1816925 w 2149434"/>
              <a:gd name="connsiteY6" fmla="*/ 2933205 h 2933205"/>
              <a:gd name="connsiteX7" fmla="*/ 1187533 w 2149434"/>
              <a:gd name="connsiteY7" fmla="*/ 926275 h 2933205"/>
              <a:gd name="connsiteX8" fmla="*/ 1080655 w 2149434"/>
              <a:gd name="connsiteY8" fmla="*/ 1828800 h 2933205"/>
              <a:gd name="connsiteX9" fmla="*/ 914400 w 2149434"/>
              <a:gd name="connsiteY9" fmla="*/ 1448790 h 2933205"/>
              <a:gd name="connsiteX10" fmla="*/ 795647 w 2149434"/>
              <a:gd name="connsiteY10" fmla="*/ 2933205 h 2933205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095113"/>
              <a:gd name="connsiteY0" fmla="*/ 3150488 h 3150488"/>
              <a:gd name="connsiteX1" fmla="*/ 0 w 2095113"/>
              <a:gd name="connsiteY1" fmla="*/ 1749200 h 3150488"/>
              <a:gd name="connsiteX2" fmla="*/ 463138 w 2095113"/>
              <a:gd name="connsiteY2" fmla="*/ 1951080 h 3150488"/>
              <a:gd name="connsiteX3" fmla="*/ 776482 w 2095113"/>
              <a:gd name="connsiteY3" fmla="*/ 0 h 3150488"/>
              <a:gd name="connsiteX4" fmla="*/ 1975772 w 2095113"/>
              <a:gd name="connsiteY4" fmla="*/ 991413 h 3150488"/>
              <a:gd name="connsiteX5" fmla="*/ 2095113 w 2095113"/>
              <a:gd name="connsiteY5" fmla="*/ 702407 h 3150488"/>
              <a:gd name="connsiteX6" fmla="*/ 1816925 w 2095113"/>
              <a:gd name="connsiteY6" fmla="*/ 3150488 h 3150488"/>
              <a:gd name="connsiteX7" fmla="*/ 1187533 w 2095113"/>
              <a:gd name="connsiteY7" fmla="*/ 1143558 h 3150488"/>
              <a:gd name="connsiteX8" fmla="*/ 1080655 w 2095113"/>
              <a:gd name="connsiteY8" fmla="*/ 2046083 h 3150488"/>
              <a:gd name="connsiteX9" fmla="*/ 914400 w 2095113"/>
              <a:gd name="connsiteY9" fmla="*/ 1666073 h 3150488"/>
              <a:gd name="connsiteX10" fmla="*/ 795647 w 2095113"/>
              <a:gd name="connsiteY10" fmla="*/ 3150488 h 3150488"/>
              <a:gd name="connsiteX0" fmla="*/ 795647 w 2760540"/>
              <a:gd name="connsiteY0" fmla="*/ 3150488 h 3150488"/>
              <a:gd name="connsiteX1" fmla="*/ 0 w 2760540"/>
              <a:gd name="connsiteY1" fmla="*/ 1749200 h 3150488"/>
              <a:gd name="connsiteX2" fmla="*/ 463138 w 2760540"/>
              <a:gd name="connsiteY2" fmla="*/ 1951080 h 3150488"/>
              <a:gd name="connsiteX3" fmla="*/ 776482 w 2760540"/>
              <a:gd name="connsiteY3" fmla="*/ 0 h 3150488"/>
              <a:gd name="connsiteX4" fmla="*/ 1975772 w 2760540"/>
              <a:gd name="connsiteY4" fmla="*/ 991413 h 3150488"/>
              <a:gd name="connsiteX5" fmla="*/ 2095113 w 2760540"/>
              <a:gd name="connsiteY5" fmla="*/ 702407 h 3150488"/>
              <a:gd name="connsiteX6" fmla="*/ 1816925 w 2760540"/>
              <a:gd name="connsiteY6" fmla="*/ 3150488 h 3150488"/>
              <a:gd name="connsiteX7" fmla="*/ 1187533 w 2760540"/>
              <a:gd name="connsiteY7" fmla="*/ 1143558 h 3150488"/>
              <a:gd name="connsiteX8" fmla="*/ 1080655 w 2760540"/>
              <a:gd name="connsiteY8" fmla="*/ 2046083 h 3150488"/>
              <a:gd name="connsiteX9" fmla="*/ 914400 w 2760540"/>
              <a:gd name="connsiteY9" fmla="*/ 1666073 h 3150488"/>
              <a:gd name="connsiteX10" fmla="*/ 795647 w 2760540"/>
              <a:gd name="connsiteY10" fmla="*/ 3150488 h 3150488"/>
              <a:gd name="connsiteX0" fmla="*/ 795647 w 2904019"/>
              <a:gd name="connsiteY0" fmla="*/ 3150488 h 3150488"/>
              <a:gd name="connsiteX1" fmla="*/ 0 w 2904019"/>
              <a:gd name="connsiteY1" fmla="*/ 1749200 h 3150488"/>
              <a:gd name="connsiteX2" fmla="*/ 463138 w 2904019"/>
              <a:gd name="connsiteY2" fmla="*/ 1951080 h 3150488"/>
              <a:gd name="connsiteX3" fmla="*/ 776482 w 2904019"/>
              <a:gd name="connsiteY3" fmla="*/ 0 h 3150488"/>
              <a:gd name="connsiteX4" fmla="*/ 1975772 w 2904019"/>
              <a:gd name="connsiteY4" fmla="*/ 991413 h 3150488"/>
              <a:gd name="connsiteX5" fmla="*/ 2095113 w 2904019"/>
              <a:gd name="connsiteY5" fmla="*/ 702407 h 3150488"/>
              <a:gd name="connsiteX6" fmla="*/ 1816925 w 2904019"/>
              <a:gd name="connsiteY6" fmla="*/ 3150488 h 3150488"/>
              <a:gd name="connsiteX7" fmla="*/ 1187533 w 2904019"/>
              <a:gd name="connsiteY7" fmla="*/ 1143558 h 3150488"/>
              <a:gd name="connsiteX8" fmla="*/ 1080655 w 2904019"/>
              <a:gd name="connsiteY8" fmla="*/ 2046083 h 3150488"/>
              <a:gd name="connsiteX9" fmla="*/ 914400 w 2904019"/>
              <a:gd name="connsiteY9" fmla="*/ 1666073 h 3150488"/>
              <a:gd name="connsiteX10" fmla="*/ 795647 w 2904019"/>
              <a:gd name="connsiteY10" fmla="*/ 3150488 h 3150488"/>
              <a:gd name="connsiteX0" fmla="*/ 795647 w 2905418"/>
              <a:gd name="connsiteY0" fmla="*/ 3150488 h 3186701"/>
              <a:gd name="connsiteX1" fmla="*/ 0 w 2905418"/>
              <a:gd name="connsiteY1" fmla="*/ 1749200 h 3186701"/>
              <a:gd name="connsiteX2" fmla="*/ 463138 w 2905418"/>
              <a:gd name="connsiteY2" fmla="*/ 1951080 h 3186701"/>
              <a:gd name="connsiteX3" fmla="*/ 776482 w 2905418"/>
              <a:gd name="connsiteY3" fmla="*/ 0 h 3186701"/>
              <a:gd name="connsiteX4" fmla="*/ 1975772 w 2905418"/>
              <a:gd name="connsiteY4" fmla="*/ 991413 h 3186701"/>
              <a:gd name="connsiteX5" fmla="*/ 2095113 w 2905418"/>
              <a:gd name="connsiteY5" fmla="*/ 702407 h 3186701"/>
              <a:gd name="connsiteX6" fmla="*/ 1821452 w 2905418"/>
              <a:gd name="connsiteY6" fmla="*/ 3186701 h 3186701"/>
              <a:gd name="connsiteX7" fmla="*/ 1187533 w 2905418"/>
              <a:gd name="connsiteY7" fmla="*/ 1143558 h 3186701"/>
              <a:gd name="connsiteX8" fmla="*/ 1080655 w 2905418"/>
              <a:gd name="connsiteY8" fmla="*/ 2046083 h 3186701"/>
              <a:gd name="connsiteX9" fmla="*/ 914400 w 2905418"/>
              <a:gd name="connsiteY9" fmla="*/ 1666073 h 3186701"/>
              <a:gd name="connsiteX10" fmla="*/ 795647 w 2905418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1975772 w 2937337"/>
              <a:gd name="connsiteY4" fmla="*/ 991413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893849"/>
              <a:gd name="connsiteY0" fmla="*/ 3150488 h 3186701"/>
              <a:gd name="connsiteX1" fmla="*/ 0 w 2893849"/>
              <a:gd name="connsiteY1" fmla="*/ 1749200 h 3186701"/>
              <a:gd name="connsiteX2" fmla="*/ 463138 w 2893849"/>
              <a:gd name="connsiteY2" fmla="*/ 1951080 h 3186701"/>
              <a:gd name="connsiteX3" fmla="*/ 776482 w 2893849"/>
              <a:gd name="connsiteY3" fmla="*/ 0 h 3186701"/>
              <a:gd name="connsiteX4" fmla="*/ 2034620 w 2893849"/>
              <a:gd name="connsiteY4" fmla="*/ 1294704 h 3186701"/>
              <a:gd name="connsiteX5" fmla="*/ 2031739 w 2893849"/>
              <a:gd name="connsiteY5" fmla="*/ 711461 h 3186701"/>
              <a:gd name="connsiteX6" fmla="*/ 1821452 w 2893849"/>
              <a:gd name="connsiteY6" fmla="*/ 3186701 h 3186701"/>
              <a:gd name="connsiteX7" fmla="*/ 1187533 w 2893849"/>
              <a:gd name="connsiteY7" fmla="*/ 1143558 h 3186701"/>
              <a:gd name="connsiteX8" fmla="*/ 1080655 w 2893849"/>
              <a:gd name="connsiteY8" fmla="*/ 2046083 h 3186701"/>
              <a:gd name="connsiteX9" fmla="*/ 914400 w 2893849"/>
              <a:gd name="connsiteY9" fmla="*/ 1666073 h 3186701"/>
              <a:gd name="connsiteX10" fmla="*/ 795647 w 2893849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03465 w 2936139"/>
              <a:gd name="connsiteY0" fmla="*/ 3168594 h 3186701"/>
              <a:gd name="connsiteX1" fmla="*/ 0 w 2936139"/>
              <a:gd name="connsiteY1" fmla="*/ 1726566 h 3186701"/>
              <a:gd name="connsiteX2" fmla="*/ 404291 w 2936139"/>
              <a:gd name="connsiteY2" fmla="*/ 2009927 h 3186701"/>
              <a:gd name="connsiteX3" fmla="*/ 781009 w 2936139"/>
              <a:gd name="connsiteY3" fmla="*/ 0 h 3186701"/>
              <a:gd name="connsiteX4" fmla="*/ 2039147 w 2936139"/>
              <a:gd name="connsiteY4" fmla="*/ 1294704 h 3186701"/>
              <a:gd name="connsiteX5" fmla="*/ 2036266 w 2936139"/>
              <a:gd name="connsiteY5" fmla="*/ 711461 h 3186701"/>
              <a:gd name="connsiteX6" fmla="*/ 1825979 w 2936139"/>
              <a:gd name="connsiteY6" fmla="*/ 3186701 h 3186701"/>
              <a:gd name="connsiteX7" fmla="*/ 1192060 w 2936139"/>
              <a:gd name="connsiteY7" fmla="*/ 1143558 h 3186701"/>
              <a:gd name="connsiteX8" fmla="*/ 1085182 w 2936139"/>
              <a:gd name="connsiteY8" fmla="*/ 2046083 h 3186701"/>
              <a:gd name="connsiteX9" fmla="*/ 918927 w 2936139"/>
              <a:gd name="connsiteY9" fmla="*/ 1666073 h 3186701"/>
              <a:gd name="connsiteX10" fmla="*/ 1103465 w 2936139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897156"/>
              <a:gd name="connsiteY0" fmla="*/ 3168594 h 3173121"/>
              <a:gd name="connsiteX1" fmla="*/ 0 w 2897156"/>
              <a:gd name="connsiteY1" fmla="*/ 1749200 h 3173121"/>
              <a:gd name="connsiteX2" fmla="*/ 449559 w 2897156"/>
              <a:gd name="connsiteY2" fmla="*/ 2009927 h 3173121"/>
              <a:gd name="connsiteX3" fmla="*/ 826277 w 2897156"/>
              <a:gd name="connsiteY3" fmla="*/ 0 h 3173121"/>
              <a:gd name="connsiteX4" fmla="*/ 2084415 w 2897156"/>
              <a:gd name="connsiteY4" fmla="*/ 1294704 h 3173121"/>
              <a:gd name="connsiteX5" fmla="*/ 2081534 w 2897156"/>
              <a:gd name="connsiteY5" fmla="*/ 711461 h 3173121"/>
              <a:gd name="connsiteX6" fmla="*/ 1581537 w 2897156"/>
              <a:gd name="connsiteY6" fmla="*/ 3173121 h 3173121"/>
              <a:gd name="connsiteX7" fmla="*/ 1237328 w 2897156"/>
              <a:gd name="connsiteY7" fmla="*/ 1143558 h 3173121"/>
              <a:gd name="connsiteX8" fmla="*/ 1130450 w 2897156"/>
              <a:gd name="connsiteY8" fmla="*/ 2046083 h 3173121"/>
              <a:gd name="connsiteX9" fmla="*/ 918927 w 2897156"/>
              <a:gd name="connsiteY9" fmla="*/ 1697760 h 3173121"/>
              <a:gd name="connsiteX10" fmla="*/ 1148733 w 2897156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288886 w 2969045"/>
              <a:gd name="connsiteY8" fmla="*/ 2367481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69045" h="3173121">
                <a:moveTo>
                  <a:pt x="1148733" y="3168594"/>
                </a:moveTo>
                <a:cubicBezTo>
                  <a:pt x="-68605" y="2992718"/>
                  <a:pt x="289357" y="2373225"/>
                  <a:pt x="0" y="1749200"/>
                </a:cubicBezTo>
                <a:cubicBezTo>
                  <a:pt x="211718" y="1712379"/>
                  <a:pt x="518500" y="2277611"/>
                  <a:pt x="449559" y="2009927"/>
                </a:cubicBezTo>
                <a:cubicBezTo>
                  <a:pt x="87752" y="952162"/>
                  <a:pt x="1169975" y="921963"/>
                  <a:pt x="826277" y="0"/>
                </a:cubicBezTo>
                <a:cubicBezTo>
                  <a:pt x="1894489" y="60376"/>
                  <a:pt x="1582046" y="1053258"/>
                  <a:pt x="2084415" y="1294704"/>
                </a:cubicBezTo>
                <a:cubicBezTo>
                  <a:pt x="2220765" y="1319082"/>
                  <a:pt x="2384277" y="1207659"/>
                  <a:pt x="2081534" y="711461"/>
                </a:cubicBezTo>
                <a:cubicBezTo>
                  <a:pt x="3844765" y="2025429"/>
                  <a:pt x="2606774" y="3099478"/>
                  <a:pt x="1581537" y="3173121"/>
                </a:cubicBezTo>
                <a:cubicBezTo>
                  <a:pt x="2049242" y="2917586"/>
                  <a:pt x="2204598" y="1824606"/>
                  <a:pt x="1237328" y="1143558"/>
                </a:cubicBezTo>
                <a:cubicBezTo>
                  <a:pt x="1479342" y="1777869"/>
                  <a:pt x="1318476" y="2090782"/>
                  <a:pt x="1162138" y="2408222"/>
                </a:cubicBezTo>
                <a:cubicBezTo>
                  <a:pt x="1159532" y="2246847"/>
                  <a:pt x="1324413" y="1899876"/>
                  <a:pt x="918927" y="1697760"/>
                </a:cubicBezTo>
                <a:cubicBezTo>
                  <a:pt x="1108697" y="2305733"/>
                  <a:pt x="307113" y="2497246"/>
                  <a:pt x="1148733" y="316859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1" name="Rounded Rectangle 25">
            <a:extLst>
              <a:ext uri="{FF2B5EF4-FFF2-40B4-BE49-F238E27FC236}">
                <a16:creationId xmlns:a16="http://schemas.microsoft.com/office/drawing/2014/main" xmlns="" id="{52251A18-A73B-4A26-9FEC-6B831E23205B}"/>
              </a:ext>
            </a:extLst>
          </p:cNvPr>
          <p:cNvSpPr/>
          <p:nvPr/>
        </p:nvSpPr>
        <p:spPr>
          <a:xfrm>
            <a:off x="10972939" y="2640819"/>
            <a:ext cx="586980" cy="430164"/>
          </a:xfrm>
          <a:custGeom>
            <a:avLst/>
            <a:gdLst/>
            <a:ahLst/>
            <a:cxnLst/>
            <a:rect l="l" t="t" r="r" b="b"/>
            <a:pathLst>
              <a:path w="3248842" h="2380886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2" name="Block Arc 41">
            <a:extLst>
              <a:ext uri="{FF2B5EF4-FFF2-40B4-BE49-F238E27FC236}">
                <a16:creationId xmlns:a16="http://schemas.microsoft.com/office/drawing/2014/main" xmlns="" id="{36DCD789-FED8-401C-8C81-CF9F331DAB6D}"/>
              </a:ext>
            </a:extLst>
          </p:cNvPr>
          <p:cNvSpPr/>
          <p:nvPr/>
        </p:nvSpPr>
        <p:spPr>
          <a:xfrm>
            <a:off x="9454085" y="5654191"/>
            <a:ext cx="563324" cy="570461"/>
          </a:xfrm>
          <a:custGeom>
            <a:avLst/>
            <a:gdLst/>
            <a:ahLst/>
            <a:cxnLst/>
            <a:rect l="l" t="t" r="r" b="b"/>
            <a:pathLst>
              <a:path w="2844151" h="2880180">
                <a:moveTo>
                  <a:pt x="2390187" y="1502145"/>
                </a:moveTo>
                <a:lnTo>
                  <a:pt x="2844151" y="1530794"/>
                </a:lnTo>
                <a:cubicBezTo>
                  <a:pt x="2804784" y="2154619"/>
                  <a:pt x="2367464" y="2681809"/>
                  <a:pt x="1761650" y="2835749"/>
                </a:cubicBezTo>
                <a:cubicBezTo>
                  <a:pt x="1191486" y="2980631"/>
                  <a:pt x="594633" y="2763755"/>
                  <a:pt x="252983" y="2293680"/>
                </a:cubicBezTo>
                <a:lnTo>
                  <a:pt x="102982" y="2380283"/>
                </a:lnTo>
                <a:lnTo>
                  <a:pt x="104524" y="1603708"/>
                </a:lnTo>
                <a:lnTo>
                  <a:pt x="777828" y="1990661"/>
                </a:lnTo>
                <a:lnTo>
                  <a:pt x="648358" y="2065410"/>
                </a:lnTo>
                <a:cubicBezTo>
                  <a:pt x="886760" y="2358087"/>
                  <a:pt x="1276546" y="2489694"/>
                  <a:pt x="1649627" y="2394891"/>
                </a:cubicBezTo>
                <a:cubicBezTo>
                  <a:pt x="2064076" y="2289577"/>
                  <a:pt x="2363256" y="1928916"/>
                  <a:pt x="2390187" y="1502145"/>
                </a:cubicBezTo>
                <a:close/>
                <a:moveTo>
                  <a:pt x="1424249" y="58"/>
                </a:moveTo>
                <a:cubicBezTo>
                  <a:pt x="1880498" y="-4073"/>
                  <a:pt x="2318325" y="209551"/>
                  <a:pt x="2591169" y="586524"/>
                </a:cubicBezTo>
                <a:lnTo>
                  <a:pt x="2741170" y="499921"/>
                </a:lnTo>
                <a:lnTo>
                  <a:pt x="2739628" y="1276497"/>
                </a:lnTo>
                <a:lnTo>
                  <a:pt x="2066324" y="889544"/>
                </a:lnTo>
                <a:lnTo>
                  <a:pt x="2195793" y="814795"/>
                </a:lnTo>
                <a:cubicBezTo>
                  <a:pt x="1957391" y="522118"/>
                  <a:pt x="1567606" y="390511"/>
                  <a:pt x="1194524" y="485313"/>
                </a:cubicBezTo>
                <a:cubicBezTo>
                  <a:pt x="780075" y="590627"/>
                  <a:pt x="480895" y="951288"/>
                  <a:pt x="453964" y="1378059"/>
                </a:cubicBezTo>
                <a:lnTo>
                  <a:pt x="0" y="1349410"/>
                </a:lnTo>
                <a:cubicBezTo>
                  <a:pt x="39367" y="725585"/>
                  <a:pt x="476687" y="198395"/>
                  <a:pt x="1082501" y="44455"/>
                </a:cubicBezTo>
                <a:cubicBezTo>
                  <a:pt x="1196091" y="15591"/>
                  <a:pt x="1310740" y="1086"/>
                  <a:pt x="1424249" y="5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3" name="Round Same Side Corner Rectangle 11">
            <a:extLst>
              <a:ext uri="{FF2B5EF4-FFF2-40B4-BE49-F238E27FC236}">
                <a16:creationId xmlns:a16="http://schemas.microsoft.com/office/drawing/2014/main" xmlns="" id="{AFBCEF67-A3DE-45DE-97FD-374E910A67D8}"/>
              </a:ext>
            </a:extLst>
          </p:cNvPr>
          <p:cNvSpPr/>
          <p:nvPr/>
        </p:nvSpPr>
        <p:spPr>
          <a:xfrm rot="9900000">
            <a:off x="10208910" y="1534987"/>
            <a:ext cx="579867" cy="492485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4" name="Donut 39">
            <a:extLst>
              <a:ext uri="{FF2B5EF4-FFF2-40B4-BE49-F238E27FC236}">
                <a16:creationId xmlns:a16="http://schemas.microsoft.com/office/drawing/2014/main" xmlns="" id="{439297A1-2150-467C-8B3E-08A8C9E0E56F}"/>
              </a:ext>
            </a:extLst>
          </p:cNvPr>
          <p:cNvSpPr/>
          <p:nvPr/>
        </p:nvSpPr>
        <p:spPr>
          <a:xfrm>
            <a:off x="4246301" y="4666128"/>
            <a:ext cx="575536" cy="575536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5" name="Freeform 25">
            <a:extLst>
              <a:ext uri="{FF2B5EF4-FFF2-40B4-BE49-F238E27FC236}">
                <a16:creationId xmlns:a16="http://schemas.microsoft.com/office/drawing/2014/main" xmlns="" id="{115A3EAB-6A86-45ED-8F48-A7797A2D6676}"/>
              </a:ext>
            </a:extLst>
          </p:cNvPr>
          <p:cNvSpPr/>
          <p:nvPr/>
        </p:nvSpPr>
        <p:spPr>
          <a:xfrm>
            <a:off x="8766358" y="3640606"/>
            <a:ext cx="417857" cy="517071"/>
          </a:xfrm>
          <a:custGeom>
            <a:avLst/>
            <a:gdLst>
              <a:gd name="connsiteX0" fmla="*/ 371475 w 1600200"/>
              <a:gd name="connsiteY0" fmla="*/ 0 h 1857375"/>
              <a:gd name="connsiteX1" fmla="*/ 628650 w 1600200"/>
              <a:gd name="connsiteY1" fmla="*/ 523875 h 1857375"/>
              <a:gd name="connsiteX2" fmla="*/ 400050 w 1600200"/>
              <a:gd name="connsiteY2" fmla="*/ 561975 h 1857375"/>
              <a:gd name="connsiteX3" fmla="*/ 1019175 w 1600200"/>
              <a:gd name="connsiteY3" fmla="*/ 1438275 h 1857375"/>
              <a:gd name="connsiteX4" fmla="*/ 1219200 w 1600200"/>
              <a:gd name="connsiteY4" fmla="*/ 1238250 h 1857375"/>
              <a:gd name="connsiteX5" fmla="*/ 1600200 w 1600200"/>
              <a:gd name="connsiteY5" fmla="*/ 1666875 h 1857375"/>
              <a:gd name="connsiteX6" fmla="*/ 1038225 w 1600200"/>
              <a:gd name="connsiteY6" fmla="*/ 1857375 h 1857375"/>
              <a:gd name="connsiteX7" fmla="*/ 0 w 1600200"/>
              <a:gd name="connsiteY7" fmla="*/ 314325 h 1857375"/>
              <a:gd name="connsiteX8" fmla="*/ 371475 w 1600200"/>
              <a:gd name="connsiteY8" fmla="*/ 0 h 1857375"/>
              <a:gd name="connsiteX0" fmla="*/ 371475 w 1600200"/>
              <a:gd name="connsiteY0" fmla="*/ 0 h 1917951"/>
              <a:gd name="connsiteX1" fmla="*/ 628650 w 1600200"/>
              <a:gd name="connsiteY1" fmla="*/ 584451 h 1917951"/>
              <a:gd name="connsiteX2" fmla="*/ 400050 w 1600200"/>
              <a:gd name="connsiteY2" fmla="*/ 622551 h 1917951"/>
              <a:gd name="connsiteX3" fmla="*/ 1019175 w 1600200"/>
              <a:gd name="connsiteY3" fmla="*/ 1498851 h 1917951"/>
              <a:gd name="connsiteX4" fmla="*/ 1219200 w 1600200"/>
              <a:gd name="connsiteY4" fmla="*/ 1298826 h 1917951"/>
              <a:gd name="connsiteX5" fmla="*/ 1600200 w 1600200"/>
              <a:gd name="connsiteY5" fmla="*/ 1727451 h 1917951"/>
              <a:gd name="connsiteX6" fmla="*/ 1038225 w 1600200"/>
              <a:gd name="connsiteY6" fmla="*/ 1917951 h 1917951"/>
              <a:gd name="connsiteX7" fmla="*/ 0 w 1600200"/>
              <a:gd name="connsiteY7" fmla="*/ 374901 h 1917951"/>
              <a:gd name="connsiteX8" fmla="*/ 371475 w 1600200"/>
              <a:gd name="connsiteY8" fmla="*/ 0 h 1917951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544 h 1919495"/>
              <a:gd name="connsiteX1" fmla="*/ 628650 w 1600200"/>
              <a:gd name="connsiteY1" fmla="*/ 585995 h 1919495"/>
              <a:gd name="connsiteX2" fmla="*/ 400050 w 1600200"/>
              <a:gd name="connsiteY2" fmla="*/ 624095 h 1919495"/>
              <a:gd name="connsiteX3" fmla="*/ 1019175 w 1600200"/>
              <a:gd name="connsiteY3" fmla="*/ 1500395 h 1919495"/>
              <a:gd name="connsiteX4" fmla="*/ 1219200 w 1600200"/>
              <a:gd name="connsiteY4" fmla="*/ 1300370 h 1919495"/>
              <a:gd name="connsiteX5" fmla="*/ 1600200 w 1600200"/>
              <a:gd name="connsiteY5" fmla="*/ 1728995 h 1919495"/>
              <a:gd name="connsiteX6" fmla="*/ 1038225 w 1600200"/>
              <a:gd name="connsiteY6" fmla="*/ 1919495 h 1919495"/>
              <a:gd name="connsiteX7" fmla="*/ 0 w 1600200"/>
              <a:gd name="connsiteY7" fmla="*/ 376445 h 1919495"/>
              <a:gd name="connsiteX8" fmla="*/ 371475 w 1600200"/>
              <a:gd name="connsiteY8" fmla="*/ 1544 h 1919495"/>
              <a:gd name="connsiteX0" fmla="*/ 371475 w 1600200"/>
              <a:gd name="connsiteY0" fmla="*/ 1487 h 1919438"/>
              <a:gd name="connsiteX1" fmla="*/ 568075 w 1600200"/>
              <a:gd name="connsiteY1" fmla="*/ 603245 h 1919438"/>
              <a:gd name="connsiteX2" fmla="*/ 400050 w 1600200"/>
              <a:gd name="connsiteY2" fmla="*/ 624038 h 1919438"/>
              <a:gd name="connsiteX3" fmla="*/ 1019175 w 1600200"/>
              <a:gd name="connsiteY3" fmla="*/ 1500338 h 1919438"/>
              <a:gd name="connsiteX4" fmla="*/ 1219200 w 1600200"/>
              <a:gd name="connsiteY4" fmla="*/ 1300313 h 1919438"/>
              <a:gd name="connsiteX5" fmla="*/ 1600200 w 1600200"/>
              <a:gd name="connsiteY5" fmla="*/ 1728938 h 1919438"/>
              <a:gd name="connsiteX6" fmla="*/ 1038225 w 1600200"/>
              <a:gd name="connsiteY6" fmla="*/ 1919438 h 1919438"/>
              <a:gd name="connsiteX7" fmla="*/ 0 w 1600200"/>
              <a:gd name="connsiteY7" fmla="*/ 376388 h 1919438"/>
              <a:gd name="connsiteX8" fmla="*/ 371475 w 1600200"/>
              <a:gd name="connsiteY8" fmla="*/ 1487 h 1919438"/>
              <a:gd name="connsiteX0" fmla="*/ 371475 w 1600200"/>
              <a:gd name="connsiteY0" fmla="*/ 1032 h 1918983"/>
              <a:gd name="connsiteX1" fmla="*/ 568075 w 1600200"/>
              <a:gd name="connsiteY1" fmla="*/ 602790 h 1918983"/>
              <a:gd name="connsiteX2" fmla="*/ 400050 w 1600200"/>
              <a:gd name="connsiteY2" fmla="*/ 623583 h 1918983"/>
              <a:gd name="connsiteX3" fmla="*/ 1019175 w 1600200"/>
              <a:gd name="connsiteY3" fmla="*/ 1499883 h 1918983"/>
              <a:gd name="connsiteX4" fmla="*/ 1219200 w 1600200"/>
              <a:gd name="connsiteY4" fmla="*/ 1299858 h 1918983"/>
              <a:gd name="connsiteX5" fmla="*/ 1600200 w 1600200"/>
              <a:gd name="connsiteY5" fmla="*/ 1728483 h 1918983"/>
              <a:gd name="connsiteX6" fmla="*/ 1038225 w 1600200"/>
              <a:gd name="connsiteY6" fmla="*/ 1918983 h 1918983"/>
              <a:gd name="connsiteX7" fmla="*/ 0 w 1600200"/>
              <a:gd name="connsiteY7" fmla="*/ 375933 h 1918983"/>
              <a:gd name="connsiteX8" fmla="*/ 371475 w 1600200"/>
              <a:gd name="connsiteY8" fmla="*/ 1032 h 1918983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0050 w 1600200"/>
              <a:gd name="connsiteY2" fmla="*/ 623669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8703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59666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70138 w 1600200"/>
              <a:gd name="connsiteY3" fmla="*/ 1517276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0522 w 1600200"/>
              <a:gd name="connsiteY3" fmla="*/ 1534584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96099 w 1600200"/>
              <a:gd name="connsiteY3" fmla="*/ 1546122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588662"/>
              <a:gd name="connsiteY0" fmla="*/ 1118 h 1919069"/>
              <a:gd name="connsiteX1" fmla="*/ 568075 w 1588662"/>
              <a:gd name="connsiteY1" fmla="*/ 602876 h 1919069"/>
              <a:gd name="connsiteX2" fmla="*/ 374089 w 1588662"/>
              <a:gd name="connsiteY2" fmla="*/ 646744 h 1919069"/>
              <a:gd name="connsiteX3" fmla="*/ 987445 w 1588662"/>
              <a:gd name="connsiteY3" fmla="*/ 1528815 h 1919069"/>
              <a:gd name="connsiteX4" fmla="*/ 1173048 w 1588662"/>
              <a:gd name="connsiteY4" fmla="*/ 1311482 h 1919069"/>
              <a:gd name="connsiteX5" fmla="*/ 1588662 w 1588662"/>
              <a:gd name="connsiteY5" fmla="*/ 1699723 h 1919069"/>
              <a:gd name="connsiteX6" fmla="*/ 1038225 w 1588662"/>
              <a:gd name="connsiteY6" fmla="*/ 1919069 h 1919069"/>
              <a:gd name="connsiteX7" fmla="*/ 0 w 1588662"/>
              <a:gd name="connsiteY7" fmla="*/ 376019 h 1919069"/>
              <a:gd name="connsiteX8" fmla="*/ 371475 w 1588662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46976"/>
              <a:gd name="connsiteX1" fmla="*/ 568075 w 1596260"/>
              <a:gd name="connsiteY1" fmla="*/ 602876 h 1946976"/>
              <a:gd name="connsiteX2" fmla="*/ 374089 w 1596260"/>
              <a:gd name="connsiteY2" fmla="*/ 646744 h 1946976"/>
              <a:gd name="connsiteX3" fmla="*/ 987445 w 1596260"/>
              <a:gd name="connsiteY3" fmla="*/ 1528815 h 1946976"/>
              <a:gd name="connsiteX4" fmla="*/ 1173048 w 1596260"/>
              <a:gd name="connsiteY4" fmla="*/ 1311482 h 1946976"/>
              <a:gd name="connsiteX5" fmla="*/ 1588662 w 1596260"/>
              <a:gd name="connsiteY5" fmla="*/ 1699723 h 1946976"/>
              <a:gd name="connsiteX6" fmla="*/ 1038225 w 1596260"/>
              <a:gd name="connsiteY6" fmla="*/ 1919069 h 1946976"/>
              <a:gd name="connsiteX7" fmla="*/ 0 w 1596260"/>
              <a:gd name="connsiteY7" fmla="*/ 376019 h 1946976"/>
              <a:gd name="connsiteX8" fmla="*/ 371475 w 1596260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33976 w 1558761"/>
              <a:gd name="connsiteY0" fmla="*/ 1118 h 1946976"/>
              <a:gd name="connsiteX1" fmla="*/ 530576 w 1558761"/>
              <a:gd name="connsiteY1" fmla="*/ 602876 h 1946976"/>
              <a:gd name="connsiteX2" fmla="*/ 336590 w 1558761"/>
              <a:gd name="connsiteY2" fmla="*/ 646744 h 1946976"/>
              <a:gd name="connsiteX3" fmla="*/ 949946 w 1558761"/>
              <a:gd name="connsiteY3" fmla="*/ 1528815 h 1946976"/>
              <a:gd name="connsiteX4" fmla="*/ 1135549 w 1558761"/>
              <a:gd name="connsiteY4" fmla="*/ 1311482 h 1946976"/>
              <a:gd name="connsiteX5" fmla="*/ 1551163 w 1558761"/>
              <a:gd name="connsiteY5" fmla="*/ 1699723 h 1946976"/>
              <a:gd name="connsiteX6" fmla="*/ 1000726 w 1558761"/>
              <a:gd name="connsiteY6" fmla="*/ 1919069 h 1946976"/>
              <a:gd name="connsiteX7" fmla="*/ 0 w 1558761"/>
              <a:gd name="connsiteY7" fmla="*/ 390441 h 1946976"/>
              <a:gd name="connsiteX8" fmla="*/ 333976 w 1558761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44260 w 1560662"/>
              <a:gd name="connsiteY2" fmla="*/ 655398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96 h 1946054"/>
              <a:gd name="connsiteX1" fmla="*/ 532477 w 1560662"/>
              <a:gd name="connsiteY1" fmla="*/ 601954 h 1946054"/>
              <a:gd name="connsiteX2" fmla="*/ 344260 w 1560662"/>
              <a:gd name="connsiteY2" fmla="*/ 654476 h 1946054"/>
              <a:gd name="connsiteX3" fmla="*/ 951847 w 1560662"/>
              <a:gd name="connsiteY3" fmla="*/ 1527893 h 1946054"/>
              <a:gd name="connsiteX4" fmla="*/ 1137450 w 1560662"/>
              <a:gd name="connsiteY4" fmla="*/ 1310560 h 1946054"/>
              <a:gd name="connsiteX5" fmla="*/ 1553064 w 1560662"/>
              <a:gd name="connsiteY5" fmla="*/ 1698801 h 1946054"/>
              <a:gd name="connsiteX6" fmla="*/ 1002627 w 1560662"/>
              <a:gd name="connsiteY6" fmla="*/ 1918147 h 1946054"/>
              <a:gd name="connsiteX7" fmla="*/ 1901 w 1560662"/>
              <a:gd name="connsiteY7" fmla="*/ 389519 h 1946054"/>
              <a:gd name="connsiteX8" fmla="*/ 335877 w 1560662"/>
              <a:gd name="connsiteY8" fmla="*/ 196 h 1946054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65431" h="1937121">
                <a:moveTo>
                  <a:pt x="332898" y="199"/>
                </a:moveTo>
                <a:cubicBezTo>
                  <a:pt x="480797" y="-12106"/>
                  <a:pt x="712130" y="551085"/>
                  <a:pt x="532477" y="593021"/>
                </a:cubicBezTo>
                <a:lnTo>
                  <a:pt x="344260" y="645543"/>
                </a:lnTo>
                <a:cubicBezTo>
                  <a:pt x="475639" y="1163599"/>
                  <a:pt x="690666" y="1300897"/>
                  <a:pt x="951847" y="1518960"/>
                </a:cubicBezTo>
                <a:cubicBezTo>
                  <a:pt x="1003138" y="1396518"/>
                  <a:pt x="1042046" y="1291100"/>
                  <a:pt x="1137450" y="1301627"/>
                </a:cubicBezTo>
                <a:cubicBezTo>
                  <a:pt x="1276950" y="1299313"/>
                  <a:pt x="1636332" y="1564228"/>
                  <a:pt x="1553064" y="1689868"/>
                </a:cubicBezTo>
                <a:cubicBezTo>
                  <a:pt x="1389777" y="1941825"/>
                  <a:pt x="1145722" y="1971673"/>
                  <a:pt x="1002627" y="1909214"/>
                </a:cubicBezTo>
                <a:cubicBezTo>
                  <a:pt x="545977" y="1690048"/>
                  <a:pt x="-37590" y="1110316"/>
                  <a:pt x="1901" y="380586"/>
                </a:cubicBezTo>
                <a:cubicBezTo>
                  <a:pt x="36305" y="148891"/>
                  <a:pt x="133416" y="23363"/>
                  <a:pt x="332898" y="1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6" name="Rectangle 36">
            <a:extLst>
              <a:ext uri="{FF2B5EF4-FFF2-40B4-BE49-F238E27FC236}">
                <a16:creationId xmlns:a16="http://schemas.microsoft.com/office/drawing/2014/main" xmlns="" id="{11A06711-0A15-47E5-AAA2-F0E6DC05BD1B}"/>
              </a:ext>
            </a:extLst>
          </p:cNvPr>
          <p:cNvSpPr/>
          <p:nvPr/>
        </p:nvSpPr>
        <p:spPr>
          <a:xfrm>
            <a:off x="5164740" y="4708915"/>
            <a:ext cx="586136" cy="489963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7" name="Rounded Rectangle 27">
            <a:extLst>
              <a:ext uri="{FF2B5EF4-FFF2-40B4-BE49-F238E27FC236}">
                <a16:creationId xmlns:a16="http://schemas.microsoft.com/office/drawing/2014/main" xmlns="" id="{7A5ED58F-9964-4886-8BFC-E301F23293AB}"/>
              </a:ext>
            </a:extLst>
          </p:cNvPr>
          <p:cNvSpPr/>
          <p:nvPr/>
        </p:nvSpPr>
        <p:spPr>
          <a:xfrm>
            <a:off x="8316455" y="1548746"/>
            <a:ext cx="605315" cy="464964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8" name="Rounded Rectangle 7">
            <a:extLst>
              <a:ext uri="{FF2B5EF4-FFF2-40B4-BE49-F238E27FC236}">
                <a16:creationId xmlns:a16="http://schemas.microsoft.com/office/drawing/2014/main" xmlns="" id="{7D6C3C70-FD86-419A-8B89-365FC328FB88}"/>
              </a:ext>
            </a:extLst>
          </p:cNvPr>
          <p:cNvSpPr/>
          <p:nvPr/>
        </p:nvSpPr>
        <p:spPr>
          <a:xfrm>
            <a:off x="9257631" y="1515680"/>
            <a:ext cx="615416" cy="531098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9" name="Chord 15">
            <a:extLst>
              <a:ext uri="{FF2B5EF4-FFF2-40B4-BE49-F238E27FC236}">
                <a16:creationId xmlns:a16="http://schemas.microsoft.com/office/drawing/2014/main" xmlns="" id="{42E9D490-3DD3-4F66-B124-FE910E0FACBF}"/>
              </a:ext>
            </a:extLst>
          </p:cNvPr>
          <p:cNvSpPr/>
          <p:nvPr/>
        </p:nvSpPr>
        <p:spPr>
          <a:xfrm>
            <a:off x="11124640" y="1472088"/>
            <a:ext cx="283580" cy="618280"/>
          </a:xfrm>
          <a:custGeom>
            <a:avLst/>
            <a:gdLst/>
            <a:ahLst/>
            <a:cxnLst/>
            <a:rect l="l" t="t" r="r" b="b"/>
            <a:pathLst>
              <a:path w="1492970" h="3255081">
                <a:moveTo>
                  <a:pt x="1492970" y="1569688"/>
                </a:moveTo>
                <a:cubicBezTo>
                  <a:pt x="1492970" y="1957118"/>
                  <a:pt x="1197680" y="2277765"/>
                  <a:pt x="816277" y="2310957"/>
                </a:cubicBezTo>
                <a:lnTo>
                  <a:pt x="816277" y="2787043"/>
                </a:lnTo>
                <a:cubicBezTo>
                  <a:pt x="873982" y="2789209"/>
                  <a:pt x="931009" y="2798017"/>
                  <a:pt x="986081" y="2811674"/>
                </a:cubicBezTo>
                <a:cubicBezTo>
                  <a:pt x="1252919" y="2877847"/>
                  <a:pt x="1430830" y="3046369"/>
                  <a:pt x="1433593" y="3235566"/>
                </a:cubicBezTo>
                <a:lnTo>
                  <a:pt x="57488" y="3255081"/>
                </a:lnTo>
                <a:cubicBezTo>
                  <a:pt x="47920" y="3062506"/>
                  <a:pt x="221127" y="2886615"/>
                  <a:pt x="490574" y="2815284"/>
                </a:cubicBezTo>
                <a:cubicBezTo>
                  <a:pt x="549928" y="2799571"/>
                  <a:pt x="611777" y="2789553"/>
                  <a:pt x="674460" y="2787163"/>
                </a:cubicBezTo>
                <a:lnTo>
                  <a:pt x="674460" y="2310809"/>
                </a:lnTo>
                <a:cubicBezTo>
                  <a:pt x="317470" y="2280245"/>
                  <a:pt x="28405" y="1994114"/>
                  <a:pt x="0" y="1627428"/>
                </a:cubicBezTo>
                <a:lnTo>
                  <a:pt x="142201" y="1616413"/>
                </a:lnTo>
                <a:cubicBezTo>
                  <a:pt x="167304" y="1940464"/>
                  <a:pt x="443969" y="2186771"/>
                  <a:pt x="768748" y="2174211"/>
                </a:cubicBezTo>
                <a:cubicBezTo>
                  <a:pt x="1093527" y="2161650"/>
                  <a:pt x="1350342" y="1894710"/>
                  <a:pt x="1350342" y="1569689"/>
                </a:cubicBezTo>
                <a:close/>
                <a:moveTo>
                  <a:pt x="745368" y="0"/>
                </a:moveTo>
                <a:cubicBezTo>
                  <a:pt x="989132" y="0"/>
                  <a:pt x="1186742" y="197610"/>
                  <a:pt x="1186742" y="441374"/>
                </a:cubicBezTo>
                <a:lnTo>
                  <a:pt x="1186742" y="1575353"/>
                </a:lnTo>
                <a:cubicBezTo>
                  <a:pt x="1186742" y="1819117"/>
                  <a:pt x="989132" y="2016727"/>
                  <a:pt x="745368" y="2016727"/>
                </a:cubicBezTo>
                <a:cubicBezTo>
                  <a:pt x="501604" y="2016727"/>
                  <a:pt x="303994" y="1819117"/>
                  <a:pt x="303994" y="1575353"/>
                </a:cubicBezTo>
                <a:lnTo>
                  <a:pt x="303994" y="441374"/>
                </a:lnTo>
                <a:cubicBezTo>
                  <a:pt x="303994" y="197610"/>
                  <a:pt x="501604" y="0"/>
                  <a:pt x="74536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0" name="Rectangle 16">
            <a:extLst>
              <a:ext uri="{FF2B5EF4-FFF2-40B4-BE49-F238E27FC236}">
                <a16:creationId xmlns:a16="http://schemas.microsoft.com/office/drawing/2014/main" xmlns="" id="{F1978DC7-2159-40E0-A5D4-88F414868797}"/>
              </a:ext>
            </a:extLst>
          </p:cNvPr>
          <p:cNvSpPr/>
          <p:nvPr/>
        </p:nvSpPr>
        <p:spPr>
          <a:xfrm>
            <a:off x="6093780" y="4751666"/>
            <a:ext cx="615416" cy="40446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1" name="Rounded Rectangle 6">
            <a:extLst>
              <a:ext uri="{FF2B5EF4-FFF2-40B4-BE49-F238E27FC236}">
                <a16:creationId xmlns:a16="http://schemas.microsoft.com/office/drawing/2014/main" xmlns="" id="{48E90455-C4C4-4792-86FF-218C5EFE04F0}"/>
              </a:ext>
            </a:extLst>
          </p:cNvPr>
          <p:cNvSpPr/>
          <p:nvPr/>
        </p:nvSpPr>
        <p:spPr>
          <a:xfrm>
            <a:off x="5137072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2" name="Rounded Rectangle 6">
            <a:extLst>
              <a:ext uri="{FF2B5EF4-FFF2-40B4-BE49-F238E27FC236}">
                <a16:creationId xmlns:a16="http://schemas.microsoft.com/office/drawing/2014/main" xmlns="" id="{8329069E-6F6C-4466-BEA3-223D7C56FECC}"/>
              </a:ext>
            </a:extLst>
          </p:cNvPr>
          <p:cNvSpPr/>
          <p:nvPr/>
        </p:nvSpPr>
        <p:spPr>
          <a:xfrm>
            <a:off x="6044394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3" name="Rounded Rectangle 6">
            <a:extLst>
              <a:ext uri="{FF2B5EF4-FFF2-40B4-BE49-F238E27FC236}">
                <a16:creationId xmlns:a16="http://schemas.microsoft.com/office/drawing/2014/main" xmlns="" id="{740CC869-4793-4E41-A92A-FDB14A2B194C}"/>
              </a:ext>
            </a:extLst>
          </p:cNvPr>
          <p:cNvSpPr/>
          <p:nvPr/>
        </p:nvSpPr>
        <p:spPr>
          <a:xfrm>
            <a:off x="6951716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4" name="Rounded Rectangle 6">
            <a:extLst>
              <a:ext uri="{FF2B5EF4-FFF2-40B4-BE49-F238E27FC236}">
                <a16:creationId xmlns:a16="http://schemas.microsoft.com/office/drawing/2014/main" xmlns="" id="{17C1EAE2-459E-491D-81FC-F8924F353B13}"/>
              </a:ext>
            </a:extLst>
          </p:cNvPr>
          <p:cNvSpPr/>
          <p:nvPr/>
        </p:nvSpPr>
        <p:spPr>
          <a:xfrm>
            <a:off x="7859036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240385" y="234376"/>
                </a:moveTo>
                <a:lnTo>
                  <a:pt x="2744441" y="234376"/>
                </a:lnTo>
                <a:lnTo>
                  <a:pt x="2744441" y="1314376"/>
                </a:lnTo>
                <a:lnTo>
                  <a:pt x="2240385" y="1314376"/>
                </a:ln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5" name="Teardrop 6">
            <a:extLst>
              <a:ext uri="{FF2B5EF4-FFF2-40B4-BE49-F238E27FC236}">
                <a16:creationId xmlns:a16="http://schemas.microsoft.com/office/drawing/2014/main" xmlns="" id="{3FF8E6D1-A5CA-4857-BFE4-E947E4F2F934}"/>
              </a:ext>
            </a:extLst>
          </p:cNvPr>
          <p:cNvSpPr/>
          <p:nvPr/>
        </p:nvSpPr>
        <p:spPr>
          <a:xfrm rot="8100000">
            <a:off x="11057693" y="3690402"/>
            <a:ext cx="417475" cy="417476"/>
          </a:xfrm>
          <a:custGeom>
            <a:avLst/>
            <a:gdLst/>
            <a:ahLst/>
            <a:cxnLst/>
            <a:rect l="l" t="t" r="r" b="b"/>
            <a:pathLst>
              <a:path w="2483832" h="2483835">
                <a:moveTo>
                  <a:pt x="657616" y="1826218"/>
                </a:moveTo>
                <a:cubicBezTo>
                  <a:pt x="806520" y="1975122"/>
                  <a:pt x="1047940" y="1975122"/>
                  <a:pt x="1196844" y="1826218"/>
                </a:cubicBezTo>
                <a:cubicBezTo>
                  <a:pt x="1345748" y="1677314"/>
                  <a:pt x="1345748" y="1435894"/>
                  <a:pt x="1196844" y="1286990"/>
                </a:cubicBezTo>
                <a:cubicBezTo>
                  <a:pt x="1047940" y="1138086"/>
                  <a:pt x="806520" y="1138086"/>
                  <a:pt x="657616" y="1286990"/>
                </a:cubicBezTo>
                <a:cubicBezTo>
                  <a:pt x="508712" y="1435894"/>
                  <a:pt x="508712" y="1677314"/>
                  <a:pt x="657616" y="1826218"/>
                </a:cubicBezTo>
                <a:close/>
                <a:moveTo>
                  <a:pt x="293335" y="2190500"/>
                </a:moveTo>
                <a:cubicBezTo>
                  <a:pt x="112098" y="2009262"/>
                  <a:pt x="0" y="1758885"/>
                  <a:pt x="0" y="1482325"/>
                </a:cubicBezTo>
                <a:cubicBezTo>
                  <a:pt x="0" y="929206"/>
                  <a:pt x="459290" y="590078"/>
                  <a:pt x="1001509" y="480815"/>
                </a:cubicBezTo>
                <a:cubicBezTo>
                  <a:pt x="1569704" y="366317"/>
                  <a:pt x="1861757" y="259925"/>
                  <a:pt x="2483832" y="0"/>
                </a:cubicBezTo>
                <a:cubicBezTo>
                  <a:pt x="2230640" y="682694"/>
                  <a:pt x="2130986" y="873716"/>
                  <a:pt x="2003018" y="1482325"/>
                </a:cubicBezTo>
                <a:cubicBezTo>
                  <a:pt x="1901990" y="2042180"/>
                  <a:pt x="1554627" y="2483835"/>
                  <a:pt x="1001509" y="2483835"/>
                </a:cubicBezTo>
                <a:cubicBezTo>
                  <a:pt x="724950" y="2483835"/>
                  <a:pt x="474573" y="2371737"/>
                  <a:pt x="293335" y="21905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6" name="Donut 24">
            <a:extLst>
              <a:ext uri="{FF2B5EF4-FFF2-40B4-BE49-F238E27FC236}">
                <a16:creationId xmlns:a16="http://schemas.microsoft.com/office/drawing/2014/main" xmlns="" id="{2358F6B7-5407-478C-BBCE-24DB33354B70}"/>
              </a:ext>
            </a:extLst>
          </p:cNvPr>
          <p:cNvSpPr/>
          <p:nvPr/>
        </p:nvSpPr>
        <p:spPr>
          <a:xfrm>
            <a:off x="5773604" y="2544635"/>
            <a:ext cx="617508" cy="622535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77" name="Chord 38">
            <a:extLst>
              <a:ext uri="{FF2B5EF4-FFF2-40B4-BE49-F238E27FC236}">
                <a16:creationId xmlns:a16="http://schemas.microsoft.com/office/drawing/2014/main" xmlns="" id="{284AD387-FD7A-4FAE-86E7-99768FD2F34F}"/>
              </a:ext>
            </a:extLst>
          </p:cNvPr>
          <p:cNvSpPr/>
          <p:nvPr/>
        </p:nvSpPr>
        <p:spPr>
          <a:xfrm>
            <a:off x="6733448" y="2544108"/>
            <a:ext cx="484927" cy="623588"/>
          </a:xfrm>
          <a:custGeom>
            <a:avLst/>
            <a:gdLst/>
            <a:ahLst/>
            <a:cxnLst/>
            <a:rect l="l" t="t" r="r" b="b"/>
            <a:pathLst>
              <a:path w="2519554" h="3240000">
                <a:moveTo>
                  <a:pt x="1259778" y="0"/>
                </a:moveTo>
                <a:cubicBezTo>
                  <a:pt x="1299543" y="0"/>
                  <a:pt x="1331778" y="32235"/>
                  <a:pt x="1331778" y="72000"/>
                </a:cubicBezTo>
                <a:lnTo>
                  <a:pt x="1331778" y="292696"/>
                </a:lnTo>
                <a:cubicBezTo>
                  <a:pt x="1526887" y="301316"/>
                  <a:pt x="1719796" y="357828"/>
                  <a:pt x="1894309" y="459601"/>
                </a:cubicBezTo>
                <a:cubicBezTo>
                  <a:pt x="2284331" y="687055"/>
                  <a:pt x="2522839" y="1105809"/>
                  <a:pt x="2519520" y="1557297"/>
                </a:cubicBezTo>
                <a:lnTo>
                  <a:pt x="2509882" y="1557270"/>
                </a:lnTo>
                <a:cubicBezTo>
                  <a:pt x="2413806" y="1435449"/>
                  <a:pt x="2264527" y="1358626"/>
                  <a:pt x="2097304" y="1358626"/>
                </a:cubicBezTo>
                <a:cubicBezTo>
                  <a:pt x="1931567" y="1358626"/>
                  <a:pt x="1783455" y="1434091"/>
                  <a:pt x="1688484" y="1554913"/>
                </a:cubicBezTo>
                <a:lnTo>
                  <a:pt x="1657888" y="1554825"/>
                </a:lnTo>
                <a:cubicBezTo>
                  <a:pt x="1579123" y="1454657"/>
                  <a:pt x="1463823" y="1385682"/>
                  <a:pt x="1331778" y="1368008"/>
                </a:cubicBezTo>
                <a:lnTo>
                  <a:pt x="1331778" y="2507895"/>
                </a:lnTo>
                <a:lnTo>
                  <a:pt x="1356113" y="2507895"/>
                </a:lnTo>
                <a:lnTo>
                  <a:pt x="1356113" y="2868215"/>
                </a:lnTo>
                <a:lnTo>
                  <a:pt x="1353558" y="2868215"/>
                </a:lnTo>
                <a:cubicBezTo>
                  <a:pt x="1347515" y="3074779"/>
                  <a:pt x="1177830" y="3240000"/>
                  <a:pt x="969556" y="3240000"/>
                </a:cubicBezTo>
                <a:cubicBezTo>
                  <a:pt x="759529" y="3240000"/>
                  <a:pt x="588743" y="3071985"/>
                  <a:pt x="585029" y="2863014"/>
                </a:cubicBezTo>
                <a:cubicBezTo>
                  <a:pt x="584214" y="2861474"/>
                  <a:pt x="584183" y="2859896"/>
                  <a:pt x="584183" y="2858310"/>
                </a:cubicBezTo>
                <a:lnTo>
                  <a:pt x="584422" y="2856985"/>
                </a:lnTo>
                <a:cubicBezTo>
                  <a:pt x="584186" y="2856201"/>
                  <a:pt x="584184" y="2855415"/>
                  <a:pt x="584184" y="2854628"/>
                </a:cubicBezTo>
                <a:lnTo>
                  <a:pt x="584846" y="2854628"/>
                </a:lnTo>
                <a:cubicBezTo>
                  <a:pt x="585977" y="2797047"/>
                  <a:pt x="628115" y="2750982"/>
                  <a:pt x="679843" y="2750982"/>
                </a:cubicBezTo>
                <a:cubicBezTo>
                  <a:pt x="731571" y="2750982"/>
                  <a:pt x="773709" y="2797047"/>
                  <a:pt x="774841" y="2854628"/>
                </a:cubicBezTo>
                <a:lnTo>
                  <a:pt x="776870" y="2854628"/>
                </a:lnTo>
                <a:cubicBezTo>
                  <a:pt x="776870" y="2961046"/>
                  <a:pt x="863138" y="3047314"/>
                  <a:pt x="969556" y="3047314"/>
                </a:cubicBezTo>
                <a:cubicBezTo>
                  <a:pt x="1075974" y="3047314"/>
                  <a:pt x="1162242" y="2961046"/>
                  <a:pt x="1162242" y="2854628"/>
                </a:cubicBezTo>
                <a:lnTo>
                  <a:pt x="1163439" y="2854628"/>
                </a:lnTo>
                <a:lnTo>
                  <a:pt x="1163439" y="2507895"/>
                </a:lnTo>
                <a:lnTo>
                  <a:pt x="1187778" y="2507895"/>
                </a:lnTo>
                <a:lnTo>
                  <a:pt x="1187778" y="1365548"/>
                </a:lnTo>
                <a:cubicBezTo>
                  <a:pt x="1048083" y="1378241"/>
                  <a:pt x="925400" y="1448176"/>
                  <a:pt x="842602" y="1552487"/>
                </a:cubicBezTo>
                <a:lnTo>
                  <a:pt x="807450" y="1552386"/>
                </a:lnTo>
                <a:cubicBezTo>
                  <a:pt x="712615" y="1432960"/>
                  <a:pt x="565486" y="1358626"/>
                  <a:pt x="400996" y="1358626"/>
                </a:cubicBezTo>
                <a:cubicBezTo>
                  <a:pt x="240343" y="1358626"/>
                  <a:pt x="96251" y="1429532"/>
                  <a:pt x="0" y="1543232"/>
                </a:cubicBezTo>
                <a:cubicBezTo>
                  <a:pt x="1264" y="1094357"/>
                  <a:pt x="241710" y="680052"/>
                  <a:pt x="631054" y="455977"/>
                </a:cubicBezTo>
                <a:cubicBezTo>
                  <a:pt x="804121" y="356374"/>
                  <a:pt x="994908" y="301092"/>
                  <a:pt x="1187778" y="292721"/>
                </a:cubicBezTo>
                <a:lnTo>
                  <a:pt x="1187778" y="72000"/>
                </a:lnTo>
                <a:cubicBezTo>
                  <a:pt x="1187778" y="32235"/>
                  <a:pt x="1220013" y="0"/>
                  <a:pt x="125977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8" name="Heart 38">
            <a:extLst>
              <a:ext uri="{FF2B5EF4-FFF2-40B4-BE49-F238E27FC236}">
                <a16:creationId xmlns:a16="http://schemas.microsoft.com/office/drawing/2014/main" xmlns="" id="{07191768-391A-445C-9738-68FC969D5D3B}"/>
              </a:ext>
            </a:extLst>
          </p:cNvPr>
          <p:cNvSpPr/>
          <p:nvPr/>
        </p:nvSpPr>
        <p:spPr>
          <a:xfrm>
            <a:off x="7436317" y="1509092"/>
            <a:ext cx="544275" cy="544275"/>
          </a:xfrm>
          <a:prstGeom prst="hear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9" name="Round Same Side Corner Rectangle 19">
            <a:extLst>
              <a:ext uri="{FF2B5EF4-FFF2-40B4-BE49-F238E27FC236}">
                <a16:creationId xmlns:a16="http://schemas.microsoft.com/office/drawing/2014/main" xmlns="" id="{4F6F0E8F-9F3A-4C37-B8FA-77940D946D49}"/>
              </a:ext>
            </a:extLst>
          </p:cNvPr>
          <p:cNvSpPr/>
          <p:nvPr/>
        </p:nvSpPr>
        <p:spPr>
          <a:xfrm>
            <a:off x="10301960" y="5685084"/>
            <a:ext cx="411706" cy="508675"/>
          </a:xfrm>
          <a:custGeom>
            <a:avLst/>
            <a:gdLst/>
            <a:ahLst/>
            <a:cxnLst/>
            <a:rect l="l" t="t" r="r" b="b"/>
            <a:pathLst>
              <a:path w="2600931" h="3213524">
                <a:moveTo>
                  <a:pt x="1304260" y="0"/>
                </a:moveTo>
                <a:cubicBezTo>
                  <a:pt x="1403671" y="0"/>
                  <a:pt x="1484260" y="80589"/>
                  <a:pt x="1484260" y="180000"/>
                </a:cubicBezTo>
                <a:lnTo>
                  <a:pt x="1484260" y="412061"/>
                </a:lnTo>
                <a:lnTo>
                  <a:pt x="2330931" y="412061"/>
                </a:lnTo>
                <a:lnTo>
                  <a:pt x="2600931" y="682061"/>
                </a:lnTo>
                <a:lnTo>
                  <a:pt x="2330931" y="952061"/>
                </a:lnTo>
                <a:lnTo>
                  <a:pt x="1484260" y="952061"/>
                </a:lnTo>
                <a:lnTo>
                  <a:pt x="1484260" y="1110244"/>
                </a:lnTo>
                <a:lnTo>
                  <a:pt x="2375646" y="1110244"/>
                </a:lnTo>
                <a:lnTo>
                  <a:pt x="2375646" y="1650244"/>
                </a:lnTo>
                <a:lnTo>
                  <a:pt x="1484260" y="1650244"/>
                </a:lnTo>
                <a:lnTo>
                  <a:pt x="1484260" y="3213524"/>
                </a:lnTo>
                <a:lnTo>
                  <a:pt x="1124260" y="3213524"/>
                </a:lnTo>
                <a:lnTo>
                  <a:pt x="1124260" y="1650244"/>
                </a:lnTo>
                <a:lnTo>
                  <a:pt x="270000" y="1650244"/>
                </a:lnTo>
                <a:lnTo>
                  <a:pt x="0" y="1380244"/>
                </a:lnTo>
                <a:lnTo>
                  <a:pt x="270000" y="1110244"/>
                </a:lnTo>
                <a:lnTo>
                  <a:pt x="1124260" y="1110244"/>
                </a:lnTo>
                <a:lnTo>
                  <a:pt x="1124260" y="952061"/>
                </a:lnTo>
                <a:lnTo>
                  <a:pt x="224931" y="952061"/>
                </a:lnTo>
                <a:lnTo>
                  <a:pt x="224931" y="412061"/>
                </a:lnTo>
                <a:lnTo>
                  <a:pt x="1124260" y="412061"/>
                </a:lnTo>
                <a:lnTo>
                  <a:pt x="1124260" y="180000"/>
                </a:lnTo>
                <a:cubicBezTo>
                  <a:pt x="1124260" y="80589"/>
                  <a:pt x="1204849" y="0"/>
                  <a:pt x="130426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0" name="Rectangle 23">
            <a:extLst>
              <a:ext uri="{FF2B5EF4-FFF2-40B4-BE49-F238E27FC236}">
                <a16:creationId xmlns:a16="http://schemas.microsoft.com/office/drawing/2014/main" xmlns="" id="{411254AD-C704-4DA8-B5ED-2CB7E0E42884}"/>
              </a:ext>
            </a:extLst>
          </p:cNvPr>
          <p:cNvSpPr/>
          <p:nvPr/>
        </p:nvSpPr>
        <p:spPr>
          <a:xfrm>
            <a:off x="4242330" y="5739982"/>
            <a:ext cx="678102" cy="398876"/>
          </a:xfrm>
          <a:custGeom>
            <a:avLst/>
            <a:gdLst/>
            <a:ahLst/>
            <a:cxnLst/>
            <a:rect l="l" t="t" r="r" b="b"/>
            <a:pathLst>
              <a:path w="4529836" h="2664566">
                <a:moveTo>
                  <a:pt x="1861969" y="0"/>
                </a:moveTo>
                <a:cubicBezTo>
                  <a:pt x="2177122" y="0"/>
                  <a:pt x="2455874" y="155855"/>
                  <a:pt x="2611443" y="404565"/>
                </a:cubicBezTo>
                <a:cubicBezTo>
                  <a:pt x="2709453" y="315054"/>
                  <a:pt x="2840684" y="266178"/>
                  <a:pt x="2983336" y="266178"/>
                </a:cubicBezTo>
                <a:cubicBezTo>
                  <a:pt x="3293144" y="266178"/>
                  <a:pt x="3549108" y="496718"/>
                  <a:pt x="3578241" y="797044"/>
                </a:cubicBezTo>
                <a:cubicBezTo>
                  <a:pt x="3583592" y="793823"/>
                  <a:pt x="3589010" y="793774"/>
                  <a:pt x="3594440" y="793774"/>
                </a:cubicBezTo>
                <a:cubicBezTo>
                  <a:pt x="4111042" y="793774"/>
                  <a:pt x="4529836" y="1212568"/>
                  <a:pt x="4529836" y="1729170"/>
                </a:cubicBezTo>
                <a:cubicBezTo>
                  <a:pt x="4529836" y="2216938"/>
                  <a:pt x="4156487" y="2617512"/>
                  <a:pt x="3679930" y="2660249"/>
                </a:cubicBezTo>
                <a:lnTo>
                  <a:pt x="3679930" y="2664566"/>
                </a:lnTo>
                <a:lnTo>
                  <a:pt x="3594440" y="2664566"/>
                </a:lnTo>
                <a:lnTo>
                  <a:pt x="1043912" y="2664566"/>
                </a:lnTo>
                <a:lnTo>
                  <a:pt x="1043912" y="2657589"/>
                </a:lnTo>
                <a:cubicBezTo>
                  <a:pt x="1008374" y="2662448"/>
                  <a:pt x="972132" y="2664566"/>
                  <a:pt x="935396" y="2664566"/>
                </a:cubicBezTo>
                <a:cubicBezTo>
                  <a:pt x="418794" y="2664566"/>
                  <a:pt x="0" y="2245772"/>
                  <a:pt x="0" y="1729170"/>
                </a:cubicBezTo>
                <a:cubicBezTo>
                  <a:pt x="0" y="1212568"/>
                  <a:pt x="418794" y="793774"/>
                  <a:pt x="935396" y="793774"/>
                </a:cubicBezTo>
                <a:lnTo>
                  <a:pt x="954395" y="797612"/>
                </a:lnTo>
                <a:cubicBezTo>
                  <a:pt x="1004779" y="344999"/>
                  <a:pt x="1393085" y="0"/>
                  <a:pt x="186196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1" name="Oval 31">
            <a:extLst>
              <a:ext uri="{FF2B5EF4-FFF2-40B4-BE49-F238E27FC236}">
                <a16:creationId xmlns:a16="http://schemas.microsoft.com/office/drawing/2014/main" xmlns="" id="{9CEA4298-5C72-495F-935E-04B7A42F93E1}"/>
              </a:ext>
            </a:extLst>
          </p:cNvPr>
          <p:cNvSpPr/>
          <p:nvPr/>
        </p:nvSpPr>
        <p:spPr>
          <a:xfrm>
            <a:off x="8665030" y="5684794"/>
            <a:ext cx="504505" cy="509254"/>
          </a:xfrm>
          <a:custGeom>
            <a:avLst/>
            <a:gdLst/>
            <a:ahLst/>
            <a:cxnLst/>
            <a:rect l="l" t="t" r="r" b="b"/>
            <a:pathLst>
              <a:path w="3187187" h="3217189">
                <a:moveTo>
                  <a:pt x="2136560" y="2669280"/>
                </a:moveTo>
                <a:cubicBezTo>
                  <a:pt x="2154235" y="2662847"/>
                  <a:pt x="2173778" y="2671961"/>
                  <a:pt x="2180211" y="2689635"/>
                </a:cubicBezTo>
                <a:lnTo>
                  <a:pt x="2338628" y="3124881"/>
                </a:lnTo>
                <a:cubicBezTo>
                  <a:pt x="2345061" y="3142556"/>
                  <a:pt x="2335948" y="3162099"/>
                  <a:pt x="2318273" y="3168533"/>
                </a:cubicBezTo>
                <a:lnTo>
                  <a:pt x="2190259" y="3215126"/>
                </a:lnTo>
                <a:cubicBezTo>
                  <a:pt x="2172585" y="3221559"/>
                  <a:pt x="2153041" y="3212445"/>
                  <a:pt x="2146608" y="3194771"/>
                </a:cubicBezTo>
                <a:lnTo>
                  <a:pt x="1988192" y="2759525"/>
                </a:lnTo>
                <a:cubicBezTo>
                  <a:pt x="1981759" y="2741850"/>
                  <a:pt x="1990872" y="2722307"/>
                  <a:pt x="2008547" y="2715873"/>
                </a:cubicBezTo>
                <a:close/>
                <a:moveTo>
                  <a:pt x="1050626" y="2669280"/>
                </a:moveTo>
                <a:lnTo>
                  <a:pt x="1178640" y="2715873"/>
                </a:lnTo>
                <a:cubicBezTo>
                  <a:pt x="1196314" y="2722307"/>
                  <a:pt x="1205428" y="2741850"/>
                  <a:pt x="1198995" y="2759525"/>
                </a:cubicBezTo>
                <a:lnTo>
                  <a:pt x="1040578" y="3194771"/>
                </a:lnTo>
                <a:cubicBezTo>
                  <a:pt x="1034145" y="3212445"/>
                  <a:pt x="1014601" y="3221559"/>
                  <a:pt x="996927" y="3215126"/>
                </a:cubicBezTo>
                <a:lnTo>
                  <a:pt x="868913" y="3168533"/>
                </a:lnTo>
                <a:cubicBezTo>
                  <a:pt x="851239" y="3162099"/>
                  <a:pt x="842125" y="3142556"/>
                  <a:pt x="848558" y="3124881"/>
                </a:cubicBezTo>
                <a:lnTo>
                  <a:pt x="1006975" y="2689635"/>
                </a:lnTo>
                <a:cubicBezTo>
                  <a:pt x="1013408" y="2671961"/>
                  <a:pt x="1032952" y="2662847"/>
                  <a:pt x="1050626" y="2669280"/>
                </a:cubicBezTo>
                <a:close/>
                <a:moveTo>
                  <a:pt x="2647909" y="2029882"/>
                </a:moveTo>
                <a:cubicBezTo>
                  <a:pt x="2656328" y="2027626"/>
                  <a:pt x="2665608" y="2028582"/>
                  <a:pt x="2673752" y="2033284"/>
                </a:cubicBezTo>
                <a:lnTo>
                  <a:pt x="3074877" y="2264874"/>
                </a:lnTo>
                <a:cubicBezTo>
                  <a:pt x="3091166" y="2274278"/>
                  <a:pt x="3096747" y="2295107"/>
                  <a:pt x="3087343" y="2311396"/>
                </a:cubicBezTo>
                <a:lnTo>
                  <a:pt x="3019228" y="2429374"/>
                </a:lnTo>
                <a:cubicBezTo>
                  <a:pt x="3009824" y="2445663"/>
                  <a:pt x="2988995" y="2451244"/>
                  <a:pt x="2972706" y="2441840"/>
                </a:cubicBezTo>
                <a:lnTo>
                  <a:pt x="2571581" y="2210250"/>
                </a:lnTo>
                <a:cubicBezTo>
                  <a:pt x="2555292" y="2200846"/>
                  <a:pt x="2549710" y="2180017"/>
                  <a:pt x="2559115" y="2163728"/>
                </a:cubicBezTo>
                <a:lnTo>
                  <a:pt x="2627229" y="2045750"/>
                </a:lnTo>
                <a:cubicBezTo>
                  <a:pt x="2631932" y="2037605"/>
                  <a:pt x="2639490" y="2032138"/>
                  <a:pt x="2647909" y="2029882"/>
                </a:cubicBezTo>
                <a:close/>
                <a:moveTo>
                  <a:pt x="539277" y="2029882"/>
                </a:moveTo>
                <a:cubicBezTo>
                  <a:pt x="547696" y="2032138"/>
                  <a:pt x="555255" y="2037605"/>
                  <a:pt x="559957" y="2045750"/>
                </a:cubicBezTo>
                <a:lnTo>
                  <a:pt x="628071" y="2163728"/>
                </a:lnTo>
                <a:cubicBezTo>
                  <a:pt x="637476" y="2180017"/>
                  <a:pt x="631895" y="2200846"/>
                  <a:pt x="615606" y="2210250"/>
                </a:cubicBezTo>
                <a:lnTo>
                  <a:pt x="214481" y="2441840"/>
                </a:lnTo>
                <a:cubicBezTo>
                  <a:pt x="198192" y="2451244"/>
                  <a:pt x="177363" y="2445663"/>
                  <a:pt x="167958" y="2429374"/>
                </a:cubicBezTo>
                <a:lnTo>
                  <a:pt x="99844" y="2311396"/>
                </a:lnTo>
                <a:cubicBezTo>
                  <a:pt x="90439" y="2295107"/>
                  <a:pt x="96020" y="2274278"/>
                  <a:pt x="112309" y="2264874"/>
                </a:cubicBezTo>
                <a:lnTo>
                  <a:pt x="513434" y="2033284"/>
                </a:lnTo>
                <a:cubicBezTo>
                  <a:pt x="521579" y="2028582"/>
                  <a:pt x="530858" y="2027626"/>
                  <a:pt x="539277" y="2029882"/>
                </a:cubicBezTo>
                <a:close/>
                <a:moveTo>
                  <a:pt x="3094879" y="918289"/>
                </a:moveTo>
                <a:cubicBezTo>
                  <a:pt x="3112554" y="911856"/>
                  <a:pt x="3132097" y="920969"/>
                  <a:pt x="3138531" y="938644"/>
                </a:cubicBezTo>
                <a:lnTo>
                  <a:pt x="3185124" y="1066657"/>
                </a:lnTo>
                <a:cubicBezTo>
                  <a:pt x="3191557" y="1084332"/>
                  <a:pt x="3182443" y="1103875"/>
                  <a:pt x="3164769" y="1110308"/>
                </a:cubicBezTo>
                <a:lnTo>
                  <a:pt x="2729523" y="1268725"/>
                </a:lnTo>
                <a:cubicBezTo>
                  <a:pt x="2711848" y="1275158"/>
                  <a:pt x="2692304" y="1266045"/>
                  <a:pt x="2685871" y="1248370"/>
                </a:cubicBezTo>
                <a:lnTo>
                  <a:pt x="2639278" y="1120357"/>
                </a:lnTo>
                <a:cubicBezTo>
                  <a:pt x="2632845" y="1102682"/>
                  <a:pt x="2641959" y="1083138"/>
                  <a:pt x="2659633" y="1076705"/>
                </a:cubicBezTo>
                <a:close/>
                <a:moveTo>
                  <a:pt x="92307" y="918289"/>
                </a:moveTo>
                <a:lnTo>
                  <a:pt x="527553" y="1076705"/>
                </a:lnTo>
                <a:cubicBezTo>
                  <a:pt x="545228" y="1083138"/>
                  <a:pt x="554341" y="1102682"/>
                  <a:pt x="547908" y="1120357"/>
                </a:cubicBezTo>
                <a:lnTo>
                  <a:pt x="501315" y="1248370"/>
                </a:lnTo>
                <a:cubicBezTo>
                  <a:pt x="494882" y="1266045"/>
                  <a:pt x="475338" y="1275158"/>
                  <a:pt x="457664" y="1268725"/>
                </a:cubicBezTo>
                <a:lnTo>
                  <a:pt x="22418" y="1110308"/>
                </a:lnTo>
                <a:cubicBezTo>
                  <a:pt x="4743" y="1103875"/>
                  <a:pt x="-4370" y="1084332"/>
                  <a:pt x="2063" y="1066657"/>
                </a:cubicBezTo>
                <a:lnTo>
                  <a:pt x="48656" y="938644"/>
                </a:lnTo>
                <a:cubicBezTo>
                  <a:pt x="55089" y="920969"/>
                  <a:pt x="74633" y="911856"/>
                  <a:pt x="92307" y="918289"/>
                </a:cubicBezTo>
                <a:close/>
                <a:moveTo>
                  <a:pt x="1593593" y="658644"/>
                </a:moveTo>
                <a:cubicBezTo>
                  <a:pt x="2116495" y="658644"/>
                  <a:pt x="2540391" y="1082540"/>
                  <a:pt x="2540391" y="1605442"/>
                </a:cubicBezTo>
                <a:cubicBezTo>
                  <a:pt x="2540391" y="2128344"/>
                  <a:pt x="2116495" y="2552240"/>
                  <a:pt x="1593593" y="2552240"/>
                </a:cubicBezTo>
                <a:cubicBezTo>
                  <a:pt x="1070691" y="2552240"/>
                  <a:pt x="646795" y="2128344"/>
                  <a:pt x="646795" y="1605442"/>
                </a:cubicBezTo>
                <a:cubicBezTo>
                  <a:pt x="646795" y="1082540"/>
                  <a:pt x="1070691" y="658644"/>
                  <a:pt x="1593593" y="658644"/>
                </a:cubicBezTo>
                <a:close/>
                <a:moveTo>
                  <a:pt x="2246117" y="1165"/>
                </a:moveTo>
                <a:cubicBezTo>
                  <a:pt x="2254536" y="-1090"/>
                  <a:pt x="2263815" y="-135"/>
                  <a:pt x="2271960" y="4568"/>
                </a:cubicBezTo>
                <a:lnTo>
                  <a:pt x="2389938" y="72682"/>
                </a:lnTo>
                <a:cubicBezTo>
                  <a:pt x="2406227" y="82087"/>
                  <a:pt x="2411808" y="102916"/>
                  <a:pt x="2402403" y="119205"/>
                </a:cubicBezTo>
                <a:lnTo>
                  <a:pt x="2170814" y="520330"/>
                </a:lnTo>
                <a:cubicBezTo>
                  <a:pt x="2161409" y="536619"/>
                  <a:pt x="2140580" y="542200"/>
                  <a:pt x="2124291" y="532795"/>
                </a:cubicBezTo>
                <a:lnTo>
                  <a:pt x="2006313" y="464681"/>
                </a:lnTo>
                <a:cubicBezTo>
                  <a:pt x="1990024" y="455276"/>
                  <a:pt x="1984443" y="434447"/>
                  <a:pt x="1993848" y="418158"/>
                </a:cubicBezTo>
                <a:lnTo>
                  <a:pt x="2225437" y="17033"/>
                </a:lnTo>
                <a:cubicBezTo>
                  <a:pt x="2230139" y="8889"/>
                  <a:pt x="2237698" y="3421"/>
                  <a:pt x="2246117" y="1165"/>
                </a:cubicBezTo>
                <a:close/>
                <a:moveTo>
                  <a:pt x="941069" y="1165"/>
                </a:moveTo>
                <a:cubicBezTo>
                  <a:pt x="949488" y="3421"/>
                  <a:pt x="957047" y="8889"/>
                  <a:pt x="961749" y="17033"/>
                </a:cubicBezTo>
                <a:lnTo>
                  <a:pt x="1193338" y="418158"/>
                </a:lnTo>
                <a:cubicBezTo>
                  <a:pt x="1202743" y="434447"/>
                  <a:pt x="1197162" y="455276"/>
                  <a:pt x="1180873" y="464681"/>
                </a:cubicBezTo>
                <a:lnTo>
                  <a:pt x="1062895" y="532795"/>
                </a:lnTo>
                <a:cubicBezTo>
                  <a:pt x="1046606" y="542200"/>
                  <a:pt x="1025777" y="536619"/>
                  <a:pt x="1016372" y="520330"/>
                </a:cubicBezTo>
                <a:lnTo>
                  <a:pt x="784783" y="119205"/>
                </a:lnTo>
                <a:cubicBezTo>
                  <a:pt x="775378" y="102916"/>
                  <a:pt x="780959" y="82087"/>
                  <a:pt x="797248" y="72682"/>
                </a:cubicBezTo>
                <a:lnTo>
                  <a:pt x="915226" y="4568"/>
                </a:lnTo>
                <a:cubicBezTo>
                  <a:pt x="923371" y="-135"/>
                  <a:pt x="932650" y="-1090"/>
                  <a:pt x="941069" y="116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2" name="Rectangle 23">
            <a:extLst>
              <a:ext uri="{FF2B5EF4-FFF2-40B4-BE49-F238E27FC236}">
                <a16:creationId xmlns:a16="http://schemas.microsoft.com/office/drawing/2014/main" xmlns="" id="{D1D013BE-5839-41BC-BC72-D7D6A426C477}"/>
              </a:ext>
            </a:extLst>
          </p:cNvPr>
          <p:cNvSpPr/>
          <p:nvPr/>
        </p:nvSpPr>
        <p:spPr>
          <a:xfrm>
            <a:off x="5963174" y="5716474"/>
            <a:ext cx="691882" cy="445892"/>
          </a:xfrm>
          <a:custGeom>
            <a:avLst/>
            <a:gdLst/>
            <a:ahLst/>
            <a:cxnLst/>
            <a:rect l="l" t="t" r="r" b="b"/>
            <a:pathLst>
              <a:path w="3224845" h="2078296">
                <a:moveTo>
                  <a:pt x="1153236" y="427959"/>
                </a:moveTo>
                <a:cubicBezTo>
                  <a:pt x="1348431" y="427959"/>
                  <a:pt x="1521080" y="524490"/>
                  <a:pt x="1617434" y="678532"/>
                </a:cubicBezTo>
                <a:cubicBezTo>
                  <a:pt x="1678138" y="623092"/>
                  <a:pt x="1759417" y="592820"/>
                  <a:pt x="1847771" y="592820"/>
                </a:cubicBezTo>
                <a:cubicBezTo>
                  <a:pt x="2039655" y="592820"/>
                  <a:pt x="2198190" y="735609"/>
                  <a:pt x="2216233" y="921620"/>
                </a:cubicBezTo>
                <a:cubicBezTo>
                  <a:pt x="2219548" y="919625"/>
                  <a:pt x="2222903" y="919594"/>
                  <a:pt x="2226267" y="919594"/>
                </a:cubicBezTo>
                <a:cubicBezTo>
                  <a:pt x="2546231" y="919594"/>
                  <a:pt x="2805617" y="1178981"/>
                  <a:pt x="2805617" y="1498945"/>
                </a:cubicBezTo>
                <a:cubicBezTo>
                  <a:pt x="2805617" y="1801051"/>
                  <a:pt x="2574378" y="2049153"/>
                  <a:pt x="2279216" y="2075622"/>
                </a:cubicBezTo>
                <a:lnTo>
                  <a:pt x="2279216" y="2078296"/>
                </a:lnTo>
                <a:lnTo>
                  <a:pt x="2226267" y="2078296"/>
                </a:lnTo>
                <a:lnTo>
                  <a:pt x="646561" y="2078296"/>
                </a:lnTo>
                <a:lnTo>
                  <a:pt x="646561" y="2073975"/>
                </a:lnTo>
                <a:cubicBezTo>
                  <a:pt x="624550" y="2076984"/>
                  <a:pt x="602103" y="2078296"/>
                  <a:pt x="579350" y="2078296"/>
                </a:cubicBezTo>
                <a:cubicBezTo>
                  <a:pt x="259386" y="2078296"/>
                  <a:pt x="0" y="1818910"/>
                  <a:pt x="0" y="1498945"/>
                </a:cubicBezTo>
                <a:cubicBezTo>
                  <a:pt x="0" y="1178981"/>
                  <a:pt x="259386" y="919594"/>
                  <a:pt x="579350" y="919594"/>
                </a:cubicBezTo>
                <a:lnTo>
                  <a:pt x="591118" y="921972"/>
                </a:lnTo>
                <a:cubicBezTo>
                  <a:pt x="622324" y="641639"/>
                  <a:pt x="862826" y="427959"/>
                  <a:pt x="1153236" y="427959"/>
                </a:cubicBezTo>
                <a:close/>
                <a:moveTo>
                  <a:pt x="1844671" y="0"/>
                </a:moveTo>
                <a:cubicBezTo>
                  <a:pt x="2007709" y="0"/>
                  <a:pt x="2151917" y="80629"/>
                  <a:pt x="2232398" y="209295"/>
                </a:cubicBezTo>
                <a:cubicBezTo>
                  <a:pt x="2283102" y="162988"/>
                  <a:pt x="2350992" y="137703"/>
                  <a:pt x="2424790" y="137703"/>
                </a:cubicBezTo>
                <a:cubicBezTo>
                  <a:pt x="2585064" y="137703"/>
                  <a:pt x="2717483" y="256969"/>
                  <a:pt x="2732554" y="412337"/>
                </a:cubicBezTo>
                <a:cubicBezTo>
                  <a:pt x="2735322" y="410671"/>
                  <a:pt x="2738125" y="410646"/>
                  <a:pt x="2740934" y="410646"/>
                </a:cubicBezTo>
                <a:cubicBezTo>
                  <a:pt x="3008189" y="410646"/>
                  <a:pt x="3224845" y="627302"/>
                  <a:pt x="3224845" y="894557"/>
                </a:cubicBezTo>
                <a:cubicBezTo>
                  <a:pt x="3224845" y="1096996"/>
                  <a:pt x="3100535" y="1270403"/>
                  <a:pt x="2923312" y="1340619"/>
                </a:cubicBezTo>
                <a:cubicBezTo>
                  <a:pt x="2866347" y="1049229"/>
                  <a:pt x="2609521" y="829523"/>
                  <a:pt x="2301383" y="829523"/>
                </a:cubicBezTo>
                <a:cubicBezTo>
                  <a:pt x="2297701" y="829523"/>
                  <a:pt x="2294026" y="829557"/>
                  <a:pt x="2290397" y="831741"/>
                </a:cubicBezTo>
                <a:cubicBezTo>
                  <a:pt x="2270640" y="628070"/>
                  <a:pt x="2097054" y="471725"/>
                  <a:pt x="1886953" y="471725"/>
                </a:cubicBezTo>
                <a:cubicBezTo>
                  <a:pt x="1790211" y="471725"/>
                  <a:pt x="1701214" y="504871"/>
                  <a:pt x="1634747" y="565575"/>
                </a:cubicBezTo>
                <a:cubicBezTo>
                  <a:pt x="1575570" y="470966"/>
                  <a:pt x="1490108" y="396171"/>
                  <a:pt x="1388252" y="349790"/>
                </a:cubicBezTo>
                <a:cubicBezTo>
                  <a:pt x="1438607" y="147092"/>
                  <a:pt x="1624461" y="0"/>
                  <a:pt x="184467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3" name="Oval 31">
            <a:extLst>
              <a:ext uri="{FF2B5EF4-FFF2-40B4-BE49-F238E27FC236}">
                <a16:creationId xmlns:a16="http://schemas.microsoft.com/office/drawing/2014/main" xmlns="" id="{F2B4C20E-6F83-4700-819A-B889CC4F8028}"/>
              </a:ext>
            </a:extLst>
          </p:cNvPr>
          <p:cNvSpPr/>
          <p:nvPr/>
        </p:nvSpPr>
        <p:spPr>
          <a:xfrm>
            <a:off x="6939606" y="5653380"/>
            <a:ext cx="579873" cy="572083"/>
          </a:xfrm>
          <a:custGeom>
            <a:avLst/>
            <a:gdLst/>
            <a:ahLst/>
            <a:cxnLst/>
            <a:rect l="l" t="t" r="r" b="b"/>
            <a:pathLst>
              <a:path w="3240076" h="3196551">
                <a:moveTo>
                  <a:pt x="2810300" y="1617710"/>
                </a:moveTo>
                <a:cubicBezTo>
                  <a:pt x="2817009" y="1615912"/>
                  <a:pt x="2824405" y="1616674"/>
                  <a:pt x="2830895" y="1620421"/>
                </a:cubicBezTo>
                <a:lnTo>
                  <a:pt x="3150571" y="1804986"/>
                </a:lnTo>
                <a:cubicBezTo>
                  <a:pt x="3163552" y="1812480"/>
                  <a:pt x="3168000" y="1829080"/>
                  <a:pt x="3160506" y="1842062"/>
                </a:cubicBezTo>
                <a:lnTo>
                  <a:pt x="3106222" y="1936084"/>
                </a:lnTo>
                <a:cubicBezTo>
                  <a:pt x="3098727" y="1949065"/>
                  <a:pt x="3082128" y="1953513"/>
                  <a:pt x="3069146" y="1946019"/>
                </a:cubicBezTo>
                <a:lnTo>
                  <a:pt x="2749470" y="1761453"/>
                </a:lnTo>
                <a:cubicBezTo>
                  <a:pt x="2736489" y="1753959"/>
                  <a:pt x="2732040" y="1737359"/>
                  <a:pt x="2739536" y="1724378"/>
                </a:cubicBezTo>
                <a:lnTo>
                  <a:pt x="2793819" y="1630356"/>
                </a:lnTo>
                <a:cubicBezTo>
                  <a:pt x="2797567" y="1623864"/>
                  <a:pt x="2803590" y="1619508"/>
                  <a:pt x="2810300" y="1617710"/>
                </a:cubicBezTo>
                <a:close/>
                <a:moveTo>
                  <a:pt x="1308278" y="1324343"/>
                </a:moveTo>
                <a:cubicBezTo>
                  <a:pt x="1529714" y="1324343"/>
                  <a:pt x="1725574" y="1433852"/>
                  <a:pt x="1834882" y="1608603"/>
                </a:cubicBezTo>
                <a:cubicBezTo>
                  <a:pt x="1903747" y="1545710"/>
                  <a:pt x="1995954" y="1511368"/>
                  <a:pt x="2096186" y="1511368"/>
                </a:cubicBezTo>
                <a:cubicBezTo>
                  <a:pt x="2313867" y="1511368"/>
                  <a:pt x="2493715" y="1673353"/>
                  <a:pt x="2514185" y="1884371"/>
                </a:cubicBezTo>
                <a:cubicBezTo>
                  <a:pt x="2517944" y="1882108"/>
                  <a:pt x="2521751" y="1882074"/>
                  <a:pt x="2525567" y="1882074"/>
                </a:cubicBezTo>
                <a:cubicBezTo>
                  <a:pt x="2888547" y="1882074"/>
                  <a:pt x="3182805" y="2176332"/>
                  <a:pt x="3182805" y="2539312"/>
                </a:cubicBezTo>
                <a:cubicBezTo>
                  <a:pt x="3182805" y="2882034"/>
                  <a:pt x="2920478" y="3163490"/>
                  <a:pt x="2585635" y="3193518"/>
                </a:cubicBezTo>
                <a:lnTo>
                  <a:pt x="2585635" y="3196551"/>
                </a:lnTo>
                <a:lnTo>
                  <a:pt x="2525567" y="3196551"/>
                </a:lnTo>
                <a:lnTo>
                  <a:pt x="733485" y="3196551"/>
                </a:lnTo>
                <a:lnTo>
                  <a:pt x="733485" y="3191649"/>
                </a:lnTo>
                <a:cubicBezTo>
                  <a:pt x="708515" y="3195063"/>
                  <a:pt x="683050" y="3196551"/>
                  <a:pt x="657239" y="3196551"/>
                </a:cubicBezTo>
                <a:cubicBezTo>
                  <a:pt x="294258" y="3196551"/>
                  <a:pt x="0" y="2902293"/>
                  <a:pt x="0" y="2539312"/>
                </a:cubicBezTo>
                <a:cubicBezTo>
                  <a:pt x="0" y="2176332"/>
                  <a:pt x="294258" y="1882074"/>
                  <a:pt x="657239" y="1882074"/>
                </a:cubicBezTo>
                <a:lnTo>
                  <a:pt x="670588" y="1884770"/>
                </a:lnTo>
                <a:cubicBezTo>
                  <a:pt x="705989" y="1566750"/>
                  <a:pt x="978825" y="1324343"/>
                  <a:pt x="1308278" y="1324343"/>
                </a:cubicBezTo>
                <a:close/>
                <a:moveTo>
                  <a:pt x="3166512" y="731828"/>
                </a:moveTo>
                <a:cubicBezTo>
                  <a:pt x="3180598" y="726701"/>
                  <a:pt x="3196172" y="733964"/>
                  <a:pt x="3201300" y="748050"/>
                </a:cubicBezTo>
                <a:lnTo>
                  <a:pt x="3238432" y="850070"/>
                </a:lnTo>
                <a:cubicBezTo>
                  <a:pt x="3243559" y="864156"/>
                  <a:pt x="3236295" y="879731"/>
                  <a:pt x="3222210" y="884857"/>
                </a:cubicBezTo>
                <a:lnTo>
                  <a:pt x="2875342" y="1011107"/>
                </a:lnTo>
                <a:cubicBezTo>
                  <a:pt x="2861256" y="1016234"/>
                  <a:pt x="2845680" y="1008972"/>
                  <a:pt x="2840554" y="994886"/>
                </a:cubicBezTo>
                <a:lnTo>
                  <a:pt x="2803421" y="892866"/>
                </a:lnTo>
                <a:cubicBezTo>
                  <a:pt x="2798295" y="878780"/>
                  <a:pt x="2805558" y="863204"/>
                  <a:pt x="2819643" y="858077"/>
                </a:cubicBezTo>
                <a:close/>
                <a:moveTo>
                  <a:pt x="773619" y="731828"/>
                </a:moveTo>
                <a:lnTo>
                  <a:pt x="1120487" y="858077"/>
                </a:lnTo>
                <a:cubicBezTo>
                  <a:pt x="1134573" y="863204"/>
                  <a:pt x="1141836" y="878780"/>
                  <a:pt x="1136709" y="892866"/>
                </a:cubicBezTo>
                <a:lnTo>
                  <a:pt x="1099577" y="994886"/>
                </a:lnTo>
                <a:cubicBezTo>
                  <a:pt x="1094450" y="1008972"/>
                  <a:pt x="1078875" y="1016234"/>
                  <a:pt x="1064789" y="1011107"/>
                </a:cubicBezTo>
                <a:lnTo>
                  <a:pt x="717921" y="884857"/>
                </a:lnTo>
                <a:cubicBezTo>
                  <a:pt x="703835" y="879731"/>
                  <a:pt x="696572" y="864156"/>
                  <a:pt x="701699" y="850070"/>
                </a:cubicBezTo>
                <a:lnTo>
                  <a:pt x="738831" y="748050"/>
                </a:lnTo>
                <a:cubicBezTo>
                  <a:pt x="743958" y="733964"/>
                  <a:pt x="759534" y="726701"/>
                  <a:pt x="773619" y="731828"/>
                </a:cubicBezTo>
                <a:close/>
                <a:moveTo>
                  <a:pt x="1970065" y="524905"/>
                </a:moveTo>
                <a:cubicBezTo>
                  <a:pt x="2386791" y="524905"/>
                  <a:pt x="2724614" y="862728"/>
                  <a:pt x="2724614" y="1279453"/>
                </a:cubicBezTo>
                <a:cubicBezTo>
                  <a:pt x="2724614" y="1453368"/>
                  <a:pt x="2665775" y="1613540"/>
                  <a:pt x="2564463" y="1739247"/>
                </a:cubicBezTo>
                <a:cubicBezTo>
                  <a:pt x="2529951" y="1545877"/>
                  <a:pt x="2358485" y="1402176"/>
                  <a:pt x="2153457" y="1402176"/>
                </a:cubicBezTo>
                <a:cubicBezTo>
                  <a:pt x="2053225" y="1402176"/>
                  <a:pt x="1961018" y="1436518"/>
                  <a:pt x="1892153" y="1499411"/>
                </a:cubicBezTo>
                <a:cubicBezTo>
                  <a:pt x="1782845" y="1324660"/>
                  <a:pt x="1586985" y="1215151"/>
                  <a:pt x="1365549" y="1215151"/>
                </a:cubicBezTo>
                <a:cubicBezTo>
                  <a:pt x="1314582" y="1215151"/>
                  <a:pt x="1264970" y="1220953"/>
                  <a:pt x="1217820" y="1233835"/>
                </a:cubicBezTo>
                <a:cubicBezTo>
                  <a:pt x="1240489" y="838320"/>
                  <a:pt x="1568676" y="524905"/>
                  <a:pt x="1970065" y="524905"/>
                </a:cubicBezTo>
                <a:close/>
                <a:moveTo>
                  <a:pt x="2490093" y="928"/>
                </a:moveTo>
                <a:cubicBezTo>
                  <a:pt x="2496802" y="-869"/>
                  <a:pt x="2504197" y="-108"/>
                  <a:pt x="2510688" y="3640"/>
                </a:cubicBezTo>
                <a:lnTo>
                  <a:pt x="2604711" y="57924"/>
                </a:lnTo>
                <a:cubicBezTo>
                  <a:pt x="2617692" y="65419"/>
                  <a:pt x="2622140" y="82019"/>
                  <a:pt x="2614644" y="95000"/>
                </a:cubicBezTo>
                <a:lnTo>
                  <a:pt x="2430080" y="414676"/>
                </a:lnTo>
                <a:cubicBezTo>
                  <a:pt x="2422585" y="427657"/>
                  <a:pt x="2405985" y="432105"/>
                  <a:pt x="2393004" y="424610"/>
                </a:cubicBezTo>
                <a:lnTo>
                  <a:pt x="2298982" y="370326"/>
                </a:lnTo>
                <a:cubicBezTo>
                  <a:pt x="2286000" y="362831"/>
                  <a:pt x="2281552" y="346232"/>
                  <a:pt x="2289048" y="333250"/>
                </a:cubicBezTo>
                <a:lnTo>
                  <a:pt x="2473612" y="13574"/>
                </a:lnTo>
                <a:cubicBezTo>
                  <a:pt x="2477359" y="7084"/>
                  <a:pt x="2483383" y="2726"/>
                  <a:pt x="2490093" y="928"/>
                </a:cubicBezTo>
                <a:close/>
                <a:moveTo>
                  <a:pt x="1450038" y="928"/>
                </a:moveTo>
                <a:cubicBezTo>
                  <a:pt x="1456747" y="2726"/>
                  <a:pt x="1462771" y="7084"/>
                  <a:pt x="1466519" y="13574"/>
                </a:cubicBezTo>
                <a:lnTo>
                  <a:pt x="1651083" y="333250"/>
                </a:lnTo>
                <a:cubicBezTo>
                  <a:pt x="1658578" y="346232"/>
                  <a:pt x="1654131" y="362831"/>
                  <a:pt x="1641149" y="370326"/>
                </a:cubicBezTo>
                <a:lnTo>
                  <a:pt x="1547127" y="424610"/>
                </a:lnTo>
                <a:cubicBezTo>
                  <a:pt x="1534145" y="432105"/>
                  <a:pt x="1517546" y="427657"/>
                  <a:pt x="1510050" y="414676"/>
                </a:cubicBezTo>
                <a:lnTo>
                  <a:pt x="1325486" y="95000"/>
                </a:lnTo>
                <a:cubicBezTo>
                  <a:pt x="1317991" y="82019"/>
                  <a:pt x="1322439" y="65419"/>
                  <a:pt x="1335420" y="57924"/>
                </a:cubicBezTo>
                <a:lnTo>
                  <a:pt x="1429442" y="3640"/>
                </a:lnTo>
                <a:cubicBezTo>
                  <a:pt x="1435933" y="-108"/>
                  <a:pt x="1443328" y="-869"/>
                  <a:pt x="1450038" y="92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4" name="Teardrop 17">
            <a:extLst>
              <a:ext uri="{FF2B5EF4-FFF2-40B4-BE49-F238E27FC236}">
                <a16:creationId xmlns:a16="http://schemas.microsoft.com/office/drawing/2014/main" xmlns="" id="{04CFE412-7B77-4FD8-A796-DE7E55B89403}"/>
              </a:ext>
            </a:extLst>
          </p:cNvPr>
          <p:cNvSpPr/>
          <p:nvPr/>
        </p:nvSpPr>
        <p:spPr>
          <a:xfrm rot="18900000">
            <a:off x="5204982" y="5698880"/>
            <a:ext cx="473640" cy="481082"/>
          </a:xfrm>
          <a:custGeom>
            <a:avLst/>
            <a:gdLst/>
            <a:ahLst/>
            <a:cxnLst/>
            <a:rect l="l" t="t" r="r" b="b"/>
            <a:pathLst>
              <a:path w="2646489" h="2688071">
                <a:moveTo>
                  <a:pt x="306023" y="2382048"/>
                </a:moveTo>
                <a:cubicBezTo>
                  <a:pt x="271732" y="2441625"/>
                  <a:pt x="254586" y="2501201"/>
                  <a:pt x="254586" y="2560778"/>
                </a:cubicBezTo>
                <a:cubicBezTo>
                  <a:pt x="254586" y="2631080"/>
                  <a:pt x="197595" y="2688071"/>
                  <a:pt x="127293" y="2688071"/>
                </a:cubicBezTo>
                <a:cubicBezTo>
                  <a:pt x="56991" y="2688071"/>
                  <a:pt x="0" y="2631081"/>
                  <a:pt x="0" y="2560778"/>
                </a:cubicBezTo>
                <a:cubicBezTo>
                  <a:pt x="0" y="2490477"/>
                  <a:pt x="56991" y="2433485"/>
                  <a:pt x="127293" y="2433485"/>
                </a:cubicBezTo>
                <a:cubicBezTo>
                  <a:pt x="186870" y="2433486"/>
                  <a:pt x="246446" y="2416340"/>
                  <a:pt x="306023" y="2382048"/>
                </a:cubicBezTo>
                <a:close/>
                <a:moveTo>
                  <a:pt x="812224" y="2334103"/>
                </a:moveTo>
                <a:cubicBezTo>
                  <a:pt x="777933" y="2393681"/>
                  <a:pt x="760787" y="2453256"/>
                  <a:pt x="760787" y="2512834"/>
                </a:cubicBezTo>
                <a:cubicBezTo>
                  <a:pt x="760787" y="2583136"/>
                  <a:pt x="703796" y="2640127"/>
                  <a:pt x="633494" y="2640127"/>
                </a:cubicBezTo>
                <a:cubicBezTo>
                  <a:pt x="563192" y="2640127"/>
                  <a:pt x="506201" y="2583136"/>
                  <a:pt x="506201" y="2512834"/>
                </a:cubicBezTo>
                <a:cubicBezTo>
                  <a:pt x="506201" y="2442532"/>
                  <a:pt x="563192" y="2385541"/>
                  <a:pt x="633494" y="2385541"/>
                </a:cubicBezTo>
                <a:cubicBezTo>
                  <a:pt x="693071" y="2385540"/>
                  <a:pt x="752647" y="2368395"/>
                  <a:pt x="812224" y="2334103"/>
                </a:cubicBezTo>
                <a:close/>
                <a:moveTo>
                  <a:pt x="353968" y="1875848"/>
                </a:moveTo>
                <a:cubicBezTo>
                  <a:pt x="319677" y="1935424"/>
                  <a:pt x="302531" y="1995001"/>
                  <a:pt x="302530" y="2054578"/>
                </a:cubicBezTo>
                <a:cubicBezTo>
                  <a:pt x="302530" y="2124880"/>
                  <a:pt x="245539" y="2181871"/>
                  <a:pt x="175237" y="2181871"/>
                </a:cubicBezTo>
                <a:cubicBezTo>
                  <a:pt x="104935" y="2181871"/>
                  <a:pt x="47945" y="2124880"/>
                  <a:pt x="47944" y="2054578"/>
                </a:cubicBezTo>
                <a:cubicBezTo>
                  <a:pt x="47944" y="1984276"/>
                  <a:pt x="104935" y="1927285"/>
                  <a:pt x="175237" y="1927285"/>
                </a:cubicBezTo>
                <a:cubicBezTo>
                  <a:pt x="234815" y="1927285"/>
                  <a:pt x="294391" y="1910139"/>
                  <a:pt x="353968" y="1875848"/>
                </a:cubicBezTo>
                <a:close/>
                <a:moveTo>
                  <a:pt x="401912" y="1369646"/>
                </a:moveTo>
                <a:cubicBezTo>
                  <a:pt x="367621" y="1429223"/>
                  <a:pt x="350475" y="1488799"/>
                  <a:pt x="350475" y="1548377"/>
                </a:cubicBezTo>
                <a:cubicBezTo>
                  <a:pt x="350475" y="1618679"/>
                  <a:pt x="293484" y="1675670"/>
                  <a:pt x="223182" y="1675670"/>
                </a:cubicBezTo>
                <a:cubicBezTo>
                  <a:pt x="152880" y="1675670"/>
                  <a:pt x="95889" y="1618679"/>
                  <a:pt x="95889" y="1548377"/>
                </a:cubicBezTo>
                <a:cubicBezTo>
                  <a:pt x="95889" y="1478075"/>
                  <a:pt x="152880" y="1421084"/>
                  <a:pt x="223182" y="1421084"/>
                </a:cubicBezTo>
                <a:cubicBezTo>
                  <a:pt x="282759" y="1421084"/>
                  <a:pt x="342335" y="1403938"/>
                  <a:pt x="401912" y="1369646"/>
                </a:cubicBezTo>
                <a:close/>
                <a:moveTo>
                  <a:pt x="1318425" y="2286158"/>
                </a:moveTo>
                <a:cubicBezTo>
                  <a:pt x="1284134" y="2345735"/>
                  <a:pt x="1266988" y="2405312"/>
                  <a:pt x="1266987" y="2464888"/>
                </a:cubicBezTo>
                <a:cubicBezTo>
                  <a:pt x="1266987" y="2535190"/>
                  <a:pt x="1209996" y="2592182"/>
                  <a:pt x="1139694" y="2592182"/>
                </a:cubicBezTo>
                <a:cubicBezTo>
                  <a:pt x="1069392" y="2592182"/>
                  <a:pt x="1012402" y="2535191"/>
                  <a:pt x="1012401" y="2464888"/>
                </a:cubicBezTo>
                <a:cubicBezTo>
                  <a:pt x="1012401" y="2394586"/>
                  <a:pt x="1069392" y="2337595"/>
                  <a:pt x="1139694" y="2337595"/>
                </a:cubicBezTo>
                <a:cubicBezTo>
                  <a:pt x="1199271" y="2337596"/>
                  <a:pt x="1258848" y="2320449"/>
                  <a:pt x="1318425" y="2286158"/>
                </a:cubicBezTo>
                <a:close/>
                <a:moveTo>
                  <a:pt x="860169" y="1827902"/>
                </a:moveTo>
                <a:cubicBezTo>
                  <a:pt x="825878" y="1887479"/>
                  <a:pt x="808731" y="1947056"/>
                  <a:pt x="808731" y="2006633"/>
                </a:cubicBezTo>
                <a:cubicBezTo>
                  <a:pt x="808731" y="2076935"/>
                  <a:pt x="751740" y="2133926"/>
                  <a:pt x="681438" y="2133926"/>
                </a:cubicBezTo>
                <a:cubicBezTo>
                  <a:pt x="611136" y="2133926"/>
                  <a:pt x="554146" y="2076935"/>
                  <a:pt x="554145" y="2006633"/>
                </a:cubicBezTo>
                <a:cubicBezTo>
                  <a:pt x="554145" y="1936331"/>
                  <a:pt x="611136" y="1879340"/>
                  <a:pt x="681438" y="1879340"/>
                </a:cubicBezTo>
                <a:cubicBezTo>
                  <a:pt x="741015" y="1879340"/>
                  <a:pt x="800591" y="1862193"/>
                  <a:pt x="860169" y="1827902"/>
                </a:cubicBezTo>
                <a:close/>
                <a:moveTo>
                  <a:pt x="2096803" y="190871"/>
                </a:moveTo>
                <a:cubicBezTo>
                  <a:pt x="2253382" y="347450"/>
                  <a:pt x="2314442" y="563378"/>
                  <a:pt x="2268166" y="764238"/>
                </a:cubicBezTo>
                <a:cubicBezTo>
                  <a:pt x="2361334" y="768461"/>
                  <a:pt x="2450817" y="809378"/>
                  <a:pt x="2521691" y="880252"/>
                </a:cubicBezTo>
                <a:cubicBezTo>
                  <a:pt x="2675615" y="1034176"/>
                  <a:pt x="2688247" y="1275888"/>
                  <a:pt x="2553508" y="1439575"/>
                </a:cubicBezTo>
                <a:cubicBezTo>
                  <a:pt x="2557767" y="1440633"/>
                  <a:pt x="2560483" y="1443301"/>
                  <a:pt x="2563181" y="1445999"/>
                </a:cubicBezTo>
                <a:cubicBezTo>
                  <a:pt x="2819847" y="1702665"/>
                  <a:pt x="2819847" y="2118808"/>
                  <a:pt x="2563181" y="2375474"/>
                </a:cubicBezTo>
                <a:cubicBezTo>
                  <a:pt x="2320841" y="2617815"/>
                  <a:pt x="1936328" y="2631341"/>
                  <a:pt x="1678325" y="2415804"/>
                </a:cubicBezTo>
                <a:lnTo>
                  <a:pt x="1676180" y="2417949"/>
                </a:lnTo>
                <a:lnTo>
                  <a:pt x="1633705" y="2375475"/>
                </a:lnTo>
                <a:lnTo>
                  <a:pt x="366513" y="1108282"/>
                </a:lnTo>
                <a:lnTo>
                  <a:pt x="369979" y="1104815"/>
                </a:lnTo>
                <a:cubicBezTo>
                  <a:pt x="349908" y="1089573"/>
                  <a:pt x="330850" y="1072619"/>
                  <a:pt x="312598" y="1054367"/>
                </a:cubicBezTo>
                <a:cubicBezTo>
                  <a:pt x="55932" y="797701"/>
                  <a:pt x="55932" y="381558"/>
                  <a:pt x="312598" y="124891"/>
                </a:cubicBezTo>
                <a:cubicBezTo>
                  <a:pt x="569264" y="-131775"/>
                  <a:pt x="985408" y="-131775"/>
                  <a:pt x="1242074" y="124891"/>
                </a:cubicBezTo>
                <a:lnTo>
                  <a:pt x="1249606" y="136238"/>
                </a:lnTo>
                <a:cubicBezTo>
                  <a:pt x="1499513" y="-63604"/>
                  <a:pt x="1863845" y="-42087"/>
                  <a:pt x="2096803" y="19087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5" name="Rectangle 23">
            <a:extLst>
              <a:ext uri="{FF2B5EF4-FFF2-40B4-BE49-F238E27FC236}">
                <a16:creationId xmlns:a16="http://schemas.microsoft.com/office/drawing/2014/main" xmlns="" id="{2246F171-72B7-42E7-B6C0-D78C12504E9B}"/>
              </a:ext>
            </a:extLst>
          </p:cNvPr>
          <p:cNvSpPr/>
          <p:nvPr/>
        </p:nvSpPr>
        <p:spPr>
          <a:xfrm>
            <a:off x="7804030" y="5649492"/>
            <a:ext cx="576449" cy="579858"/>
          </a:xfrm>
          <a:custGeom>
            <a:avLst/>
            <a:gdLst/>
            <a:ahLst/>
            <a:cxnLst/>
            <a:rect l="l" t="t" r="r" b="b"/>
            <a:pathLst>
              <a:path w="3220951" h="3240001">
                <a:moveTo>
                  <a:pt x="1308278" y="1367793"/>
                </a:moveTo>
                <a:cubicBezTo>
                  <a:pt x="1529714" y="1367793"/>
                  <a:pt x="1725574" y="1477302"/>
                  <a:pt x="1834882" y="1652053"/>
                </a:cubicBezTo>
                <a:cubicBezTo>
                  <a:pt x="1903747" y="1589160"/>
                  <a:pt x="1995954" y="1554818"/>
                  <a:pt x="2096186" y="1554818"/>
                </a:cubicBezTo>
                <a:cubicBezTo>
                  <a:pt x="2313867" y="1554818"/>
                  <a:pt x="2493715" y="1716803"/>
                  <a:pt x="2514185" y="1927821"/>
                </a:cubicBezTo>
                <a:cubicBezTo>
                  <a:pt x="2517944" y="1925558"/>
                  <a:pt x="2521751" y="1925524"/>
                  <a:pt x="2525567" y="1925524"/>
                </a:cubicBezTo>
                <a:cubicBezTo>
                  <a:pt x="2888547" y="1925524"/>
                  <a:pt x="3182805" y="2219782"/>
                  <a:pt x="3182805" y="2582762"/>
                </a:cubicBezTo>
                <a:cubicBezTo>
                  <a:pt x="3182805" y="2925484"/>
                  <a:pt x="2920478" y="3206940"/>
                  <a:pt x="2585635" y="3236968"/>
                </a:cubicBezTo>
                <a:lnTo>
                  <a:pt x="2585635" y="3240001"/>
                </a:lnTo>
                <a:lnTo>
                  <a:pt x="2525567" y="3240001"/>
                </a:lnTo>
                <a:lnTo>
                  <a:pt x="733485" y="3240001"/>
                </a:lnTo>
                <a:lnTo>
                  <a:pt x="733485" y="3235099"/>
                </a:lnTo>
                <a:cubicBezTo>
                  <a:pt x="708515" y="3238513"/>
                  <a:pt x="683051" y="3240001"/>
                  <a:pt x="657239" y="3240001"/>
                </a:cubicBezTo>
                <a:cubicBezTo>
                  <a:pt x="294258" y="3240001"/>
                  <a:pt x="0" y="2945743"/>
                  <a:pt x="0" y="2582762"/>
                </a:cubicBezTo>
                <a:cubicBezTo>
                  <a:pt x="0" y="2219782"/>
                  <a:pt x="294258" y="1925524"/>
                  <a:pt x="657239" y="1925524"/>
                </a:cubicBezTo>
                <a:lnTo>
                  <a:pt x="670588" y="1928221"/>
                </a:lnTo>
                <a:cubicBezTo>
                  <a:pt x="705989" y="1610200"/>
                  <a:pt x="978825" y="1367793"/>
                  <a:pt x="1308278" y="1367793"/>
                </a:cubicBezTo>
                <a:close/>
                <a:moveTo>
                  <a:pt x="1589786" y="0"/>
                </a:moveTo>
                <a:cubicBezTo>
                  <a:pt x="1520182" y="453314"/>
                  <a:pt x="1668069" y="912942"/>
                  <a:pt x="1988957" y="1240613"/>
                </a:cubicBezTo>
                <a:cubicBezTo>
                  <a:pt x="2309845" y="1568285"/>
                  <a:pt x="2766281" y="1725754"/>
                  <a:pt x="3220951" y="1665645"/>
                </a:cubicBezTo>
                <a:cubicBezTo>
                  <a:pt x="3108976" y="1775302"/>
                  <a:pt x="2980523" y="1857805"/>
                  <a:pt x="2843553" y="1912752"/>
                </a:cubicBezTo>
                <a:cubicBezTo>
                  <a:pt x="2756367" y="1866073"/>
                  <a:pt x="2656598" y="1841175"/>
                  <a:pt x="2551012" y="1841175"/>
                </a:cubicBezTo>
                <a:cubicBezTo>
                  <a:pt x="2547197" y="1841176"/>
                  <a:pt x="2543390" y="1841210"/>
                  <a:pt x="2539631" y="1843473"/>
                </a:cubicBezTo>
                <a:cubicBezTo>
                  <a:pt x="2519161" y="1632454"/>
                  <a:pt x="2339312" y="1470470"/>
                  <a:pt x="2121631" y="1470470"/>
                </a:cubicBezTo>
                <a:cubicBezTo>
                  <a:pt x="2021400" y="1470470"/>
                  <a:pt x="1929192" y="1504812"/>
                  <a:pt x="1860327" y="1567705"/>
                </a:cubicBezTo>
                <a:cubicBezTo>
                  <a:pt x="1751020" y="1392954"/>
                  <a:pt x="1555160" y="1283445"/>
                  <a:pt x="1333723" y="1283445"/>
                </a:cubicBezTo>
                <a:lnTo>
                  <a:pt x="1331160" y="1283679"/>
                </a:lnTo>
                <a:cubicBezTo>
                  <a:pt x="1150898" y="856385"/>
                  <a:pt x="1238290" y="344219"/>
                  <a:pt x="158978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6" name="Round Same Side Corner Rectangle 8">
            <a:extLst>
              <a:ext uri="{FF2B5EF4-FFF2-40B4-BE49-F238E27FC236}">
                <a16:creationId xmlns:a16="http://schemas.microsoft.com/office/drawing/2014/main" xmlns="" id="{DB67113F-D303-42DA-95BD-610BBED8BE92}"/>
              </a:ext>
            </a:extLst>
          </p:cNvPr>
          <p:cNvSpPr/>
          <p:nvPr/>
        </p:nvSpPr>
        <p:spPr>
          <a:xfrm>
            <a:off x="4455730" y="1450295"/>
            <a:ext cx="251302" cy="66186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Round Same Side Corner Rectangle 20">
            <a:extLst>
              <a:ext uri="{FF2B5EF4-FFF2-40B4-BE49-F238E27FC236}">
                <a16:creationId xmlns:a16="http://schemas.microsoft.com/office/drawing/2014/main" xmlns="" id="{64493E6A-B33B-4279-A44A-DC445D86772A}"/>
              </a:ext>
            </a:extLst>
          </p:cNvPr>
          <p:cNvSpPr/>
          <p:nvPr/>
        </p:nvSpPr>
        <p:spPr>
          <a:xfrm rot="10800000">
            <a:off x="5042893" y="1447239"/>
            <a:ext cx="313136" cy="667981"/>
          </a:xfrm>
          <a:custGeom>
            <a:avLst/>
            <a:gdLst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521281 w 1856332"/>
              <a:gd name="connsiteY2" fmla="*/ 3174669 h 3959924"/>
              <a:gd name="connsiteX3" fmla="*/ 466697 w 1856332"/>
              <a:gd name="connsiteY3" fmla="*/ 3144149 h 3959924"/>
              <a:gd name="connsiteX4" fmla="*/ 8303 w 1856332"/>
              <a:gd name="connsiteY4" fmla="*/ 1942070 h 3959924"/>
              <a:gd name="connsiteX5" fmla="*/ 81139 w 1856332"/>
              <a:gd name="connsiteY5" fmla="*/ 1779444 h 3959924"/>
              <a:gd name="connsiteX6" fmla="*/ 243764 w 1856332"/>
              <a:gd name="connsiteY6" fmla="*/ 1852280 h 3959924"/>
              <a:gd name="connsiteX7" fmla="*/ 504770 w 1856332"/>
              <a:gd name="connsiteY7" fmla="*/ 2536736 h 3959924"/>
              <a:gd name="connsiteX8" fmla="*/ 555637 w 1856332"/>
              <a:gd name="connsiteY8" fmla="*/ 2536736 h 3959924"/>
              <a:gd name="connsiteX9" fmla="*/ 226299 w 1856332"/>
              <a:gd name="connsiteY9" fmla="*/ 1210417 h 3959924"/>
              <a:gd name="connsiteX10" fmla="*/ 551784 w 1856332"/>
              <a:gd name="connsiteY10" fmla="*/ 1210417 h 3959924"/>
              <a:gd name="connsiteX11" fmla="*/ 551784 w 1856332"/>
              <a:gd name="connsiteY11" fmla="*/ 168335 h 3959924"/>
              <a:gd name="connsiteX12" fmla="*/ 720119 w 1856332"/>
              <a:gd name="connsiteY12" fmla="*/ 0 h 3959924"/>
              <a:gd name="connsiteX13" fmla="*/ 888454 w 1856332"/>
              <a:gd name="connsiteY13" fmla="*/ 168335 h 3959924"/>
              <a:gd name="connsiteX14" fmla="*/ 888454 w 1856332"/>
              <a:gd name="connsiteY14" fmla="*/ 1210417 h 3959924"/>
              <a:gd name="connsiteX15" fmla="*/ 968040 w 1856332"/>
              <a:gd name="connsiteY15" fmla="*/ 1210417 h 3959924"/>
              <a:gd name="connsiteX16" fmla="*/ 968040 w 1856332"/>
              <a:gd name="connsiteY16" fmla="*/ 168335 h 3959924"/>
              <a:gd name="connsiteX17" fmla="*/ 1136375 w 1856332"/>
              <a:gd name="connsiteY17" fmla="*/ 0 h 3959924"/>
              <a:gd name="connsiteX18" fmla="*/ 1304710 w 1856332"/>
              <a:gd name="connsiteY18" fmla="*/ 168335 h 3959924"/>
              <a:gd name="connsiteX19" fmla="*/ 1304710 w 1856332"/>
              <a:gd name="connsiteY19" fmla="*/ 1210417 h 3959924"/>
              <a:gd name="connsiteX20" fmla="*/ 1631589 w 1856332"/>
              <a:gd name="connsiteY20" fmla="*/ 1210417 h 3959924"/>
              <a:gd name="connsiteX21" fmla="*/ 1302251 w 1856332"/>
              <a:gd name="connsiteY21" fmla="*/ 2536736 h 3959924"/>
              <a:gd name="connsiteX22" fmla="*/ 1351562 w 1856332"/>
              <a:gd name="connsiteY22" fmla="*/ 2536736 h 3959924"/>
              <a:gd name="connsiteX23" fmla="*/ 1612568 w 1856332"/>
              <a:gd name="connsiteY23" fmla="*/ 1852280 h 3959924"/>
              <a:gd name="connsiteX24" fmla="*/ 1775193 w 1856332"/>
              <a:gd name="connsiteY24" fmla="*/ 1779444 h 3959924"/>
              <a:gd name="connsiteX25" fmla="*/ 1848029 w 1856332"/>
              <a:gd name="connsiteY25" fmla="*/ 1942070 h 3959924"/>
              <a:gd name="connsiteX26" fmla="*/ 1389635 w 1856332"/>
              <a:gd name="connsiteY26" fmla="*/ 3144149 h 3959924"/>
              <a:gd name="connsiteX27" fmla="*/ 1344732 w 1856332"/>
              <a:gd name="connsiteY27" fmla="*/ 3176282 h 3959924"/>
              <a:gd name="connsiteX28" fmla="*/ 1228565 w 1856332"/>
              <a:gd name="connsiteY28" fmla="*/ 3214674 h 3959924"/>
              <a:gd name="connsiteX29" fmla="*/ 925623 w 1856332"/>
              <a:gd name="connsiteY29" fmla="*/ 3959924 h 3959924"/>
              <a:gd name="connsiteX30" fmla="*/ 601623 w 1856332"/>
              <a:gd name="connsiteY30" fmla="*/ 3635924 h 3959924"/>
              <a:gd name="connsiteX31" fmla="*/ 925623 w 1856332"/>
              <a:gd name="connsiteY31" fmla="*/ 3311924 h 3959924"/>
              <a:gd name="connsiteX32" fmla="*/ 1249623 w 1856332"/>
              <a:gd name="connsiteY32" fmla="*/ 3635924 h 3959924"/>
              <a:gd name="connsiteX33" fmla="*/ 925623 w 1856332"/>
              <a:gd name="connsiteY33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856332" h="3959924">
                <a:moveTo>
                  <a:pt x="1228565" y="3214674"/>
                </a:moveTo>
                <a:lnTo>
                  <a:pt x="622681" y="3214674"/>
                </a:lnTo>
                <a:cubicBezTo>
                  <a:pt x="495703" y="3202920"/>
                  <a:pt x="501057" y="3225622"/>
                  <a:pt x="466697" y="3144149"/>
                </a:cubicBezTo>
                <a:lnTo>
                  <a:pt x="8303" y="1942070"/>
                </a:lnTo>
                <a:cubicBezTo>
                  <a:pt x="-16491" y="1877049"/>
                  <a:pt x="16118" y="1804239"/>
                  <a:pt x="81139" y="1779444"/>
                </a:cubicBezTo>
                <a:cubicBezTo>
                  <a:pt x="146160" y="1754650"/>
                  <a:pt x="218970" y="1787259"/>
                  <a:pt x="243764" y="1852280"/>
                </a:cubicBezTo>
                <a:lnTo>
                  <a:pt x="504770" y="2536736"/>
                </a:lnTo>
                <a:lnTo>
                  <a:pt x="555637" y="2536736"/>
                </a:lnTo>
                <a:lnTo>
                  <a:pt x="226299" y="1210417"/>
                </a:lnTo>
                <a:lnTo>
                  <a:pt x="551784" y="1210417"/>
                </a:lnTo>
                <a:lnTo>
                  <a:pt x="551784" y="168335"/>
                </a:lnTo>
                <a:cubicBezTo>
                  <a:pt x="551784" y="75366"/>
                  <a:pt x="627150" y="0"/>
                  <a:pt x="720119" y="0"/>
                </a:cubicBezTo>
                <a:cubicBezTo>
                  <a:pt x="813088" y="0"/>
                  <a:pt x="888454" y="75366"/>
                  <a:pt x="888454" y="168335"/>
                </a:cubicBezTo>
                <a:lnTo>
                  <a:pt x="888454" y="1210417"/>
                </a:lnTo>
                <a:lnTo>
                  <a:pt x="968040" y="1210417"/>
                </a:lnTo>
                <a:lnTo>
                  <a:pt x="968040" y="168335"/>
                </a:lnTo>
                <a:cubicBezTo>
                  <a:pt x="968040" y="75366"/>
                  <a:pt x="1043406" y="0"/>
                  <a:pt x="1136375" y="0"/>
                </a:cubicBezTo>
                <a:cubicBezTo>
                  <a:pt x="1229344" y="0"/>
                  <a:pt x="1304710" y="75366"/>
                  <a:pt x="1304710" y="168335"/>
                </a:cubicBezTo>
                <a:lnTo>
                  <a:pt x="1304710" y="1210417"/>
                </a:lnTo>
                <a:lnTo>
                  <a:pt x="1631589" y="1210417"/>
                </a:lnTo>
                <a:lnTo>
                  <a:pt x="1302251" y="2536736"/>
                </a:lnTo>
                <a:lnTo>
                  <a:pt x="1351562" y="2536736"/>
                </a:lnTo>
                <a:lnTo>
                  <a:pt x="1612568" y="1852280"/>
                </a:lnTo>
                <a:cubicBezTo>
                  <a:pt x="1637362" y="1787259"/>
                  <a:pt x="1710172" y="1754650"/>
                  <a:pt x="1775193" y="1779444"/>
                </a:cubicBezTo>
                <a:cubicBezTo>
                  <a:pt x="1840214" y="1804239"/>
                  <a:pt x="1872823" y="1877049"/>
                  <a:pt x="1848029" y="1942070"/>
                </a:cubicBezTo>
                <a:lnTo>
                  <a:pt x="1389635" y="3144149"/>
                </a:lnTo>
                <a:cubicBezTo>
                  <a:pt x="1348984" y="3225622"/>
                  <a:pt x="1356391" y="3202920"/>
                  <a:pt x="1228565" y="3214674"/>
                </a:cubicBezTo>
                <a:close/>
                <a:moveTo>
                  <a:pt x="925623" y="3959924"/>
                </a:moveTo>
                <a:cubicBezTo>
                  <a:pt x="746683" y="3959924"/>
                  <a:pt x="601623" y="3814864"/>
                  <a:pt x="601623" y="3635924"/>
                </a:cubicBezTo>
                <a:cubicBezTo>
                  <a:pt x="601623" y="3456984"/>
                  <a:pt x="746683" y="3311924"/>
                  <a:pt x="925623" y="3311924"/>
                </a:cubicBezTo>
                <a:cubicBezTo>
                  <a:pt x="1104563" y="3311924"/>
                  <a:pt x="1249623" y="3456984"/>
                  <a:pt x="1249623" y="3635924"/>
                </a:cubicBezTo>
                <a:cubicBezTo>
                  <a:pt x="1249623" y="3814864"/>
                  <a:pt x="1104563" y="3959924"/>
                  <a:pt x="925623" y="395992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8" name="Donut 87">
            <a:extLst>
              <a:ext uri="{FF2B5EF4-FFF2-40B4-BE49-F238E27FC236}">
                <a16:creationId xmlns:a16="http://schemas.microsoft.com/office/drawing/2014/main" xmlns="" id="{4E09E652-E42B-4D35-B750-1E418CF08FA6}"/>
              </a:ext>
            </a:extLst>
          </p:cNvPr>
          <p:cNvSpPr/>
          <p:nvPr/>
        </p:nvSpPr>
        <p:spPr>
          <a:xfrm>
            <a:off x="5691893" y="1539942"/>
            <a:ext cx="507661" cy="521714"/>
          </a:xfrm>
          <a:custGeom>
            <a:avLst/>
            <a:gdLst/>
            <a:ahLst/>
            <a:cxnLst/>
            <a:rect l="l" t="t" r="r" b="b"/>
            <a:pathLst>
              <a:path w="356471" h="366339">
                <a:moveTo>
                  <a:pt x="144025" y="123680"/>
                </a:moveTo>
                <a:cubicBezTo>
                  <a:pt x="89551" y="123680"/>
                  <a:pt x="45391" y="167840"/>
                  <a:pt x="45391" y="222314"/>
                </a:cubicBezTo>
                <a:cubicBezTo>
                  <a:pt x="45391" y="276788"/>
                  <a:pt x="89551" y="320948"/>
                  <a:pt x="144025" y="320948"/>
                </a:cubicBezTo>
                <a:cubicBezTo>
                  <a:pt x="198499" y="320948"/>
                  <a:pt x="242659" y="276788"/>
                  <a:pt x="242659" y="222314"/>
                </a:cubicBezTo>
                <a:cubicBezTo>
                  <a:pt x="242659" y="167840"/>
                  <a:pt x="198499" y="123680"/>
                  <a:pt x="144025" y="123680"/>
                </a:cubicBezTo>
                <a:close/>
                <a:moveTo>
                  <a:pt x="354808" y="0"/>
                </a:moveTo>
                <a:lnTo>
                  <a:pt x="356471" y="85288"/>
                </a:lnTo>
                <a:lnTo>
                  <a:pt x="334733" y="64382"/>
                </a:lnTo>
                <a:lnTo>
                  <a:pt x="260258" y="141819"/>
                </a:lnTo>
                <a:cubicBezTo>
                  <a:pt x="278587" y="163579"/>
                  <a:pt x="288050" y="191841"/>
                  <a:pt x="288050" y="222314"/>
                </a:cubicBezTo>
                <a:cubicBezTo>
                  <a:pt x="288050" y="301857"/>
                  <a:pt x="223568" y="366339"/>
                  <a:pt x="144025" y="366339"/>
                </a:cubicBezTo>
                <a:cubicBezTo>
                  <a:pt x="64482" y="366339"/>
                  <a:pt x="0" y="301857"/>
                  <a:pt x="0" y="222314"/>
                </a:cubicBezTo>
                <a:cubicBezTo>
                  <a:pt x="0" y="142771"/>
                  <a:pt x="64482" y="78289"/>
                  <a:pt x="144025" y="78289"/>
                </a:cubicBezTo>
                <a:cubicBezTo>
                  <a:pt x="170876" y="78289"/>
                  <a:pt x="196011" y="85637"/>
                  <a:pt x="216282" y="100527"/>
                </a:cubicBezTo>
                <a:lnTo>
                  <a:pt x="291257" y="22569"/>
                </a:lnTo>
                <a:lnTo>
                  <a:pt x="269519" y="166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89" name="Donut 90">
            <a:extLst>
              <a:ext uri="{FF2B5EF4-FFF2-40B4-BE49-F238E27FC236}">
                <a16:creationId xmlns:a16="http://schemas.microsoft.com/office/drawing/2014/main" xmlns="" id="{D86BE85A-63D8-48D0-8B07-9669B75E9D9D}"/>
              </a:ext>
            </a:extLst>
          </p:cNvPr>
          <p:cNvSpPr/>
          <p:nvPr/>
        </p:nvSpPr>
        <p:spPr>
          <a:xfrm>
            <a:off x="6568402" y="1501877"/>
            <a:ext cx="532052" cy="543757"/>
          </a:xfrm>
          <a:custGeom>
            <a:avLst/>
            <a:gdLst/>
            <a:ahLst/>
            <a:cxnLst/>
            <a:rect l="l" t="t" r="r" b="b"/>
            <a:pathLst>
              <a:path w="373598" h="381817">
                <a:moveTo>
                  <a:pt x="229573" y="45391"/>
                </a:moveTo>
                <a:cubicBezTo>
                  <a:pt x="175099" y="45391"/>
                  <a:pt x="130939" y="89551"/>
                  <a:pt x="130939" y="144025"/>
                </a:cubicBezTo>
                <a:cubicBezTo>
                  <a:pt x="130939" y="198499"/>
                  <a:pt x="175099" y="242659"/>
                  <a:pt x="229573" y="242659"/>
                </a:cubicBezTo>
                <a:cubicBezTo>
                  <a:pt x="284047" y="242659"/>
                  <a:pt x="328207" y="198499"/>
                  <a:pt x="328207" y="144025"/>
                </a:cubicBezTo>
                <a:cubicBezTo>
                  <a:pt x="328207" y="89551"/>
                  <a:pt x="284047" y="45391"/>
                  <a:pt x="229573" y="45391"/>
                </a:cubicBezTo>
                <a:close/>
                <a:moveTo>
                  <a:pt x="229573" y="0"/>
                </a:moveTo>
                <a:cubicBezTo>
                  <a:pt x="309116" y="0"/>
                  <a:pt x="373598" y="64482"/>
                  <a:pt x="373598" y="144025"/>
                </a:cubicBezTo>
                <a:cubicBezTo>
                  <a:pt x="373598" y="223568"/>
                  <a:pt x="309116" y="288050"/>
                  <a:pt x="229573" y="288050"/>
                </a:cubicBezTo>
                <a:cubicBezTo>
                  <a:pt x="202172" y="288050"/>
                  <a:pt x="176558" y="280398"/>
                  <a:pt x="156060" y="264966"/>
                </a:cubicBezTo>
                <a:lnTo>
                  <a:pt x="128993" y="292033"/>
                </a:lnTo>
                <a:lnTo>
                  <a:pt x="160228" y="323268"/>
                </a:lnTo>
                <a:cubicBezTo>
                  <a:pt x="171055" y="334095"/>
                  <a:pt x="171055" y="351650"/>
                  <a:pt x="160228" y="362477"/>
                </a:cubicBezTo>
                <a:cubicBezTo>
                  <a:pt x="149401" y="373304"/>
                  <a:pt x="131846" y="373304"/>
                  <a:pt x="121019" y="362477"/>
                </a:cubicBezTo>
                <a:lnTo>
                  <a:pt x="89784" y="331242"/>
                </a:lnTo>
                <a:lnTo>
                  <a:pt x="39209" y="381817"/>
                </a:lnTo>
                <a:cubicBezTo>
                  <a:pt x="28381" y="392644"/>
                  <a:pt x="10827" y="392644"/>
                  <a:pt x="0" y="381817"/>
                </a:cubicBezTo>
                <a:cubicBezTo>
                  <a:pt x="-10828" y="370989"/>
                  <a:pt x="-10828" y="353435"/>
                  <a:pt x="0" y="342608"/>
                </a:cubicBezTo>
                <a:lnTo>
                  <a:pt x="50575" y="292033"/>
                </a:lnTo>
                <a:lnTo>
                  <a:pt x="16166" y="257624"/>
                </a:lnTo>
                <a:cubicBezTo>
                  <a:pt x="5339" y="246797"/>
                  <a:pt x="5339" y="229242"/>
                  <a:pt x="16166" y="218415"/>
                </a:cubicBezTo>
                <a:cubicBezTo>
                  <a:pt x="26993" y="207588"/>
                  <a:pt x="44548" y="207588"/>
                  <a:pt x="55375" y="218415"/>
                </a:cubicBezTo>
                <a:lnTo>
                  <a:pt x="89784" y="252824"/>
                </a:lnTo>
                <a:lnTo>
                  <a:pt x="115252" y="227356"/>
                </a:lnTo>
                <a:cubicBezTo>
                  <a:pt x="95803" y="205073"/>
                  <a:pt x="85548" y="175747"/>
                  <a:pt x="85548" y="144025"/>
                </a:cubicBezTo>
                <a:cubicBezTo>
                  <a:pt x="85548" y="64482"/>
                  <a:pt x="150030" y="0"/>
                  <a:pt x="22957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0" name="Oval 6">
            <a:extLst>
              <a:ext uri="{FF2B5EF4-FFF2-40B4-BE49-F238E27FC236}">
                <a16:creationId xmlns:a16="http://schemas.microsoft.com/office/drawing/2014/main" xmlns="" id="{319E467E-1F19-4CBB-A070-3B6CE4078D17}"/>
              </a:ext>
            </a:extLst>
          </p:cNvPr>
          <p:cNvSpPr/>
          <p:nvPr/>
        </p:nvSpPr>
        <p:spPr>
          <a:xfrm>
            <a:off x="7560710" y="2604583"/>
            <a:ext cx="507960" cy="502639"/>
          </a:xfrm>
          <a:custGeom>
            <a:avLst/>
            <a:gdLst/>
            <a:ahLst/>
            <a:cxnLst/>
            <a:rect l="l" t="t" r="r" b="b"/>
            <a:pathLst>
              <a:path w="3220460" h="3186731">
                <a:moveTo>
                  <a:pt x="1762834" y="1282034"/>
                </a:moveTo>
                <a:lnTo>
                  <a:pt x="273698" y="2771171"/>
                </a:lnTo>
                <a:cubicBezTo>
                  <a:pt x="253145" y="2791724"/>
                  <a:pt x="253145" y="2825048"/>
                  <a:pt x="273698" y="2845601"/>
                </a:cubicBezTo>
                <a:cubicBezTo>
                  <a:pt x="294251" y="2866154"/>
                  <a:pt x="327575" y="2866154"/>
                  <a:pt x="348128" y="2845601"/>
                </a:cubicBezTo>
                <a:lnTo>
                  <a:pt x="1830131" y="1363598"/>
                </a:lnTo>
                <a:close/>
                <a:moveTo>
                  <a:pt x="2703218" y="237332"/>
                </a:moveTo>
                <a:cubicBezTo>
                  <a:pt x="2623680" y="237332"/>
                  <a:pt x="2559202" y="301810"/>
                  <a:pt x="2559202" y="381348"/>
                </a:cubicBezTo>
                <a:cubicBezTo>
                  <a:pt x="2559202" y="460886"/>
                  <a:pt x="2623680" y="525364"/>
                  <a:pt x="2703218" y="525364"/>
                </a:cubicBezTo>
                <a:cubicBezTo>
                  <a:pt x="2782756" y="525364"/>
                  <a:pt x="2847234" y="460886"/>
                  <a:pt x="2847234" y="381348"/>
                </a:cubicBezTo>
                <a:cubicBezTo>
                  <a:pt x="2847234" y="301810"/>
                  <a:pt x="2782756" y="237332"/>
                  <a:pt x="2703218" y="237332"/>
                </a:cubicBezTo>
                <a:close/>
                <a:moveTo>
                  <a:pt x="2413103" y="0"/>
                </a:moveTo>
                <a:cubicBezTo>
                  <a:pt x="2858994" y="0"/>
                  <a:pt x="3220460" y="361466"/>
                  <a:pt x="3220460" y="807357"/>
                </a:cubicBezTo>
                <a:cubicBezTo>
                  <a:pt x="3220460" y="1253248"/>
                  <a:pt x="2858994" y="1614714"/>
                  <a:pt x="2413103" y="1614714"/>
                </a:cubicBezTo>
                <a:cubicBezTo>
                  <a:pt x="2305542" y="1614714"/>
                  <a:pt x="2202893" y="1593680"/>
                  <a:pt x="2109223" y="1555067"/>
                </a:cubicBezTo>
                <a:lnTo>
                  <a:pt x="2191945" y="1637789"/>
                </a:lnTo>
                <a:cubicBezTo>
                  <a:pt x="2226856" y="1672699"/>
                  <a:pt x="2226855" y="1729300"/>
                  <a:pt x="2191945" y="1764210"/>
                </a:cubicBezTo>
                <a:lnTo>
                  <a:pt x="2045068" y="1911087"/>
                </a:lnTo>
                <a:cubicBezTo>
                  <a:pt x="2010158" y="1945998"/>
                  <a:pt x="1953557" y="1945998"/>
                  <a:pt x="1918647" y="1911087"/>
                </a:cubicBezTo>
                <a:lnTo>
                  <a:pt x="1799123" y="1791564"/>
                </a:lnTo>
                <a:lnTo>
                  <a:pt x="1749496" y="1841190"/>
                </a:lnTo>
                <a:lnTo>
                  <a:pt x="1832980" y="1924673"/>
                </a:lnTo>
                <a:lnTo>
                  <a:pt x="1761893" y="1995760"/>
                </a:lnTo>
                <a:lnTo>
                  <a:pt x="1678410" y="1912277"/>
                </a:lnTo>
                <a:lnTo>
                  <a:pt x="1650246" y="1940441"/>
                </a:lnTo>
                <a:lnTo>
                  <a:pt x="1735612" y="2025807"/>
                </a:lnTo>
                <a:lnTo>
                  <a:pt x="1573330" y="2188089"/>
                </a:lnTo>
                <a:lnTo>
                  <a:pt x="1487964" y="2102723"/>
                </a:lnTo>
                <a:lnTo>
                  <a:pt x="1451742" y="2138944"/>
                </a:lnTo>
                <a:lnTo>
                  <a:pt x="1537109" y="2224311"/>
                </a:lnTo>
                <a:lnTo>
                  <a:pt x="1374830" y="2386590"/>
                </a:lnTo>
                <a:lnTo>
                  <a:pt x="1289463" y="2301223"/>
                </a:lnTo>
                <a:lnTo>
                  <a:pt x="1225079" y="2365608"/>
                </a:lnTo>
                <a:lnTo>
                  <a:pt x="1310445" y="2450974"/>
                </a:lnTo>
                <a:lnTo>
                  <a:pt x="1239358" y="2522061"/>
                </a:lnTo>
                <a:lnTo>
                  <a:pt x="1153992" y="2436695"/>
                </a:lnTo>
                <a:lnTo>
                  <a:pt x="1104364" y="2486322"/>
                </a:lnTo>
                <a:lnTo>
                  <a:pt x="1189730" y="2571689"/>
                </a:lnTo>
                <a:lnTo>
                  <a:pt x="1034153" y="2727266"/>
                </a:lnTo>
                <a:lnTo>
                  <a:pt x="948787" y="2641900"/>
                </a:lnTo>
                <a:lnTo>
                  <a:pt x="905863" y="2684824"/>
                </a:lnTo>
                <a:lnTo>
                  <a:pt x="991230" y="2770191"/>
                </a:lnTo>
                <a:lnTo>
                  <a:pt x="842353" y="2919067"/>
                </a:lnTo>
                <a:lnTo>
                  <a:pt x="756986" y="2833700"/>
                </a:lnTo>
                <a:lnTo>
                  <a:pt x="692119" y="2898567"/>
                </a:lnTo>
                <a:lnTo>
                  <a:pt x="777486" y="2983934"/>
                </a:lnTo>
                <a:lnTo>
                  <a:pt x="628610" y="3132811"/>
                </a:lnTo>
                <a:lnTo>
                  <a:pt x="618557" y="3122757"/>
                </a:lnTo>
                <a:lnTo>
                  <a:pt x="622830" y="3134825"/>
                </a:lnTo>
                <a:lnTo>
                  <a:pt x="346551" y="3150831"/>
                </a:lnTo>
                <a:lnTo>
                  <a:pt x="0" y="3186731"/>
                </a:lnTo>
                <a:lnTo>
                  <a:pt x="51749" y="2750557"/>
                </a:lnTo>
                <a:lnTo>
                  <a:pt x="48979" y="2747788"/>
                </a:lnTo>
                <a:lnTo>
                  <a:pt x="52495" y="2744272"/>
                </a:lnTo>
                <a:lnTo>
                  <a:pt x="52938" y="2740533"/>
                </a:lnTo>
                <a:lnTo>
                  <a:pt x="54575" y="2742192"/>
                </a:lnTo>
                <a:lnTo>
                  <a:pt x="1671288" y="1125479"/>
                </a:lnTo>
                <a:cubicBezTo>
                  <a:pt x="1628971" y="1027979"/>
                  <a:pt x="1605746" y="920380"/>
                  <a:pt x="1605746" y="807357"/>
                </a:cubicBezTo>
                <a:cubicBezTo>
                  <a:pt x="1605746" y="361466"/>
                  <a:pt x="1967212" y="0"/>
                  <a:pt x="241310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1" name="Block Arc 25">
            <a:extLst>
              <a:ext uri="{FF2B5EF4-FFF2-40B4-BE49-F238E27FC236}">
                <a16:creationId xmlns:a16="http://schemas.microsoft.com/office/drawing/2014/main" xmlns="" id="{5F7FD4D6-1C06-4ABB-98F4-AC79D3C6A6D8}"/>
              </a:ext>
            </a:extLst>
          </p:cNvPr>
          <p:cNvSpPr/>
          <p:nvPr/>
        </p:nvSpPr>
        <p:spPr>
          <a:xfrm>
            <a:off x="5081797" y="2603460"/>
            <a:ext cx="349473" cy="504884"/>
          </a:xfrm>
          <a:custGeom>
            <a:avLst/>
            <a:gdLst/>
            <a:ahLst/>
            <a:cxnLst/>
            <a:rect l="l" t="t" r="r" b="b"/>
            <a:pathLst>
              <a:path w="2215656" h="3200962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2" name="Block Arc 31">
            <a:extLst>
              <a:ext uri="{FF2B5EF4-FFF2-40B4-BE49-F238E27FC236}">
                <a16:creationId xmlns:a16="http://schemas.microsoft.com/office/drawing/2014/main" xmlns="" id="{7D9DF903-DA8F-4191-AEDF-7DDF26A64847}"/>
              </a:ext>
            </a:extLst>
          </p:cNvPr>
          <p:cNvSpPr/>
          <p:nvPr/>
        </p:nvSpPr>
        <p:spPr>
          <a:xfrm>
            <a:off x="8411005" y="2603460"/>
            <a:ext cx="455959" cy="504884"/>
          </a:xfrm>
          <a:custGeom>
            <a:avLst/>
            <a:gdLst/>
            <a:ahLst/>
            <a:cxnLst/>
            <a:rect l="l" t="t" r="r" b="b"/>
            <a:pathLst>
              <a:path w="2890784" h="3200962">
                <a:moveTo>
                  <a:pt x="1107828" y="2097026"/>
                </a:moveTo>
                <a:cubicBezTo>
                  <a:pt x="1025313" y="2097026"/>
                  <a:pt x="958422" y="2163918"/>
                  <a:pt x="958422" y="2246432"/>
                </a:cubicBezTo>
                <a:cubicBezTo>
                  <a:pt x="958422" y="2302715"/>
                  <a:pt x="989545" y="2351730"/>
                  <a:pt x="1036589" y="2375275"/>
                </a:cubicBezTo>
                <a:lnTo>
                  <a:pt x="985421" y="2684898"/>
                </a:lnTo>
                <a:lnTo>
                  <a:pt x="1230235" y="2684898"/>
                </a:lnTo>
                <a:lnTo>
                  <a:pt x="1179067" y="2375275"/>
                </a:lnTo>
                <a:cubicBezTo>
                  <a:pt x="1226111" y="2351730"/>
                  <a:pt x="1257233" y="2302715"/>
                  <a:pt x="1257233" y="2246432"/>
                </a:cubicBezTo>
                <a:cubicBezTo>
                  <a:pt x="1257233" y="2163918"/>
                  <a:pt x="1190342" y="2097026"/>
                  <a:pt x="1107828" y="2097026"/>
                </a:cubicBezTo>
                <a:close/>
                <a:moveTo>
                  <a:pt x="2199259" y="56"/>
                </a:moveTo>
                <a:cubicBezTo>
                  <a:pt x="2572924" y="-4720"/>
                  <a:pt x="2881009" y="291773"/>
                  <a:pt x="2890561" y="665346"/>
                </a:cubicBezTo>
                <a:lnTo>
                  <a:pt x="2843000" y="666562"/>
                </a:lnTo>
                <a:lnTo>
                  <a:pt x="2890784" y="666562"/>
                </a:lnTo>
                <a:lnTo>
                  <a:pt x="2890784" y="1580962"/>
                </a:lnTo>
                <a:lnTo>
                  <a:pt x="2625345" y="1580962"/>
                </a:lnTo>
                <a:lnTo>
                  <a:pt x="2625345" y="672127"/>
                </a:lnTo>
                <a:lnTo>
                  <a:pt x="2623811" y="672166"/>
                </a:lnTo>
                <a:cubicBezTo>
                  <a:pt x="2617992" y="444585"/>
                  <a:pt x="2430306" y="263961"/>
                  <a:pt x="2202670" y="266871"/>
                </a:cubicBezTo>
                <a:cubicBezTo>
                  <a:pt x="1975033" y="269781"/>
                  <a:pt x="1792025" y="455143"/>
                  <a:pt x="1792025" y="682798"/>
                </a:cubicBezTo>
                <a:lnTo>
                  <a:pt x="1790626" y="682798"/>
                </a:lnTo>
                <a:lnTo>
                  <a:pt x="1790626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1525187" y="1580962"/>
                </a:lnTo>
                <a:lnTo>
                  <a:pt x="1525187" y="676764"/>
                </a:lnTo>
                <a:lnTo>
                  <a:pt x="1525791" y="676764"/>
                </a:lnTo>
                <a:cubicBezTo>
                  <a:pt x="1528430" y="305830"/>
                  <a:pt x="1827609" y="4806"/>
                  <a:pt x="2199259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3" name="Freeform 53">
            <a:extLst>
              <a:ext uri="{FF2B5EF4-FFF2-40B4-BE49-F238E27FC236}">
                <a16:creationId xmlns:a16="http://schemas.microsoft.com/office/drawing/2014/main" xmlns="" id="{D57F2C4B-7240-41A7-B169-E1E9E5390396}"/>
              </a:ext>
            </a:extLst>
          </p:cNvPr>
          <p:cNvSpPr/>
          <p:nvPr/>
        </p:nvSpPr>
        <p:spPr>
          <a:xfrm>
            <a:off x="10130939" y="2599748"/>
            <a:ext cx="499664" cy="512309"/>
          </a:xfrm>
          <a:custGeom>
            <a:avLst/>
            <a:gdLst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38125 w 2305050"/>
              <a:gd name="connsiteY16" fmla="*/ 217170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60071 w 2305050"/>
              <a:gd name="connsiteY16" fmla="*/ 2087575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6647 w 2305050"/>
              <a:gd name="connsiteY16" fmla="*/ 209489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81480 w 2305050"/>
              <a:gd name="connsiteY2" fmla="*/ 476174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04671 w 2305050"/>
              <a:gd name="connsiteY2" fmla="*/ 468859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70609 w 2305050"/>
              <a:gd name="connsiteY3" fmla="*/ 649910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82725 w 2305050"/>
              <a:gd name="connsiteY2" fmla="*/ 494463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294077"/>
              <a:gd name="connsiteY0" fmla="*/ 0 h 2363647"/>
              <a:gd name="connsiteX1" fmla="*/ 760552 w 2294077"/>
              <a:gd name="connsiteY1" fmla="*/ 572947 h 2363647"/>
              <a:gd name="connsiteX2" fmla="*/ 2030273 w 2294077"/>
              <a:gd name="connsiteY2" fmla="*/ 509092 h 2363647"/>
              <a:gd name="connsiteX3" fmla="*/ 2285239 w 2294077"/>
              <a:gd name="connsiteY3" fmla="*/ 657224 h 2363647"/>
              <a:gd name="connsiteX4" fmla="*/ 1132027 w 2294077"/>
              <a:gd name="connsiteY4" fmla="*/ 1020622 h 2363647"/>
              <a:gd name="connsiteX5" fmla="*/ 1617802 w 2294077"/>
              <a:gd name="connsiteY5" fmla="*/ 1544497 h 2363647"/>
              <a:gd name="connsiteX6" fmla="*/ 2065477 w 2294077"/>
              <a:gd name="connsiteY6" fmla="*/ 1544497 h 2363647"/>
              <a:gd name="connsiteX7" fmla="*/ 2294077 w 2294077"/>
              <a:gd name="connsiteY7" fmla="*/ 1734997 h 2363647"/>
              <a:gd name="connsiteX8" fmla="*/ 1827352 w 2294077"/>
              <a:gd name="connsiteY8" fmla="*/ 1868347 h 2363647"/>
              <a:gd name="connsiteX9" fmla="*/ 1998802 w 2294077"/>
              <a:gd name="connsiteY9" fmla="*/ 2115997 h 2363647"/>
              <a:gd name="connsiteX10" fmla="*/ 1722577 w 2294077"/>
              <a:gd name="connsiteY10" fmla="*/ 1982647 h 2363647"/>
              <a:gd name="connsiteX11" fmla="*/ 1532077 w 2294077"/>
              <a:gd name="connsiteY11" fmla="*/ 2363647 h 2363647"/>
              <a:gd name="connsiteX12" fmla="*/ 1303477 w 2294077"/>
              <a:gd name="connsiteY12" fmla="*/ 2144572 h 2363647"/>
              <a:gd name="connsiteX13" fmla="*/ 1436827 w 2294077"/>
              <a:gd name="connsiteY13" fmla="*/ 1782622 h 2363647"/>
              <a:gd name="connsiteX14" fmla="*/ 912952 w 2294077"/>
              <a:gd name="connsiteY14" fmla="*/ 1201597 h 2363647"/>
              <a:gd name="connsiteX15" fmla="*/ 403784 w 2294077"/>
              <a:gd name="connsiteY15" fmla="*/ 2316707 h 2363647"/>
              <a:gd name="connsiteX16" fmla="*/ 282017 w 2294077"/>
              <a:gd name="connsiteY16" fmla="*/ 2047340 h 2363647"/>
              <a:gd name="connsiteX17" fmla="*/ 509244 w 2294077"/>
              <a:gd name="connsiteY17" fmla="*/ 761923 h 2363647"/>
              <a:gd name="connsiteX18" fmla="*/ 0 w 2294077"/>
              <a:gd name="connsiteY18" fmla="*/ 0 h 2363647"/>
              <a:gd name="connsiteX0" fmla="*/ 6569 w 2300646"/>
              <a:gd name="connsiteY0" fmla="*/ 0 h 2363647"/>
              <a:gd name="connsiteX1" fmla="*/ 767121 w 2300646"/>
              <a:gd name="connsiteY1" fmla="*/ 572947 h 2363647"/>
              <a:gd name="connsiteX2" fmla="*/ 2036842 w 2300646"/>
              <a:gd name="connsiteY2" fmla="*/ 509092 h 2363647"/>
              <a:gd name="connsiteX3" fmla="*/ 2291808 w 2300646"/>
              <a:gd name="connsiteY3" fmla="*/ 657224 h 2363647"/>
              <a:gd name="connsiteX4" fmla="*/ 1138596 w 2300646"/>
              <a:gd name="connsiteY4" fmla="*/ 1020622 h 2363647"/>
              <a:gd name="connsiteX5" fmla="*/ 1624371 w 2300646"/>
              <a:gd name="connsiteY5" fmla="*/ 1544497 h 2363647"/>
              <a:gd name="connsiteX6" fmla="*/ 2072046 w 2300646"/>
              <a:gd name="connsiteY6" fmla="*/ 1544497 h 2363647"/>
              <a:gd name="connsiteX7" fmla="*/ 2300646 w 2300646"/>
              <a:gd name="connsiteY7" fmla="*/ 1734997 h 2363647"/>
              <a:gd name="connsiteX8" fmla="*/ 1833921 w 2300646"/>
              <a:gd name="connsiteY8" fmla="*/ 1868347 h 2363647"/>
              <a:gd name="connsiteX9" fmla="*/ 2005371 w 2300646"/>
              <a:gd name="connsiteY9" fmla="*/ 2115997 h 2363647"/>
              <a:gd name="connsiteX10" fmla="*/ 1729146 w 2300646"/>
              <a:gd name="connsiteY10" fmla="*/ 1982647 h 2363647"/>
              <a:gd name="connsiteX11" fmla="*/ 1538646 w 2300646"/>
              <a:gd name="connsiteY11" fmla="*/ 2363647 h 2363647"/>
              <a:gd name="connsiteX12" fmla="*/ 1310046 w 2300646"/>
              <a:gd name="connsiteY12" fmla="*/ 2144572 h 2363647"/>
              <a:gd name="connsiteX13" fmla="*/ 1443396 w 2300646"/>
              <a:gd name="connsiteY13" fmla="*/ 1782622 h 2363647"/>
              <a:gd name="connsiteX14" fmla="*/ 919521 w 2300646"/>
              <a:gd name="connsiteY14" fmla="*/ 1201597 h 2363647"/>
              <a:gd name="connsiteX15" fmla="*/ 410353 w 2300646"/>
              <a:gd name="connsiteY15" fmla="*/ 2316707 h 2363647"/>
              <a:gd name="connsiteX16" fmla="*/ 288586 w 2300646"/>
              <a:gd name="connsiteY16" fmla="*/ 2047340 h 2363647"/>
              <a:gd name="connsiteX17" fmla="*/ 515813 w 2300646"/>
              <a:gd name="connsiteY17" fmla="*/ 761923 h 2363647"/>
              <a:gd name="connsiteX18" fmla="*/ 6569 w 2300646"/>
              <a:gd name="connsiteY18" fmla="*/ 0 h 2363647"/>
              <a:gd name="connsiteX0" fmla="*/ 6569 w 2300646"/>
              <a:gd name="connsiteY0" fmla="*/ 5505 h 2369152"/>
              <a:gd name="connsiteX1" fmla="*/ 767121 w 2300646"/>
              <a:gd name="connsiteY1" fmla="*/ 578452 h 2369152"/>
              <a:gd name="connsiteX2" fmla="*/ 2036842 w 2300646"/>
              <a:gd name="connsiteY2" fmla="*/ 514597 h 2369152"/>
              <a:gd name="connsiteX3" fmla="*/ 2291808 w 2300646"/>
              <a:gd name="connsiteY3" fmla="*/ 662729 h 2369152"/>
              <a:gd name="connsiteX4" fmla="*/ 1138596 w 2300646"/>
              <a:gd name="connsiteY4" fmla="*/ 1026127 h 2369152"/>
              <a:gd name="connsiteX5" fmla="*/ 1624371 w 2300646"/>
              <a:gd name="connsiteY5" fmla="*/ 1550002 h 2369152"/>
              <a:gd name="connsiteX6" fmla="*/ 2072046 w 2300646"/>
              <a:gd name="connsiteY6" fmla="*/ 1550002 h 2369152"/>
              <a:gd name="connsiteX7" fmla="*/ 2300646 w 2300646"/>
              <a:gd name="connsiteY7" fmla="*/ 1740502 h 2369152"/>
              <a:gd name="connsiteX8" fmla="*/ 1833921 w 2300646"/>
              <a:gd name="connsiteY8" fmla="*/ 1873852 h 2369152"/>
              <a:gd name="connsiteX9" fmla="*/ 2005371 w 2300646"/>
              <a:gd name="connsiteY9" fmla="*/ 2121502 h 2369152"/>
              <a:gd name="connsiteX10" fmla="*/ 1729146 w 2300646"/>
              <a:gd name="connsiteY10" fmla="*/ 1988152 h 2369152"/>
              <a:gd name="connsiteX11" fmla="*/ 1538646 w 2300646"/>
              <a:gd name="connsiteY11" fmla="*/ 2369152 h 2369152"/>
              <a:gd name="connsiteX12" fmla="*/ 1310046 w 2300646"/>
              <a:gd name="connsiteY12" fmla="*/ 2150077 h 2369152"/>
              <a:gd name="connsiteX13" fmla="*/ 1443396 w 2300646"/>
              <a:gd name="connsiteY13" fmla="*/ 1788127 h 2369152"/>
              <a:gd name="connsiteX14" fmla="*/ 919521 w 2300646"/>
              <a:gd name="connsiteY14" fmla="*/ 1207102 h 2369152"/>
              <a:gd name="connsiteX15" fmla="*/ 410353 w 2300646"/>
              <a:gd name="connsiteY15" fmla="*/ 2322212 h 2369152"/>
              <a:gd name="connsiteX16" fmla="*/ 288586 w 2300646"/>
              <a:gd name="connsiteY16" fmla="*/ 2052845 h 2369152"/>
              <a:gd name="connsiteX17" fmla="*/ 515813 w 2300646"/>
              <a:gd name="connsiteY17" fmla="*/ 767428 h 2369152"/>
              <a:gd name="connsiteX18" fmla="*/ 6569 w 2300646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24119 w 2305244"/>
              <a:gd name="connsiteY14" fmla="*/ 1207102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73597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513830 w 2305244"/>
              <a:gd name="connsiteY13" fmla="*/ 1784469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50914 w 2305244"/>
              <a:gd name="connsiteY5" fmla="*/ 1597551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32752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24192 w 2305244"/>
              <a:gd name="connsiteY17" fmla="*/ 1641442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02246 w 2305244"/>
              <a:gd name="connsiteY17" fmla="*/ 1579262 h 2369152"/>
              <a:gd name="connsiteX0" fmla="*/ 2275983 w 2296406"/>
              <a:gd name="connsiteY0" fmla="*/ 1747817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7707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57695 w 2296406"/>
              <a:gd name="connsiteY0" fmla="*/ 1755133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9145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80482 w 2296406"/>
              <a:gd name="connsiteY5" fmla="*/ 2120816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733744 w 2296406"/>
              <a:gd name="connsiteY3" fmla="*/ 1988152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91681 w 2296406"/>
              <a:gd name="connsiteY2" fmla="*/ 2136133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42887 w 2296406"/>
              <a:gd name="connsiteY2" fmla="*/ 2194655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3889 w 2296406"/>
              <a:gd name="connsiteY1" fmla="*/ 183727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96406" h="2354521">
                <a:moveTo>
                  <a:pt x="2279640" y="1747818"/>
                </a:moveTo>
                <a:lnTo>
                  <a:pt x="1827546" y="1826304"/>
                </a:lnTo>
                <a:cubicBezTo>
                  <a:pt x="1873723" y="1907635"/>
                  <a:pt x="1985737" y="2047488"/>
                  <a:pt x="1955104" y="2095900"/>
                </a:cubicBezTo>
                <a:cubicBezTo>
                  <a:pt x="1897166" y="2139232"/>
                  <a:pt x="1773393" y="2006999"/>
                  <a:pt x="1682537" y="1962549"/>
                </a:cubicBezTo>
                <a:lnTo>
                  <a:pt x="1528613" y="2354521"/>
                </a:lnTo>
                <a:lnTo>
                  <a:pt x="1380482" y="2120816"/>
                </a:lnTo>
                <a:lnTo>
                  <a:pt x="1495542" y="1788127"/>
                </a:lnTo>
                <a:lnTo>
                  <a:pt x="909489" y="1225390"/>
                </a:lnTo>
                <a:lnTo>
                  <a:pt x="414951" y="2322212"/>
                </a:lnTo>
                <a:lnTo>
                  <a:pt x="293184" y="2052845"/>
                </a:lnTo>
                <a:lnTo>
                  <a:pt x="520411" y="767428"/>
                </a:lnTo>
                <a:cubicBezTo>
                  <a:pt x="325060" y="542715"/>
                  <a:pt x="-71458" y="102202"/>
                  <a:pt x="11167" y="5505"/>
                </a:cubicBezTo>
                <a:cubicBezTo>
                  <a:pt x="111065" y="-52229"/>
                  <a:pt x="554777" y="358209"/>
                  <a:pt x="771719" y="578452"/>
                </a:cubicBezTo>
                <a:lnTo>
                  <a:pt x="2041440" y="514597"/>
                </a:lnTo>
                <a:lnTo>
                  <a:pt x="2296406" y="662729"/>
                </a:lnTo>
                <a:lnTo>
                  <a:pt x="1124906" y="1004182"/>
                </a:lnTo>
                <a:lnTo>
                  <a:pt x="1676517" y="1608523"/>
                </a:lnTo>
                <a:cubicBezTo>
                  <a:pt x="1795262" y="1589016"/>
                  <a:pt x="2094931" y="1557316"/>
                  <a:pt x="2094931" y="1557316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4" name="Block Arc 10">
            <a:extLst>
              <a:ext uri="{FF2B5EF4-FFF2-40B4-BE49-F238E27FC236}">
                <a16:creationId xmlns:a16="http://schemas.microsoft.com/office/drawing/2014/main" xmlns="" id="{75C14C12-5F78-4BDD-B8A3-69BB465A2216}"/>
              </a:ext>
            </a:extLst>
          </p:cNvPr>
          <p:cNvSpPr/>
          <p:nvPr/>
        </p:nvSpPr>
        <p:spPr>
          <a:xfrm>
            <a:off x="10959168" y="4745774"/>
            <a:ext cx="614525" cy="416246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5" name="Freeform 55">
            <a:extLst>
              <a:ext uri="{FF2B5EF4-FFF2-40B4-BE49-F238E27FC236}">
                <a16:creationId xmlns:a16="http://schemas.microsoft.com/office/drawing/2014/main" xmlns="" id="{E1F21ECA-3730-4E2A-BB32-69C99B2546BB}"/>
              </a:ext>
            </a:extLst>
          </p:cNvPr>
          <p:cNvSpPr/>
          <p:nvPr/>
        </p:nvSpPr>
        <p:spPr>
          <a:xfrm>
            <a:off x="4423300" y="2468550"/>
            <a:ext cx="316162" cy="774705"/>
          </a:xfrm>
          <a:custGeom>
            <a:avLst/>
            <a:gdLst/>
            <a:ahLst/>
            <a:cxnLst/>
            <a:rect l="l" t="t" r="r" b="b"/>
            <a:pathLst>
              <a:path w="1060423" h="2598393">
                <a:moveTo>
                  <a:pt x="511607" y="1989888"/>
                </a:moveTo>
                <a:cubicBezTo>
                  <a:pt x="421916" y="2038892"/>
                  <a:pt x="392123" y="2248491"/>
                  <a:pt x="577615" y="2379095"/>
                </a:cubicBezTo>
                <a:cubicBezTo>
                  <a:pt x="531205" y="2257454"/>
                  <a:pt x="562054" y="2197447"/>
                  <a:pt x="592034" y="2136572"/>
                </a:cubicBezTo>
                <a:cubicBezTo>
                  <a:pt x="592534" y="2167519"/>
                  <a:pt x="560915" y="2234057"/>
                  <a:pt x="638675" y="2272816"/>
                </a:cubicBezTo>
                <a:cubicBezTo>
                  <a:pt x="602283" y="2156226"/>
                  <a:pt x="756001" y="2119500"/>
                  <a:pt x="594605" y="1990756"/>
                </a:cubicBezTo>
                <a:cubicBezTo>
                  <a:pt x="828052" y="2024484"/>
                  <a:pt x="759407" y="2143283"/>
                  <a:pt x="814896" y="2262952"/>
                </a:cubicBezTo>
                <a:cubicBezTo>
                  <a:pt x="774295" y="2270013"/>
                  <a:pt x="715464" y="2161619"/>
                  <a:pt x="728685" y="2212952"/>
                </a:cubicBezTo>
                <a:cubicBezTo>
                  <a:pt x="798068" y="2415798"/>
                  <a:pt x="590532" y="2421590"/>
                  <a:pt x="656442" y="2598393"/>
                </a:cubicBezTo>
                <a:cubicBezTo>
                  <a:pt x="451592" y="2586815"/>
                  <a:pt x="511509" y="2396411"/>
                  <a:pt x="415171" y="2350110"/>
                </a:cubicBezTo>
                <a:cubicBezTo>
                  <a:pt x="389023" y="2345435"/>
                  <a:pt x="357666" y="2366802"/>
                  <a:pt x="415723" y="2461957"/>
                </a:cubicBezTo>
                <a:cubicBezTo>
                  <a:pt x="77590" y="2209980"/>
                  <a:pt x="314998" y="2004011"/>
                  <a:pt x="511607" y="1989888"/>
                </a:cubicBezTo>
                <a:close/>
                <a:moveTo>
                  <a:pt x="344786" y="1884983"/>
                </a:moveTo>
                <a:lnTo>
                  <a:pt x="722598" y="1884983"/>
                </a:lnTo>
                <a:cubicBezTo>
                  <a:pt x="716460" y="1906965"/>
                  <a:pt x="711917" y="1928321"/>
                  <a:pt x="707988" y="1948728"/>
                </a:cubicBezTo>
                <a:lnTo>
                  <a:pt x="357819" y="1948059"/>
                </a:lnTo>
                <a:close/>
                <a:moveTo>
                  <a:pt x="530212" y="651224"/>
                </a:moveTo>
                <a:cubicBezTo>
                  <a:pt x="585486" y="651224"/>
                  <a:pt x="630294" y="696033"/>
                  <a:pt x="630294" y="751307"/>
                </a:cubicBezTo>
                <a:cubicBezTo>
                  <a:pt x="630294" y="806581"/>
                  <a:pt x="585486" y="851389"/>
                  <a:pt x="530212" y="851389"/>
                </a:cubicBezTo>
                <a:cubicBezTo>
                  <a:pt x="474938" y="851389"/>
                  <a:pt x="430129" y="806581"/>
                  <a:pt x="430129" y="751307"/>
                </a:cubicBezTo>
                <a:cubicBezTo>
                  <a:pt x="430129" y="696033"/>
                  <a:pt x="474938" y="651224"/>
                  <a:pt x="530212" y="651224"/>
                </a:cubicBezTo>
                <a:close/>
                <a:moveTo>
                  <a:pt x="530212" y="551141"/>
                </a:moveTo>
                <a:cubicBezTo>
                  <a:pt x="419664" y="551141"/>
                  <a:pt x="330046" y="640759"/>
                  <a:pt x="330046" y="751307"/>
                </a:cubicBezTo>
                <a:cubicBezTo>
                  <a:pt x="330046" y="861855"/>
                  <a:pt x="419664" y="951472"/>
                  <a:pt x="530212" y="951472"/>
                </a:cubicBezTo>
                <a:cubicBezTo>
                  <a:pt x="640760" y="951472"/>
                  <a:pt x="730377" y="861855"/>
                  <a:pt x="730377" y="751307"/>
                </a:cubicBezTo>
                <a:cubicBezTo>
                  <a:pt x="730377" y="640759"/>
                  <a:pt x="640760" y="551141"/>
                  <a:pt x="530212" y="551141"/>
                </a:cubicBezTo>
                <a:close/>
                <a:moveTo>
                  <a:pt x="286245" y="353827"/>
                </a:moveTo>
                <a:cubicBezTo>
                  <a:pt x="438132" y="439406"/>
                  <a:pt x="623290" y="440561"/>
                  <a:pt x="776100" y="356932"/>
                </a:cubicBezTo>
                <a:cubicBezTo>
                  <a:pt x="941305" y="720175"/>
                  <a:pt x="898096" y="1115325"/>
                  <a:pt x="825241" y="1447764"/>
                </a:cubicBezTo>
                <a:lnTo>
                  <a:pt x="1060423" y="1673413"/>
                </a:lnTo>
                <a:lnTo>
                  <a:pt x="1021935" y="1978110"/>
                </a:lnTo>
                <a:lnTo>
                  <a:pt x="745125" y="1786699"/>
                </a:lnTo>
                <a:lnTo>
                  <a:pt x="734250" y="1834148"/>
                </a:lnTo>
                <a:lnTo>
                  <a:pt x="332991" y="1834148"/>
                </a:lnTo>
                <a:cubicBezTo>
                  <a:pt x="330005" y="1820736"/>
                  <a:pt x="326662" y="1807037"/>
                  <a:pt x="323192" y="1793020"/>
                </a:cubicBezTo>
                <a:lnTo>
                  <a:pt x="38489" y="1989888"/>
                </a:lnTo>
                <a:lnTo>
                  <a:pt x="0" y="1685191"/>
                </a:lnTo>
                <a:lnTo>
                  <a:pt x="237343" y="1457469"/>
                </a:lnTo>
                <a:lnTo>
                  <a:pt x="238009" y="1459571"/>
                </a:lnTo>
                <a:lnTo>
                  <a:pt x="242012" y="1446515"/>
                </a:lnTo>
                <a:cubicBezTo>
                  <a:pt x="171205" y="1115067"/>
                  <a:pt x="127758" y="714059"/>
                  <a:pt x="286245" y="353827"/>
                </a:cubicBezTo>
                <a:close/>
                <a:moveTo>
                  <a:pt x="527942" y="0"/>
                </a:moveTo>
                <a:cubicBezTo>
                  <a:pt x="622760" y="95693"/>
                  <a:pt x="695048" y="196745"/>
                  <a:pt x="748164" y="301374"/>
                </a:cubicBezTo>
                <a:cubicBezTo>
                  <a:pt x="612692" y="376844"/>
                  <a:pt x="447588" y="375495"/>
                  <a:pt x="312997" y="298024"/>
                </a:cubicBezTo>
                <a:cubicBezTo>
                  <a:pt x="364591" y="193505"/>
                  <a:pt x="435080" y="93397"/>
                  <a:pt x="52794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6" name="Round Same Side Corner Rectangle 36">
            <a:extLst>
              <a:ext uri="{FF2B5EF4-FFF2-40B4-BE49-F238E27FC236}">
                <a16:creationId xmlns:a16="http://schemas.microsoft.com/office/drawing/2014/main" xmlns="" id="{E0C4F70F-DCCD-48F1-A750-DF4F32AC8F75}"/>
              </a:ext>
            </a:extLst>
          </p:cNvPr>
          <p:cNvSpPr/>
          <p:nvPr/>
        </p:nvSpPr>
        <p:spPr>
          <a:xfrm>
            <a:off x="9209300" y="2626898"/>
            <a:ext cx="579306" cy="458009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7" name="Oval 21">
            <a:extLst>
              <a:ext uri="{FF2B5EF4-FFF2-40B4-BE49-F238E27FC236}">
                <a16:creationId xmlns:a16="http://schemas.microsoft.com/office/drawing/2014/main" xmlns="" id="{B92F2676-D90E-40BF-8AC5-C623D6EC5932}"/>
              </a:ext>
            </a:extLst>
          </p:cNvPr>
          <p:cNvSpPr>
            <a:spLocks noChangeAspect="1"/>
          </p:cNvSpPr>
          <p:nvPr/>
        </p:nvSpPr>
        <p:spPr>
          <a:xfrm>
            <a:off x="7052100" y="4713438"/>
            <a:ext cx="476931" cy="480914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8" name="Oval 32">
            <a:extLst>
              <a:ext uri="{FF2B5EF4-FFF2-40B4-BE49-F238E27FC236}">
                <a16:creationId xmlns:a16="http://schemas.microsoft.com/office/drawing/2014/main" xmlns="" id="{06C7F06B-394E-4FE3-88AA-93210AFF9C00}"/>
              </a:ext>
            </a:extLst>
          </p:cNvPr>
          <p:cNvSpPr/>
          <p:nvPr/>
        </p:nvSpPr>
        <p:spPr>
          <a:xfrm>
            <a:off x="9307908" y="4680733"/>
            <a:ext cx="454128" cy="546324"/>
          </a:xfrm>
          <a:custGeom>
            <a:avLst/>
            <a:gdLst/>
            <a:ahLst/>
            <a:cxnLst/>
            <a:rect l="l" t="t" r="r" b="b"/>
            <a:pathLst>
              <a:path w="2671236" h="3213546">
                <a:moveTo>
                  <a:pt x="1336943" y="151152"/>
                </a:moveTo>
                <a:cubicBezTo>
                  <a:pt x="1223677" y="151152"/>
                  <a:pt x="1131857" y="242973"/>
                  <a:pt x="1131857" y="356239"/>
                </a:cubicBezTo>
                <a:cubicBezTo>
                  <a:pt x="1131857" y="469506"/>
                  <a:pt x="1223677" y="561326"/>
                  <a:pt x="1336943" y="561326"/>
                </a:cubicBezTo>
                <a:cubicBezTo>
                  <a:pt x="1450210" y="561326"/>
                  <a:pt x="1542030" y="469506"/>
                  <a:pt x="1542030" y="356239"/>
                </a:cubicBezTo>
                <a:cubicBezTo>
                  <a:pt x="1542030" y="242973"/>
                  <a:pt x="1450210" y="151152"/>
                  <a:pt x="1336943" y="151152"/>
                </a:cubicBezTo>
                <a:close/>
                <a:moveTo>
                  <a:pt x="1336943" y="0"/>
                </a:moveTo>
                <a:cubicBezTo>
                  <a:pt x="1533689" y="0"/>
                  <a:pt x="1693182" y="159493"/>
                  <a:pt x="1693182" y="356239"/>
                </a:cubicBezTo>
                <a:cubicBezTo>
                  <a:pt x="1693182" y="499348"/>
                  <a:pt x="1608797" y="622748"/>
                  <a:pt x="1486649" y="678491"/>
                </a:cubicBezTo>
                <a:lnTo>
                  <a:pt x="1504985" y="861628"/>
                </a:lnTo>
                <a:lnTo>
                  <a:pt x="2050955" y="861628"/>
                </a:lnTo>
                <a:cubicBezTo>
                  <a:pt x="2073924" y="808095"/>
                  <a:pt x="2127168" y="770742"/>
                  <a:pt x="2189136" y="770742"/>
                </a:cubicBezTo>
                <a:cubicBezTo>
                  <a:pt x="2272476" y="770742"/>
                  <a:pt x="2340037" y="838303"/>
                  <a:pt x="2340037" y="921643"/>
                </a:cubicBezTo>
                <a:cubicBezTo>
                  <a:pt x="2340037" y="1004983"/>
                  <a:pt x="2272476" y="1072544"/>
                  <a:pt x="2189136" y="1072544"/>
                </a:cubicBezTo>
                <a:cubicBezTo>
                  <a:pt x="2127168" y="1072544"/>
                  <a:pt x="2073924" y="1035191"/>
                  <a:pt x="2050955" y="981658"/>
                </a:cubicBezTo>
                <a:lnTo>
                  <a:pt x="1517002" y="981658"/>
                </a:lnTo>
                <a:lnTo>
                  <a:pt x="1678124" y="2590970"/>
                </a:lnTo>
                <a:cubicBezTo>
                  <a:pt x="2063444" y="2451708"/>
                  <a:pt x="2360829" y="2287813"/>
                  <a:pt x="2381761" y="1860600"/>
                </a:cubicBezTo>
                <a:cubicBezTo>
                  <a:pt x="2329006" y="1862811"/>
                  <a:pt x="2276981" y="1871755"/>
                  <a:pt x="2228094" y="1886075"/>
                </a:cubicBezTo>
                <a:cubicBezTo>
                  <a:pt x="2324645" y="1771974"/>
                  <a:pt x="2415523" y="1665436"/>
                  <a:pt x="2449665" y="1504055"/>
                </a:cubicBezTo>
                <a:cubicBezTo>
                  <a:pt x="2485699" y="1663545"/>
                  <a:pt x="2574685" y="1764408"/>
                  <a:pt x="2671236" y="1886075"/>
                </a:cubicBezTo>
                <a:cubicBezTo>
                  <a:pt x="2622475" y="1872164"/>
                  <a:pt x="2568855" y="1862858"/>
                  <a:pt x="2513341" y="1860541"/>
                </a:cubicBezTo>
                <a:cubicBezTo>
                  <a:pt x="2486075" y="2436981"/>
                  <a:pt x="2151724" y="2992040"/>
                  <a:pt x="1522375" y="3040581"/>
                </a:cubicBezTo>
                <a:cubicBezTo>
                  <a:pt x="1427529" y="3119259"/>
                  <a:pt x="1392747" y="3155891"/>
                  <a:pt x="1336943" y="3213546"/>
                </a:cubicBezTo>
                <a:cubicBezTo>
                  <a:pt x="1284048" y="3153728"/>
                  <a:pt x="1252174" y="3120936"/>
                  <a:pt x="1157234" y="3046101"/>
                </a:cubicBezTo>
                <a:cubicBezTo>
                  <a:pt x="592479" y="2980043"/>
                  <a:pt x="187829" y="2438320"/>
                  <a:pt x="160409" y="1860193"/>
                </a:cubicBezTo>
                <a:cubicBezTo>
                  <a:pt x="105366" y="1862056"/>
                  <a:pt x="50978" y="1871143"/>
                  <a:pt x="0" y="1886075"/>
                </a:cubicBezTo>
                <a:cubicBezTo>
                  <a:pt x="96552" y="1771974"/>
                  <a:pt x="187429" y="1665436"/>
                  <a:pt x="221571" y="1504055"/>
                </a:cubicBezTo>
                <a:cubicBezTo>
                  <a:pt x="257605" y="1663545"/>
                  <a:pt x="346591" y="1764408"/>
                  <a:pt x="443143" y="1886075"/>
                </a:cubicBezTo>
                <a:cubicBezTo>
                  <a:pt x="396276" y="1872705"/>
                  <a:pt x="344922" y="1863589"/>
                  <a:pt x="291687" y="1860996"/>
                </a:cubicBezTo>
                <a:cubicBezTo>
                  <a:pt x="313360" y="2289054"/>
                  <a:pt x="617325" y="2454996"/>
                  <a:pt x="1001768" y="2593980"/>
                </a:cubicBezTo>
                <a:lnTo>
                  <a:pt x="1157883" y="981658"/>
                </a:lnTo>
                <a:lnTo>
                  <a:pt x="666108" y="981658"/>
                </a:lnTo>
                <a:cubicBezTo>
                  <a:pt x="643139" y="1035191"/>
                  <a:pt x="589896" y="1072543"/>
                  <a:pt x="527928" y="1072543"/>
                </a:cubicBezTo>
                <a:cubicBezTo>
                  <a:pt x="444588" y="1072543"/>
                  <a:pt x="377027" y="1004982"/>
                  <a:pt x="377027" y="921642"/>
                </a:cubicBezTo>
                <a:cubicBezTo>
                  <a:pt x="377027" y="838302"/>
                  <a:pt x="444588" y="770741"/>
                  <a:pt x="527928" y="770741"/>
                </a:cubicBezTo>
                <a:cubicBezTo>
                  <a:pt x="589896" y="770741"/>
                  <a:pt x="643141" y="808095"/>
                  <a:pt x="666110" y="861628"/>
                </a:cubicBezTo>
                <a:lnTo>
                  <a:pt x="1169505" y="861628"/>
                </a:lnTo>
                <a:lnTo>
                  <a:pt x="1187237" y="678491"/>
                </a:lnTo>
                <a:cubicBezTo>
                  <a:pt x="1065090" y="622748"/>
                  <a:pt x="980704" y="499348"/>
                  <a:pt x="980704" y="356239"/>
                </a:cubicBezTo>
                <a:cubicBezTo>
                  <a:pt x="980704" y="159493"/>
                  <a:pt x="1140198" y="0"/>
                  <a:pt x="133694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xmlns="" val="486176497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Double-Exposure-Busines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07C89"/>
      </a:accent1>
      <a:accent2>
        <a:srgbClr val="8CBABE"/>
      </a:accent2>
      <a:accent3>
        <a:srgbClr val="9CCCD2"/>
      </a:accent3>
      <a:accent4>
        <a:srgbClr val="507C89"/>
      </a:accent4>
      <a:accent5>
        <a:srgbClr val="8CBABE"/>
      </a:accent5>
      <a:accent6>
        <a:srgbClr val="9CCCD2"/>
      </a:accent6>
      <a:hlink>
        <a:srgbClr val="FFFFFF"/>
      </a:hlink>
      <a:folHlink>
        <a:srgbClr val="FFFFF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-BUSINES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07C89"/>
      </a:accent1>
      <a:accent2>
        <a:srgbClr val="8CBABE"/>
      </a:accent2>
      <a:accent3>
        <a:srgbClr val="9CCCD2"/>
      </a:accent3>
      <a:accent4>
        <a:srgbClr val="507C89"/>
      </a:accent4>
      <a:accent5>
        <a:srgbClr val="8CBABE"/>
      </a:accent5>
      <a:accent6>
        <a:srgbClr val="9CCCD2"/>
      </a:accent6>
      <a:hlink>
        <a:srgbClr val="FFFFFF"/>
      </a:hlink>
      <a:folHlink>
        <a:srgbClr val="FFFFF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Double-Exposure-Busines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07C89"/>
      </a:accent1>
      <a:accent2>
        <a:srgbClr val="8CBABE"/>
      </a:accent2>
      <a:accent3>
        <a:srgbClr val="9CCCD2"/>
      </a:accent3>
      <a:accent4>
        <a:srgbClr val="507C89"/>
      </a:accent4>
      <a:accent5>
        <a:srgbClr val="8CBABE"/>
      </a:accent5>
      <a:accent6>
        <a:srgbClr val="9CCCD2"/>
      </a:accent6>
      <a:hlink>
        <a:srgbClr val="FFFFFF"/>
      </a:hlink>
      <a:folHlink>
        <a:srgbClr val="FFFFF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Cover and End Slide Master">
  <a:themeElements>
    <a:clrScheme name="ALLPPT-BUSINES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07C89"/>
      </a:accent1>
      <a:accent2>
        <a:srgbClr val="8CBABE"/>
      </a:accent2>
      <a:accent3>
        <a:srgbClr val="9CCCD2"/>
      </a:accent3>
      <a:accent4>
        <a:srgbClr val="507C89"/>
      </a:accent4>
      <a:accent5>
        <a:srgbClr val="8CBABE"/>
      </a:accent5>
      <a:accent6>
        <a:srgbClr val="9CCCD2"/>
      </a:accent6>
      <a:hlink>
        <a:srgbClr val="FFFFFF"/>
      </a:hlink>
      <a:folHlink>
        <a:srgbClr val="FFFFFF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Contents Slide Master">
  <a:themeElements>
    <a:clrScheme name="ALLPPT-BUSINES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07C89"/>
      </a:accent1>
      <a:accent2>
        <a:srgbClr val="8CBABE"/>
      </a:accent2>
      <a:accent3>
        <a:srgbClr val="9CCCD2"/>
      </a:accent3>
      <a:accent4>
        <a:srgbClr val="507C89"/>
      </a:accent4>
      <a:accent5>
        <a:srgbClr val="8CBABE"/>
      </a:accent5>
      <a:accent6>
        <a:srgbClr val="9CCCD2"/>
      </a:accent6>
      <a:hlink>
        <a:srgbClr val="FFFFFF"/>
      </a:hlink>
      <a:folHlink>
        <a:srgbClr val="FFFFF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Section Break Slide Master">
  <a:themeElements>
    <a:clrScheme name="ALLPPT-BUSINES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07C89"/>
      </a:accent1>
      <a:accent2>
        <a:srgbClr val="8CBABE"/>
      </a:accent2>
      <a:accent3>
        <a:srgbClr val="9CCCD2"/>
      </a:accent3>
      <a:accent4>
        <a:srgbClr val="507C89"/>
      </a:accent4>
      <a:accent5>
        <a:srgbClr val="8CBABE"/>
      </a:accent5>
      <a:accent6>
        <a:srgbClr val="9CCCD2"/>
      </a:accent6>
      <a:hlink>
        <a:srgbClr val="FFFFFF"/>
      </a:hlink>
      <a:folHlink>
        <a:srgbClr val="FFFFFF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5953</TotalTime>
  <Words>4719</Words>
  <Application>Microsoft Office PowerPoint</Application>
  <PresentationFormat>Custom</PresentationFormat>
  <Paragraphs>520</Paragraphs>
  <Slides>48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48</vt:i4>
      </vt:variant>
    </vt:vector>
  </HeadingPairs>
  <TitlesOfParts>
    <vt:vector size="54" baseType="lpstr">
      <vt:lpstr>Cover and End Slide Master</vt:lpstr>
      <vt:lpstr>Contents Slide Master</vt:lpstr>
      <vt:lpstr>Section Break Slide Master</vt:lpstr>
      <vt:lpstr>1_Cover and End Slide Master</vt:lpstr>
      <vt:lpstr>1_Contents Slide Master</vt:lpstr>
      <vt:lpstr>1_Section Break Slide Master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Allppt.com;Googleslidesppt.com</dc:creator>
  <cp:lastModifiedBy>Dell</cp:lastModifiedBy>
  <cp:revision>97</cp:revision>
  <dcterms:created xsi:type="dcterms:W3CDTF">2018-04-24T17:14:44Z</dcterms:created>
  <dcterms:modified xsi:type="dcterms:W3CDTF">2020-03-03T04:39:43Z</dcterms:modified>
</cp:coreProperties>
</file>